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1.xml" ContentType="application/vnd.openxmlformats-officedocument.drawingml.chartshapes+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2.xml" ContentType="application/vnd.openxmlformats-officedocument.drawingml.chartshapes+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4"/>
    <p:sldMasterId id="2147483698" r:id="rId5"/>
    <p:sldMasterId id="2147483648" r:id="rId6"/>
    <p:sldMasterId id="2147483703" r:id="rId7"/>
    <p:sldMasterId id="2147483708" r:id="rId8"/>
  </p:sldMasterIdLst>
  <p:notesMasterIdLst>
    <p:notesMasterId r:id="rId66"/>
  </p:notesMasterIdLst>
  <p:sldIdLst>
    <p:sldId id="257" r:id="rId9"/>
    <p:sldId id="362" r:id="rId10"/>
    <p:sldId id="394" r:id="rId11"/>
    <p:sldId id="354" r:id="rId12"/>
    <p:sldId id="343" r:id="rId13"/>
    <p:sldId id="344" r:id="rId14"/>
    <p:sldId id="359" r:id="rId15"/>
    <p:sldId id="360" r:id="rId16"/>
    <p:sldId id="313" r:id="rId17"/>
    <p:sldId id="317" r:id="rId18"/>
    <p:sldId id="340" r:id="rId19"/>
    <p:sldId id="320" r:id="rId20"/>
    <p:sldId id="321" r:id="rId21"/>
    <p:sldId id="334" r:id="rId22"/>
    <p:sldId id="323" r:id="rId23"/>
    <p:sldId id="365" r:id="rId24"/>
    <p:sldId id="346" r:id="rId25"/>
    <p:sldId id="367" r:id="rId26"/>
    <p:sldId id="368" r:id="rId27"/>
    <p:sldId id="369" r:id="rId28"/>
    <p:sldId id="371" r:id="rId29"/>
    <p:sldId id="372" r:id="rId30"/>
    <p:sldId id="373" r:id="rId31"/>
    <p:sldId id="395" r:id="rId32"/>
    <p:sldId id="347" r:id="rId33"/>
    <p:sldId id="382" r:id="rId34"/>
    <p:sldId id="383" r:id="rId35"/>
    <p:sldId id="385" r:id="rId36"/>
    <p:sldId id="384" r:id="rId37"/>
    <p:sldId id="389" r:id="rId38"/>
    <p:sldId id="349" r:id="rId39"/>
    <p:sldId id="329" r:id="rId40"/>
    <p:sldId id="332" r:id="rId41"/>
    <p:sldId id="328" r:id="rId42"/>
    <p:sldId id="336" r:id="rId43"/>
    <p:sldId id="366" r:id="rId44"/>
    <p:sldId id="350" r:id="rId45"/>
    <p:sldId id="357" r:id="rId46"/>
    <p:sldId id="386" r:id="rId47"/>
    <p:sldId id="391" r:id="rId48"/>
    <p:sldId id="392" r:id="rId49"/>
    <p:sldId id="393" r:id="rId50"/>
    <p:sldId id="390" r:id="rId51"/>
    <p:sldId id="283" r:id="rId52"/>
    <p:sldId id="279" r:id="rId53"/>
    <p:sldId id="280" r:id="rId54"/>
    <p:sldId id="281" r:id="rId55"/>
    <p:sldId id="351" r:id="rId56"/>
    <p:sldId id="337" r:id="rId57"/>
    <p:sldId id="352" r:id="rId58"/>
    <p:sldId id="264" r:id="rId59"/>
    <p:sldId id="356" r:id="rId60"/>
    <p:sldId id="381" r:id="rId61"/>
    <p:sldId id="378" r:id="rId62"/>
    <p:sldId id="376" r:id="rId63"/>
    <p:sldId id="377" r:id="rId64"/>
    <p:sldId id="259" r:id="rId65"/>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1" clrIdx="0">
    <p:extLst>
      <p:ext uri="{19B8F6BF-5375-455C-9EA6-DF929625EA0E}">
        <p15:presenceInfo xmlns:p15="http://schemas.microsoft.com/office/powerpoint/2012/main" userId="Microsoft Office User" providerId="None"/>
      </p:ext>
    </p:extLst>
  </p:cmAuthor>
  <p:cmAuthor id="2" name="Frea Van Steenweghen" initials="FVS" lastIdx="6" clrIdx="1">
    <p:extLst>
      <p:ext uri="{19B8F6BF-5375-455C-9EA6-DF929625EA0E}">
        <p15:presenceInfo xmlns:p15="http://schemas.microsoft.com/office/powerpoint/2012/main" userId="S::frea.vansteenweghen@kuleuven.be::a6c13442-7314-42e0-8a25-fb4e2b648943" providerId="AD"/>
      </p:ext>
    </p:extLst>
  </p:cmAuthor>
  <p:cmAuthor id="3" name="Stijn Meel" initials="SM" lastIdx="3" clrIdx="2">
    <p:extLst>
      <p:ext uri="{19B8F6BF-5375-455C-9EA6-DF929625EA0E}">
        <p15:presenceInfo xmlns:p15="http://schemas.microsoft.com/office/powerpoint/2012/main" userId="S::stijn.meel@waterstofnet.eu::00f41117-502b-42ab-8f1c-161ebd86212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B84"/>
    <a:srgbClr val="FFD477"/>
    <a:srgbClr val="FFFFFF"/>
    <a:srgbClr val="EC7320"/>
    <a:srgbClr val="322B80"/>
    <a:srgbClr val="C363C3"/>
    <a:srgbClr val="00B0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B1014D-9A2D-4E68-88AD-BE98ACBB513E}" v="4" dt="2025-02-10T12:19:30.795"/>
    <p1510:client id="{D7F4780F-2D09-4396-9119-CAEAC57D1EEE}" v="244" dt="2025-02-10T08:25:29.32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Geen stijl, tabel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6998" autoAdjust="0"/>
  </p:normalViewPr>
  <p:slideViewPr>
    <p:cSldViewPr snapToGrid="0">
      <p:cViewPr varScale="1">
        <p:scale>
          <a:sx n="77" d="100"/>
          <a:sy n="77" d="100"/>
        </p:scale>
        <p:origin x="1878" y="29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43.xml"/><Relationship Id="rId72"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commentAuthors" Target="commentAuthor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oleObject" Target="https://kuleuven-my.sharepoint.com/personal/frea_vansteenweghen_kuleuven_be/Documents/doctoraat/Projects/Hypact%20project/paper/HyPACT/ACS%20sust%20chem%20&amp;%20eng%20submission/Excel%20ACS_2.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u0157735\KU%20Leuven\Gina%20Vanbutsele%20-%20Lander%20-%20Gina%20-%20Frea%20(1)\NH3-cracking\Meetings\FOD%20&amp;%20AB%20meeting%202024\data.xlsx" TargetMode="External"/><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https://kuleuven-my.sharepoint.com/personal/frea_vansteenweghen_kuleuven_be/Documents/doctoraat/Projects/Hypact%20project/paper/HyPACT/excel%20paper.xlsx"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embeddings/oleObject1.bin"/></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1.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2.xlsx"/></Relationships>
</file>

<file path=ppt/charts/_rels/chart6.xml.rels><?xml version="1.0" encoding="UTF-8" standalone="yes"?>
<Relationships xmlns="http://schemas.openxmlformats.org/package/2006/relationships"><Relationship Id="rId3" Type="http://schemas.openxmlformats.org/officeDocument/2006/relationships/oleObject" Target="https://kuleuven-my.sharepoint.com/personal/gina_vanbutsele_kuleuven_be/Documents/migration/Lander%20-%20Gina%20-%20Frea/NH3-cracking/Reactor%20testen/Reactor%20results/20240611_FVS012_Ttst_6barg.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https://kuleuven-my.sharepoint.com/personal/gina_vanbutsele_kuleuven_be/Documents/migration/Lander%20-%20Gina%20-%20Frea/NH3-cracking/Reactor%20testen/Reactor%20results/20240605_5Ru10KAl2O3B_stabiliteitstest.xlsx" TargetMode="Externa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1.xml"/></Relationships>
</file>

<file path=ppt/charts/_rels/chart8.xml.rels><?xml version="1.0" encoding="UTF-8" standalone="yes"?>
<Relationships xmlns="http://schemas.openxmlformats.org/package/2006/relationships"><Relationship Id="rId3" Type="http://schemas.openxmlformats.org/officeDocument/2006/relationships/oleObject" Target="https://kuleuven-my.sharepoint.com/personal/gina_vanbutsele_kuleuven_be/Documents/migration/Lander%20-%20Gina%20-%20Frea/NH3-cracking/Annabel%20Thesis/Reactor%20resultaten/Resultatenverwerking%20tests/20240412-14_10Co-10Ni-4Al2O3(nitr)-1CeO2_Stabtest.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https://kuleuven-my.sharepoint.com/personal/frea_vansteenweghen_kuleuven_be/Documents/doctoraat/Projects/Hypact%20project/paper/HyPACT/excel%20paper.xlsx" TargetMode="Externa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8510928267301116"/>
          <c:y val="2.6870945377110881E-2"/>
          <c:w val="0.7862331695688608"/>
          <c:h val="0.8133276382904967"/>
        </c:manualLayout>
      </c:layout>
      <c:areaChart>
        <c:grouping val="standard"/>
        <c:varyColors val="0"/>
        <c:ser>
          <c:idx val="0"/>
          <c:order val="0"/>
          <c:tx>
            <c:v>Energy cost</c:v>
          </c:tx>
          <c:spPr>
            <a:solidFill>
              <a:srgbClr val="4570B3"/>
            </a:solidFill>
            <a:ln>
              <a:noFill/>
            </a:ln>
            <a:effectLst/>
          </c:spPr>
          <c:cat>
            <c:numRef>
              <c:f>'Pdependence hypact process'!$C$7:$C$25</c:f>
              <c:numCache>
                <c:formatCode>General</c:formatCode>
                <c:ptCount val="19"/>
                <c:pt idx="0">
                  <c:v>1</c:v>
                </c:pt>
                <c:pt idx="1">
                  <c:v>1.5</c:v>
                </c:pt>
                <c:pt idx="2">
                  <c:v>2</c:v>
                </c:pt>
                <c:pt idx="3">
                  <c:v>2.5</c:v>
                </c:pt>
                <c:pt idx="4">
                  <c:v>3</c:v>
                </c:pt>
                <c:pt idx="5">
                  <c:v>3.5</c:v>
                </c:pt>
                <c:pt idx="6">
                  <c:v>4</c:v>
                </c:pt>
                <c:pt idx="7">
                  <c:v>4.5</c:v>
                </c:pt>
                <c:pt idx="8">
                  <c:v>5</c:v>
                </c:pt>
                <c:pt idx="9">
                  <c:v>5.5</c:v>
                </c:pt>
                <c:pt idx="10">
                  <c:v>6</c:v>
                </c:pt>
                <c:pt idx="11">
                  <c:v>6.5</c:v>
                </c:pt>
                <c:pt idx="12">
                  <c:v>7</c:v>
                </c:pt>
                <c:pt idx="13">
                  <c:v>7.4999999999999991</c:v>
                </c:pt>
                <c:pt idx="14">
                  <c:v>7.9999999999999991</c:v>
                </c:pt>
                <c:pt idx="15">
                  <c:v>8.5</c:v>
                </c:pt>
                <c:pt idx="16">
                  <c:v>9</c:v>
                </c:pt>
                <c:pt idx="17">
                  <c:v>9.5</c:v>
                </c:pt>
                <c:pt idx="18">
                  <c:v>10</c:v>
                </c:pt>
              </c:numCache>
            </c:numRef>
          </c:cat>
          <c:val>
            <c:numRef>
              <c:f>'Pdependence hypact process'!$N$7:$N$25</c:f>
              <c:numCache>
                <c:formatCode>General</c:formatCode>
                <c:ptCount val="19"/>
                <c:pt idx="0">
                  <c:v>85.449586400000001</c:v>
                </c:pt>
                <c:pt idx="1">
                  <c:v>81.863984000000002</c:v>
                </c:pt>
                <c:pt idx="2">
                  <c:v>79.384767400000001</c:v>
                </c:pt>
                <c:pt idx="3">
                  <c:v>77.498008499999997</c:v>
                </c:pt>
                <c:pt idx="4">
                  <c:v>75.979563799999994</c:v>
                </c:pt>
                <c:pt idx="5">
                  <c:v>74.7117705</c:v>
                </c:pt>
                <c:pt idx="6">
                  <c:v>73.625304400000005</c:v>
                </c:pt>
                <c:pt idx="7">
                  <c:v>72.675940199999999</c:v>
                </c:pt>
                <c:pt idx="8">
                  <c:v>71.833768200000009</c:v>
                </c:pt>
                <c:pt idx="9">
                  <c:v>71.07763460000001</c:v>
                </c:pt>
                <c:pt idx="10">
                  <c:v>71.123159622000003</c:v>
                </c:pt>
                <c:pt idx="11">
                  <c:v>71.12175028418784</c:v>
                </c:pt>
                <c:pt idx="12">
                  <c:v>71.188351643999994</c:v>
                </c:pt>
                <c:pt idx="13">
                  <c:v>71.369138742694076</c:v>
                </c:pt>
                <c:pt idx="14">
                  <c:v>71.549925841388159</c:v>
                </c:pt>
                <c:pt idx="15">
                  <c:v>71.730712940082242</c:v>
                </c:pt>
                <c:pt idx="16">
                  <c:v>71.91150003877631</c:v>
                </c:pt>
                <c:pt idx="17">
                  <c:v>72.092287137470393</c:v>
                </c:pt>
                <c:pt idx="18">
                  <c:v>72.273074236164476</c:v>
                </c:pt>
              </c:numCache>
            </c:numRef>
          </c:val>
          <c:extLst>
            <c:ext xmlns:c16="http://schemas.microsoft.com/office/drawing/2014/chart" uri="{C3380CC4-5D6E-409C-BE32-E72D297353CC}">
              <c16:uniqueId val="{00000000-7D9F-477D-8917-362F911DF687}"/>
            </c:ext>
          </c:extLst>
        </c:ser>
        <c:ser>
          <c:idx val="1"/>
          <c:order val="1"/>
          <c:tx>
            <c:v>Plasma</c:v>
          </c:tx>
          <c:spPr>
            <a:solidFill>
              <a:srgbClr val="4FA269"/>
            </a:solidFill>
            <a:ln>
              <a:noFill/>
            </a:ln>
            <a:effectLst/>
          </c:spPr>
          <c:cat>
            <c:numRef>
              <c:f>'Pdependence hypact process'!$C$7:$C$25</c:f>
              <c:numCache>
                <c:formatCode>General</c:formatCode>
                <c:ptCount val="19"/>
                <c:pt idx="0">
                  <c:v>1</c:v>
                </c:pt>
                <c:pt idx="1">
                  <c:v>1.5</c:v>
                </c:pt>
                <c:pt idx="2">
                  <c:v>2</c:v>
                </c:pt>
                <c:pt idx="3">
                  <c:v>2.5</c:v>
                </c:pt>
                <c:pt idx="4">
                  <c:v>3</c:v>
                </c:pt>
                <c:pt idx="5">
                  <c:v>3.5</c:v>
                </c:pt>
                <c:pt idx="6">
                  <c:v>4</c:v>
                </c:pt>
                <c:pt idx="7">
                  <c:v>4.5</c:v>
                </c:pt>
                <c:pt idx="8">
                  <c:v>5</c:v>
                </c:pt>
                <c:pt idx="9">
                  <c:v>5.5</c:v>
                </c:pt>
                <c:pt idx="10">
                  <c:v>6</c:v>
                </c:pt>
                <c:pt idx="11">
                  <c:v>6.5</c:v>
                </c:pt>
                <c:pt idx="12">
                  <c:v>7</c:v>
                </c:pt>
                <c:pt idx="13">
                  <c:v>7.4999999999999991</c:v>
                </c:pt>
                <c:pt idx="14">
                  <c:v>7.9999999999999991</c:v>
                </c:pt>
                <c:pt idx="15">
                  <c:v>8.5</c:v>
                </c:pt>
                <c:pt idx="16">
                  <c:v>9</c:v>
                </c:pt>
                <c:pt idx="17">
                  <c:v>9.5</c:v>
                </c:pt>
                <c:pt idx="18">
                  <c:v>10</c:v>
                </c:pt>
              </c:numCache>
            </c:numRef>
          </c:cat>
          <c:val>
            <c:numRef>
              <c:f>'Pdependence hypact process'!$H$7:$H$25</c:f>
              <c:numCache>
                <c:formatCode>General</c:formatCode>
                <c:ptCount val="19"/>
                <c:pt idx="0">
                  <c:v>55</c:v>
                </c:pt>
                <c:pt idx="1">
                  <c:v>55</c:v>
                </c:pt>
                <c:pt idx="2">
                  <c:v>55</c:v>
                </c:pt>
                <c:pt idx="3">
                  <c:v>55</c:v>
                </c:pt>
                <c:pt idx="4">
                  <c:v>55</c:v>
                </c:pt>
                <c:pt idx="5">
                  <c:v>55</c:v>
                </c:pt>
                <c:pt idx="6">
                  <c:v>55</c:v>
                </c:pt>
                <c:pt idx="7">
                  <c:v>55</c:v>
                </c:pt>
                <c:pt idx="8">
                  <c:v>55</c:v>
                </c:pt>
                <c:pt idx="9">
                  <c:v>55</c:v>
                </c:pt>
                <c:pt idx="10">
                  <c:v>55</c:v>
                </c:pt>
                <c:pt idx="11">
                  <c:v>56</c:v>
                </c:pt>
                <c:pt idx="12">
                  <c:v>57</c:v>
                </c:pt>
                <c:pt idx="13">
                  <c:v>57</c:v>
                </c:pt>
                <c:pt idx="14">
                  <c:v>57</c:v>
                </c:pt>
                <c:pt idx="15">
                  <c:v>57</c:v>
                </c:pt>
                <c:pt idx="16">
                  <c:v>57</c:v>
                </c:pt>
                <c:pt idx="17">
                  <c:v>57</c:v>
                </c:pt>
                <c:pt idx="18">
                  <c:v>57</c:v>
                </c:pt>
              </c:numCache>
            </c:numRef>
          </c:val>
          <c:extLst>
            <c:ext xmlns:c16="http://schemas.microsoft.com/office/drawing/2014/chart" uri="{C3380CC4-5D6E-409C-BE32-E72D297353CC}">
              <c16:uniqueId val="{00000001-7D9F-477D-8917-362F911DF687}"/>
            </c:ext>
          </c:extLst>
        </c:ser>
        <c:dLbls>
          <c:showLegendKey val="0"/>
          <c:showVal val="0"/>
          <c:showCatName val="0"/>
          <c:showSerName val="0"/>
          <c:showPercent val="0"/>
          <c:showBubbleSize val="0"/>
        </c:dLbls>
        <c:axId val="1199997263"/>
        <c:axId val="1199993519"/>
        <c:extLst>
          <c:ext xmlns:c15="http://schemas.microsoft.com/office/drawing/2012/chart" uri="{02D57815-91ED-43cb-92C2-25804820EDAC}">
            <c15:filteredAreaSeries>
              <c15:ser>
                <c:idx val="2"/>
                <c:order val="2"/>
                <c:tx>
                  <c:v>Compressor</c:v>
                </c:tx>
                <c:spPr>
                  <a:solidFill>
                    <a:schemeClr val="accent3"/>
                  </a:solidFill>
                  <a:ln>
                    <a:noFill/>
                  </a:ln>
                  <a:effectLst/>
                </c:spPr>
                <c:cat>
                  <c:numRef>
                    <c:extLst>
                      <c:ext uri="{02D57815-91ED-43cb-92C2-25804820EDAC}">
                        <c15:formulaRef>
                          <c15:sqref>'Pdependence hypact process'!$C$7:$C$19</c15:sqref>
                        </c15:formulaRef>
                      </c:ext>
                    </c:extLst>
                    <c:numCache>
                      <c:formatCode>General</c:formatCode>
                      <c:ptCount val="13"/>
                      <c:pt idx="0">
                        <c:v>1</c:v>
                      </c:pt>
                      <c:pt idx="1">
                        <c:v>1.5</c:v>
                      </c:pt>
                      <c:pt idx="2">
                        <c:v>2</c:v>
                      </c:pt>
                      <c:pt idx="3">
                        <c:v>2.5</c:v>
                      </c:pt>
                      <c:pt idx="4">
                        <c:v>3</c:v>
                      </c:pt>
                      <c:pt idx="5">
                        <c:v>3.5</c:v>
                      </c:pt>
                      <c:pt idx="6">
                        <c:v>4</c:v>
                      </c:pt>
                      <c:pt idx="7">
                        <c:v>4.5</c:v>
                      </c:pt>
                      <c:pt idx="8">
                        <c:v>5</c:v>
                      </c:pt>
                      <c:pt idx="9">
                        <c:v>5.5</c:v>
                      </c:pt>
                      <c:pt idx="10">
                        <c:v>6</c:v>
                      </c:pt>
                      <c:pt idx="11">
                        <c:v>6.5</c:v>
                      </c:pt>
                      <c:pt idx="12">
                        <c:v>7</c:v>
                      </c:pt>
                    </c:numCache>
                  </c:numRef>
                </c:cat>
                <c:val>
                  <c:numRef>
                    <c:extLst>
                      <c:ext uri="{02D57815-91ED-43cb-92C2-25804820EDAC}">
                        <c15:formulaRef>
                          <c15:sqref>'Pdependence hypact process'!$L$7:$L$19</c15:sqref>
                        </c15:formulaRef>
                      </c:ext>
                    </c:extLst>
                    <c:numCache>
                      <c:formatCode>General</c:formatCode>
                      <c:ptCount val="13"/>
                      <c:pt idx="0">
                        <c:v>30.449586399999998</c:v>
                      </c:pt>
                      <c:pt idx="1">
                        <c:v>26.863984000000002</c:v>
                      </c:pt>
                      <c:pt idx="2">
                        <c:v>24.384767400000001</c:v>
                      </c:pt>
                      <c:pt idx="3">
                        <c:v>22.498008500000001</c:v>
                      </c:pt>
                      <c:pt idx="4">
                        <c:v>20.979563800000001</c:v>
                      </c:pt>
                      <c:pt idx="5">
                        <c:v>19.7117705</c:v>
                      </c:pt>
                      <c:pt idx="6">
                        <c:v>18.625304400000001</c:v>
                      </c:pt>
                      <c:pt idx="7">
                        <c:v>17.675940199999999</c:v>
                      </c:pt>
                      <c:pt idx="8">
                        <c:v>16.833768200000002</c:v>
                      </c:pt>
                      <c:pt idx="9">
                        <c:v>16.077634600000003</c:v>
                      </c:pt>
                      <c:pt idx="10">
                        <c:v>15.3920382</c:v>
                      </c:pt>
                      <c:pt idx="11">
                        <c:v>14.790194922000001</c:v>
                      </c:pt>
                      <c:pt idx="12">
                        <c:v>14.188351644000001</c:v>
                      </c:pt>
                    </c:numCache>
                  </c:numRef>
                </c:val>
                <c:extLst>
                  <c:ext xmlns:c16="http://schemas.microsoft.com/office/drawing/2014/chart" uri="{C3380CC4-5D6E-409C-BE32-E72D297353CC}">
                    <c16:uniqueId val="{00000002-7D9F-477D-8917-362F911DF687}"/>
                  </c:ext>
                </c:extLst>
              </c15:ser>
            </c15:filteredAreaSeries>
          </c:ext>
        </c:extLst>
      </c:areaChart>
      <c:catAx>
        <c:axId val="1199997263"/>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0" i="0" u="none" strike="noStrike" kern="1200" baseline="0">
                    <a:solidFill>
                      <a:srgbClr val="000100"/>
                    </a:solidFill>
                    <a:latin typeface="+mn-lt"/>
                    <a:ea typeface="+mn-ea"/>
                    <a:cs typeface="+mn-cs"/>
                  </a:defRPr>
                </a:pPr>
                <a:r>
                  <a:rPr lang="en-US" sz="1800" noProof="0">
                    <a:solidFill>
                      <a:srgbClr val="000100"/>
                    </a:solidFill>
                  </a:rPr>
                  <a:t>Operating</a:t>
                </a:r>
                <a:r>
                  <a:rPr lang="en-US" sz="1800" baseline="0" noProof="0">
                    <a:solidFill>
                      <a:srgbClr val="000100"/>
                    </a:solidFill>
                  </a:rPr>
                  <a:t> p</a:t>
                </a:r>
                <a:r>
                  <a:rPr lang="en-US" sz="1800" noProof="0">
                    <a:solidFill>
                      <a:srgbClr val="000100"/>
                    </a:solidFill>
                  </a:rPr>
                  <a:t>ressure (bar)</a:t>
                </a:r>
              </a:p>
            </c:rich>
          </c:tx>
          <c:layout>
            <c:manualLayout>
              <c:xMode val="edge"/>
              <c:yMode val="edge"/>
              <c:x val="0.36823622888748775"/>
              <c:y val="0.92146214034566432"/>
            </c:manualLayout>
          </c:layout>
          <c:overlay val="0"/>
          <c:spPr>
            <a:noFill/>
            <a:ln>
              <a:noFill/>
            </a:ln>
            <a:effectLst/>
          </c:spPr>
          <c:txPr>
            <a:bodyPr rot="0" spcFirstLastPara="1" vertOverflow="ellipsis" vert="horz" wrap="square" anchor="ctr" anchorCtr="1"/>
            <a:lstStyle/>
            <a:p>
              <a:pPr>
                <a:defRPr sz="1800" b="0" i="0" u="none" strike="noStrike" kern="1200" baseline="0">
                  <a:solidFill>
                    <a:srgbClr val="000100"/>
                  </a:solidFill>
                  <a:latin typeface="+mn-lt"/>
                  <a:ea typeface="+mn-ea"/>
                  <a:cs typeface="+mn-cs"/>
                </a:defRPr>
              </a:pPr>
              <a:endParaRPr lang="nl-BE"/>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rgbClr val="000100"/>
                </a:solidFill>
                <a:latin typeface="+mn-lt"/>
                <a:ea typeface="+mn-ea"/>
                <a:cs typeface="+mn-cs"/>
              </a:defRPr>
            </a:pPr>
            <a:endParaRPr lang="nl-BE"/>
          </a:p>
        </c:txPr>
        <c:crossAx val="1199993519"/>
        <c:crosses val="autoZero"/>
        <c:auto val="1"/>
        <c:lblAlgn val="ctr"/>
        <c:lblOffset val="100"/>
        <c:tickLblSkip val="2"/>
        <c:tickMarkSkip val="2"/>
        <c:noMultiLvlLbl val="0"/>
      </c:catAx>
      <c:valAx>
        <c:axId val="1199993519"/>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rgbClr val="000100"/>
                    </a:solidFill>
                    <a:latin typeface="+mn-lt"/>
                    <a:ea typeface="+mn-ea"/>
                    <a:cs typeface="+mn-cs"/>
                  </a:defRPr>
                </a:pPr>
                <a:r>
                  <a:rPr lang="en-US" sz="1800" noProof="0">
                    <a:solidFill>
                      <a:srgbClr val="000100"/>
                    </a:solidFill>
                  </a:rPr>
                  <a:t>Energy</a:t>
                </a:r>
                <a:r>
                  <a:rPr lang="en-US" sz="1800" baseline="0" noProof="0">
                    <a:solidFill>
                      <a:srgbClr val="000100"/>
                    </a:solidFill>
                  </a:rPr>
                  <a:t> </a:t>
                </a:r>
                <a:r>
                  <a:rPr lang="en-US" sz="1800" noProof="0">
                    <a:solidFill>
                      <a:srgbClr val="000100"/>
                    </a:solidFill>
                  </a:rPr>
                  <a:t>(kJ/mol</a:t>
                </a:r>
                <a:r>
                  <a:rPr lang="en-US" sz="1800" baseline="-25000" noProof="0">
                    <a:solidFill>
                      <a:srgbClr val="000100"/>
                    </a:solidFill>
                  </a:rPr>
                  <a:t>NH3</a:t>
                </a:r>
                <a:r>
                  <a:rPr lang="en-US" sz="1800" baseline="0" noProof="0">
                    <a:solidFill>
                      <a:srgbClr val="000100"/>
                    </a:solidFill>
                  </a:rPr>
                  <a:t>)</a:t>
                </a:r>
                <a:endParaRPr lang="en-US" sz="1800" noProof="0">
                  <a:solidFill>
                    <a:srgbClr val="000100"/>
                  </a:solidFill>
                </a:endParaRPr>
              </a:p>
            </c:rich>
          </c:tx>
          <c:layout>
            <c:manualLayout>
              <c:xMode val="edge"/>
              <c:yMode val="edge"/>
              <c:x val="1.8781879749168267E-2"/>
              <c:y val="0.17522532560788392"/>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rgbClr val="000100"/>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rgbClr val="000100"/>
                </a:solidFill>
                <a:latin typeface="+mn-lt"/>
                <a:ea typeface="+mn-ea"/>
                <a:cs typeface="+mn-cs"/>
              </a:defRPr>
            </a:pPr>
            <a:endParaRPr lang="nl-BE"/>
          </a:p>
        </c:txPr>
        <c:crossAx val="1199997263"/>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pPr>
      <a:endParaRPr lang="nl-BE"/>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6185037633644886"/>
          <c:y val="3.9604361216225924E-2"/>
          <c:w val="0.70652785048660016"/>
          <c:h val="0.70396800894192968"/>
        </c:manualLayout>
      </c:layout>
      <c:barChart>
        <c:barDir val="col"/>
        <c:grouping val="stacked"/>
        <c:varyColors val="0"/>
        <c:ser>
          <c:idx val="1"/>
          <c:order val="0"/>
          <c:tx>
            <c:strRef>
              <c:f>'[Excel ACS_2.xlsx]Comparison conditions'!$B$35</c:f>
              <c:strCache>
                <c:ptCount val="1"/>
                <c:pt idx="0">
                  <c:v>net exergy consumption
(kJ/mol NH3 conv)</c:v>
                </c:pt>
              </c:strCache>
            </c:strRef>
          </c:tx>
          <c:spPr>
            <a:solidFill>
              <a:schemeClr val="tx2"/>
            </a:solidFill>
            <a:ln>
              <a:noFill/>
            </a:ln>
            <a:effectLst/>
          </c:spPr>
          <c:invertIfNegative val="0"/>
          <c:cat>
            <c:strRef>
              <c:f>'[Excel ACS_2.xlsx]Comparison conditions'!$D$33,'[Excel ACS_2.xlsx]Comparison conditions'!$F$33</c:f>
              <c:strCache>
                <c:ptCount val="2"/>
                <c:pt idx="0">
                  <c:v>Thermo-
catalysis</c:v>
                </c:pt>
                <c:pt idx="1">
                  <c:v>Reversed 
plasma 
catalysis</c:v>
                </c:pt>
              </c:strCache>
            </c:strRef>
          </c:cat>
          <c:val>
            <c:numRef>
              <c:f>'[Excel ACS_2.xlsx]Comparison conditions'!$D$35,'[Excel ACS_2.xlsx]Comparison conditions'!$F$35</c:f>
              <c:numCache>
                <c:formatCode>General</c:formatCode>
                <c:ptCount val="2"/>
                <c:pt idx="0">
                  <c:v>43.357030863381851</c:v>
                </c:pt>
                <c:pt idx="1">
                  <c:v>57.498927190621714</c:v>
                </c:pt>
              </c:numCache>
            </c:numRef>
          </c:val>
          <c:extLst>
            <c:ext xmlns:c16="http://schemas.microsoft.com/office/drawing/2014/chart" uri="{C3380CC4-5D6E-409C-BE32-E72D297353CC}">
              <c16:uniqueId val="{00000000-A5A7-4163-9173-5AA0E730A633}"/>
            </c:ext>
          </c:extLst>
        </c:ser>
        <c:ser>
          <c:idx val="0"/>
          <c:order val="1"/>
          <c:tx>
            <c:strRef>
              <c:f>'[Excel ACS_2.xlsx]Comparison conditions'!$B$34</c:f>
              <c:strCache>
                <c:ptCount val="1"/>
                <c:pt idx="0">
                  <c:v>net energy consumption
(kJ/mol NH3 conv)</c:v>
                </c:pt>
              </c:strCache>
            </c:strRef>
          </c:tx>
          <c:spPr>
            <a:pattFill prst="wdUpDiag">
              <a:fgClr>
                <a:schemeClr val="tx2">
                  <a:lumMod val="20000"/>
                  <a:lumOff val="80000"/>
                </a:schemeClr>
              </a:fgClr>
              <a:bgClr>
                <a:schemeClr val="tx2"/>
              </a:bgClr>
            </a:pattFill>
            <a:ln>
              <a:noFill/>
            </a:ln>
            <a:effectLst/>
          </c:spPr>
          <c:invertIfNegative val="0"/>
          <c:cat>
            <c:strRef>
              <c:f>'[Excel ACS_2.xlsx]Comparison conditions'!$D$33,'[Excel ACS_2.xlsx]Comparison conditions'!$F$33</c:f>
              <c:strCache>
                <c:ptCount val="2"/>
                <c:pt idx="0">
                  <c:v>Thermo-
catalysis</c:v>
                </c:pt>
                <c:pt idx="1">
                  <c:v>Reversed 
plasma 
catalysis</c:v>
                </c:pt>
              </c:strCache>
            </c:strRef>
          </c:cat>
          <c:val>
            <c:numRef>
              <c:f>'[Excel ACS_2.xlsx]Comparison conditions'!$D$34,'[Excel ACS_2.xlsx]Comparison conditions'!$F$34</c:f>
              <c:numCache>
                <c:formatCode>General</c:formatCode>
                <c:ptCount val="2"/>
                <c:pt idx="0">
                  <c:v>34.85484905661815</c:v>
                </c:pt>
                <c:pt idx="1">
                  <c:v>78.472006636538708</c:v>
                </c:pt>
              </c:numCache>
            </c:numRef>
          </c:val>
          <c:extLst>
            <c:ext xmlns:c16="http://schemas.microsoft.com/office/drawing/2014/chart" uri="{C3380CC4-5D6E-409C-BE32-E72D297353CC}">
              <c16:uniqueId val="{00000001-A5A7-4163-9173-5AA0E730A633}"/>
            </c:ext>
          </c:extLst>
        </c:ser>
        <c:dLbls>
          <c:showLegendKey val="0"/>
          <c:showVal val="0"/>
          <c:showCatName val="0"/>
          <c:showSerName val="0"/>
          <c:showPercent val="0"/>
          <c:showBubbleSize val="0"/>
        </c:dLbls>
        <c:gapWidth val="219"/>
        <c:overlap val="100"/>
        <c:axId val="935346047"/>
        <c:axId val="935346527"/>
      </c:barChart>
      <c:scatterChart>
        <c:scatterStyle val="lineMarker"/>
        <c:varyColors val="0"/>
        <c:ser>
          <c:idx val="2"/>
          <c:order val="2"/>
          <c:tx>
            <c:strRef>
              <c:f>'[Excel ACS_2.xlsx]Comparison conditions'!$B$36</c:f>
              <c:strCache>
                <c:ptCount val="1"/>
                <c:pt idx="0">
                  <c:v>Catalyst need 
(W/F)</c:v>
                </c:pt>
              </c:strCache>
            </c:strRef>
          </c:tx>
          <c:spPr>
            <a:ln w="25400" cap="rnd">
              <a:noFill/>
              <a:round/>
            </a:ln>
            <a:effectLst/>
          </c:spPr>
          <c:marker>
            <c:symbol val="diamond"/>
            <c:size val="12"/>
            <c:spPr>
              <a:solidFill>
                <a:srgbClr val="EC7320"/>
              </a:solidFill>
              <a:ln w="9525">
                <a:solidFill>
                  <a:srgbClr val="EC7320"/>
                </a:solidFill>
              </a:ln>
              <a:effectLst/>
              <a:scene3d>
                <a:camera prst="orthographicFront"/>
                <a:lightRig rig="threePt" dir="t"/>
              </a:scene3d>
              <a:sp3d>
                <a:bevelT prst="angle"/>
              </a:sp3d>
            </c:spPr>
          </c:marker>
          <c:yVal>
            <c:numRef>
              <c:f>'[Excel ACS_2.xlsx]Comparison conditions'!$D$36,'[Excel ACS_2.xlsx]Comparison conditions'!$F$36</c:f>
              <c:numCache>
                <c:formatCode>General</c:formatCode>
                <c:ptCount val="2"/>
                <c:pt idx="0">
                  <c:v>10.57858412428774</c:v>
                </c:pt>
                <c:pt idx="1">
                  <c:v>3.8696284167524602</c:v>
                </c:pt>
              </c:numCache>
            </c:numRef>
          </c:yVal>
          <c:smooth val="0"/>
          <c:extLst>
            <c:ext xmlns:c16="http://schemas.microsoft.com/office/drawing/2014/chart" uri="{C3380CC4-5D6E-409C-BE32-E72D297353CC}">
              <c16:uniqueId val="{00000002-A5A7-4163-9173-5AA0E730A633}"/>
            </c:ext>
          </c:extLst>
        </c:ser>
        <c:dLbls>
          <c:showLegendKey val="0"/>
          <c:showVal val="0"/>
          <c:showCatName val="0"/>
          <c:showSerName val="0"/>
          <c:showPercent val="0"/>
          <c:showBubbleSize val="0"/>
        </c:dLbls>
        <c:axId val="935412063"/>
        <c:axId val="935410143"/>
      </c:scatterChart>
      <c:catAx>
        <c:axId val="9353460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endParaRPr lang="nl-BE"/>
          </a:p>
        </c:txPr>
        <c:crossAx val="935346527"/>
        <c:crosses val="autoZero"/>
        <c:auto val="1"/>
        <c:lblAlgn val="ctr"/>
        <c:lblOffset val="100"/>
        <c:noMultiLvlLbl val="0"/>
      </c:catAx>
      <c:valAx>
        <c:axId val="935346527"/>
        <c:scaling>
          <c:orientation val="minMax"/>
          <c:max val="15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700" b="0" i="0" u="none" strike="noStrike" kern="1200" baseline="0">
                    <a:solidFill>
                      <a:sysClr val="windowText" lastClr="000000"/>
                    </a:solidFill>
                    <a:latin typeface="+mn-lt"/>
                    <a:ea typeface="+mn-ea"/>
                    <a:cs typeface="+mn-cs"/>
                  </a:defRPr>
                </a:pPr>
                <a:r>
                  <a:rPr lang="en-US" sz="1700" noProof="0">
                    <a:solidFill>
                      <a:sysClr val="windowText" lastClr="000000"/>
                    </a:solidFill>
                  </a:rPr>
                  <a:t>Net</a:t>
                </a:r>
                <a:r>
                  <a:rPr lang="en-US" sz="1700" baseline="0" noProof="0">
                    <a:solidFill>
                      <a:sysClr val="windowText" lastClr="000000"/>
                    </a:solidFill>
                  </a:rPr>
                  <a:t> energy / exergy consumption </a:t>
                </a:r>
              </a:p>
              <a:p>
                <a:pPr>
                  <a:defRPr sz="1700">
                    <a:solidFill>
                      <a:sysClr val="windowText" lastClr="000000"/>
                    </a:solidFill>
                  </a:defRPr>
                </a:pPr>
                <a:r>
                  <a:rPr lang="en-US" sz="1700" baseline="0" noProof="0">
                    <a:solidFill>
                      <a:sysClr val="windowText" lastClr="000000"/>
                    </a:solidFill>
                  </a:rPr>
                  <a:t>(kJ.mol</a:t>
                </a:r>
                <a:r>
                  <a:rPr lang="en-US" sz="1700" baseline="-25000" noProof="0">
                    <a:solidFill>
                      <a:sysClr val="windowText" lastClr="000000"/>
                    </a:solidFill>
                  </a:rPr>
                  <a:t>NH3</a:t>
                </a:r>
                <a:r>
                  <a:rPr lang="en-US" sz="1700" baseline="30000" noProof="0">
                    <a:solidFill>
                      <a:sysClr val="windowText" lastClr="000000"/>
                    </a:solidFill>
                  </a:rPr>
                  <a:t>-1</a:t>
                </a:r>
                <a:r>
                  <a:rPr lang="en-US" sz="1700" baseline="0" noProof="0">
                    <a:solidFill>
                      <a:sysClr val="windowText" lastClr="000000"/>
                    </a:solidFill>
                  </a:rPr>
                  <a:t>)</a:t>
                </a:r>
                <a:endParaRPr lang="en-US" sz="1700" noProof="0">
                  <a:solidFill>
                    <a:sysClr val="windowText" lastClr="000000"/>
                  </a:solidFill>
                </a:endParaRPr>
              </a:p>
            </c:rich>
          </c:tx>
          <c:overlay val="0"/>
          <c:spPr>
            <a:noFill/>
            <a:ln>
              <a:noFill/>
            </a:ln>
            <a:effectLst/>
          </c:spPr>
          <c:txPr>
            <a:bodyPr rot="-5400000" spcFirstLastPara="1" vertOverflow="ellipsis" vert="horz" wrap="square" anchor="ctr" anchorCtr="1"/>
            <a:lstStyle/>
            <a:p>
              <a:pPr>
                <a:defRPr sz="1700" b="0" i="0" u="none" strike="noStrike" kern="1200" baseline="0">
                  <a:solidFill>
                    <a:sysClr val="windowText" lastClr="000000"/>
                  </a:solidFill>
                  <a:latin typeface="+mn-lt"/>
                  <a:ea typeface="+mn-ea"/>
                  <a:cs typeface="+mn-cs"/>
                </a:defRPr>
              </a:pPr>
              <a:endParaRPr lang="nl-B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nl-BE"/>
          </a:p>
        </c:txPr>
        <c:crossAx val="935346047"/>
        <c:crosses val="autoZero"/>
        <c:crossBetween val="between"/>
        <c:majorUnit val="50"/>
      </c:valAx>
      <c:valAx>
        <c:axId val="935410143"/>
        <c:scaling>
          <c:orientation val="minMax"/>
        </c:scaling>
        <c:delete val="0"/>
        <c:axPos val="r"/>
        <c:title>
          <c:tx>
            <c:rich>
              <a:bodyPr rot="5400000" spcFirstLastPara="1" vertOverflow="ellipsis" wrap="square" anchor="ctr" anchorCtr="1"/>
              <a:lstStyle/>
              <a:p>
                <a:pPr>
                  <a:defRPr sz="1700" b="0" i="0" u="none" strike="noStrike" kern="1200" baseline="0">
                    <a:solidFill>
                      <a:sysClr val="windowText" lastClr="000000"/>
                    </a:solidFill>
                    <a:latin typeface="+mn-lt"/>
                    <a:ea typeface="+mn-ea"/>
                    <a:cs typeface="+mn-cs"/>
                  </a:defRPr>
                </a:pPr>
                <a:r>
                  <a:rPr lang="en-US" sz="1700" noProof="0">
                    <a:solidFill>
                      <a:sysClr val="windowText" lastClr="000000"/>
                    </a:solidFill>
                  </a:rPr>
                  <a:t>Catalyst use</a:t>
                </a:r>
              </a:p>
              <a:p>
                <a:pPr>
                  <a:defRPr sz="1700">
                    <a:solidFill>
                      <a:sysClr val="windowText" lastClr="000000"/>
                    </a:solidFill>
                  </a:defRPr>
                </a:pPr>
                <a:r>
                  <a:rPr lang="en-US" sz="1700" noProof="0">
                    <a:solidFill>
                      <a:sysClr val="windowText" lastClr="000000"/>
                    </a:solidFill>
                  </a:rPr>
                  <a:t>(gcat.hr.mol</a:t>
                </a:r>
                <a:r>
                  <a:rPr lang="en-US" sz="1700" baseline="-25000" noProof="0">
                    <a:solidFill>
                      <a:sysClr val="windowText" lastClr="000000"/>
                    </a:solidFill>
                  </a:rPr>
                  <a:t>NH3</a:t>
                </a:r>
                <a:r>
                  <a:rPr lang="en-US" sz="1700" baseline="30000" noProof="0">
                    <a:solidFill>
                      <a:sysClr val="windowText" lastClr="000000"/>
                    </a:solidFill>
                  </a:rPr>
                  <a:t>-1</a:t>
                </a:r>
                <a:r>
                  <a:rPr lang="en-US" sz="1700" noProof="0">
                    <a:solidFill>
                      <a:sysClr val="windowText" lastClr="000000"/>
                    </a:solidFill>
                  </a:rPr>
                  <a:t>)</a:t>
                </a:r>
              </a:p>
            </c:rich>
          </c:tx>
          <c:overlay val="0"/>
          <c:spPr>
            <a:noFill/>
            <a:ln>
              <a:noFill/>
            </a:ln>
            <a:effectLst/>
          </c:spPr>
          <c:txPr>
            <a:bodyPr rot="5400000" spcFirstLastPara="1" vertOverflow="ellipsis" wrap="square" anchor="ctr" anchorCtr="1"/>
            <a:lstStyle/>
            <a:p>
              <a:pPr>
                <a:defRPr sz="1700" b="0" i="0" u="none" strike="noStrike" kern="1200" baseline="0">
                  <a:solidFill>
                    <a:sysClr val="windowText" lastClr="000000"/>
                  </a:solidFill>
                  <a:latin typeface="+mn-lt"/>
                  <a:ea typeface="+mn-ea"/>
                  <a:cs typeface="+mn-cs"/>
                </a:defRPr>
              </a:pPr>
              <a:endParaRPr lang="nl-BE"/>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nl-BE"/>
          </a:p>
        </c:txPr>
        <c:crossAx val="935412063"/>
        <c:crosses val="max"/>
        <c:crossBetween val="midCat"/>
      </c:valAx>
      <c:valAx>
        <c:axId val="935412063"/>
        <c:scaling>
          <c:orientation val="minMax"/>
        </c:scaling>
        <c:delete val="1"/>
        <c:axPos val="b"/>
        <c:majorTickMark val="out"/>
        <c:minorTickMark val="none"/>
        <c:tickLblPos val="nextTo"/>
        <c:crossAx val="935410143"/>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nl-BE"/>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3996041488795"/>
          <c:y val="5.4276656144567025E-2"/>
          <c:w val="0.78166608349754163"/>
          <c:h val="0.76129452694568334"/>
        </c:manualLayout>
      </c:layout>
      <c:barChart>
        <c:barDir val="col"/>
        <c:grouping val="clustered"/>
        <c:varyColors val="0"/>
        <c:ser>
          <c:idx val="0"/>
          <c:order val="0"/>
          <c:tx>
            <c:strRef>
              <c:f>Tabelle1!$T$46</c:f>
              <c:strCache>
                <c:ptCount val="1"/>
                <c:pt idx="0">
                  <c:v>EC (kJ.molNH3-1)</c:v>
                </c:pt>
              </c:strCache>
            </c:strRef>
          </c:tx>
          <c:spPr>
            <a:solidFill>
              <a:schemeClr val="accent1"/>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ysClr val="windowText" lastClr="000000"/>
                    </a:solidFill>
                    <a:latin typeface="+mn-lt"/>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Tabelle1!$V$45:$X$45</c:f>
              <c:strCache>
                <c:ptCount val="3"/>
                <c:pt idx="0">
                  <c:v>Experimental</c:v>
                </c:pt>
                <c:pt idx="1">
                  <c:v>Theoretical 
(1 bar)</c:v>
                </c:pt>
                <c:pt idx="2">
                  <c:v>Theoretical 
(5.5 bar)</c:v>
                </c:pt>
              </c:strCache>
            </c:strRef>
          </c:cat>
          <c:val>
            <c:numRef>
              <c:f>Tabelle1!$V$46:$X$46</c:f>
              <c:numCache>
                <c:formatCode>General</c:formatCode>
                <c:ptCount val="3"/>
                <c:pt idx="0">
                  <c:v>135.97093382716042</c:v>
                </c:pt>
                <c:pt idx="1">
                  <c:v>85</c:v>
                </c:pt>
                <c:pt idx="2">
                  <c:v>71</c:v>
                </c:pt>
              </c:numCache>
            </c:numRef>
          </c:val>
          <c:extLst>
            <c:ext xmlns:c16="http://schemas.microsoft.com/office/drawing/2014/chart" uri="{C3380CC4-5D6E-409C-BE32-E72D297353CC}">
              <c16:uniqueId val="{00000000-8B79-41CB-B867-8FB0FCA595B9}"/>
            </c:ext>
          </c:extLst>
        </c:ser>
        <c:dLbls>
          <c:showLegendKey val="0"/>
          <c:showVal val="1"/>
          <c:showCatName val="0"/>
          <c:showSerName val="0"/>
          <c:showPercent val="0"/>
          <c:showBubbleSize val="0"/>
        </c:dLbls>
        <c:gapWidth val="219"/>
        <c:axId val="866105968"/>
        <c:axId val="868036048"/>
      </c:barChart>
      <c:catAx>
        <c:axId val="866105968"/>
        <c:scaling>
          <c:orientation val="minMax"/>
        </c:scaling>
        <c:delete val="0"/>
        <c:axPos val="b"/>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endParaRPr lang="nl-BE"/>
          </a:p>
        </c:txPr>
        <c:crossAx val="868036048"/>
        <c:crosses val="autoZero"/>
        <c:auto val="1"/>
        <c:lblAlgn val="ctr"/>
        <c:lblOffset val="100"/>
        <c:noMultiLvlLbl val="0"/>
      </c:catAx>
      <c:valAx>
        <c:axId val="868036048"/>
        <c:scaling>
          <c:orientation val="minMax"/>
          <c:max val="150"/>
        </c:scaling>
        <c:delete val="0"/>
        <c:axPos val="l"/>
        <c:title>
          <c:tx>
            <c:rich>
              <a:bodyPr rot="-54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r>
                  <a:rPr lang="en-US" sz="1600" b="0" i="0" u="none" strike="noStrike" kern="1200" baseline="0" noProof="0">
                    <a:solidFill>
                      <a:sysClr val="windowText" lastClr="000000"/>
                    </a:solidFill>
                  </a:rPr>
                  <a:t>Net energy consumption </a:t>
                </a:r>
              </a:p>
              <a:p>
                <a:pPr>
                  <a:defRPr sz="1600">
                    <a:solidFill>
                      <a:sysClr val="windowText" lastClr="000000"/>
                    </a:solidFill>
                  </a:defRPr>
                </a:pPr>
                <a:r>
                  <a:rPr lang="en-US" sz="1600" b="0" i="0" u="none" strike="noStrike" kern="1200" baseline="0" noProof="0">
                    <a:solidFill>
                      <a:sysClr val="windowText" lastClr="000000"/>
                    </a:solidFill>
                  </a:rPr>
                  <a:t>kJ.mol</a:t>
                </a:r>
                <a:r>
                  <a:rPr lang="en-US" sz="1600" b="0" i="0" u="none" strike="noStrike" kern="1200" baseline="-25000" noProof="0">
                    <a:solidFill>
                      <a:sysClr val="windowText" lastClr="000000"/>
                    </a:solidFill>
                  </a:rPr>
                  <a:t>NH3</a:t>
                </a:r>
                <a:r>
                  <a:rPr lang="en-US" sz="1600" b="0" i="0" u="none" strike="noStrike" kern="1200" baseline="30000" noProof="0">
                    <a:solidFill>
                      <a:sysClr val="windowText" lastClr="000000"/>
                    </a:solidFill>
                  </a:rPr>
                  <a:t>-1</a:t>
                </a:r>
                <a:endParaRPr lang="en-US" sz="1600" b="0" i="0" u="none" strike="noStrike" kern="1200" baseline="0" noProof="0">
                  <a:solidFill>
                    <a:sysClr val="windowText" lastClr="000000"/>
                  </a:solidFill>
                </a:endParaRPr>
              </a:p>
            </c:rich>
          </c:tx>
          <c:layout>
            <c:manualLayout>
              <c:xMode val="edge"/>
              <c:yMode val="edge"/>
              <c:x val="0"/>
              <c:y val="9.5973687583333495E-2"/>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nl-B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nl-BE"/>
          </a:p>
        </c:txPr>
        <c:crossAx val="866105968"/>
        <c:crosses val="autoZero"/>
        <c:crossBetween val="between"/>
        <c:majorUnit val="5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a:pPr>
      <a:endParaRPr lang="nl-B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180470579581766"/>
          <c:y val="6.9634796624954282E-2"/>
          <c:w val="0.56535760226409715"/>
          <c:h val="0.7536918100696901"/>
        </c:manualLayout>
      </c:layout>
      <c:scatterChart>
        <c:scatterStyle val="lineMarker"/>
        <c:varyColors val="0"/>
        <c:ser>
          <c:idx val="2"/>
          <c:order val="0"/>
          <c:tx>
            <c:v>5RuAl2O3</c:v>
          </c:tx>
          <c:spPr>
            <a:ln w="19050" cap="rnd">
              <a:solidFill>
                <a:sysClr val="windowText" lastClr="000000"/>
              </a:solidFill>
              <a:prstDash val="dash"/>
              <a:round/>
            </a:ln>
            <a:effectLst/>
          </c:spPr>
          <c:marker>
            <c:symbol val="square"/>
            <c:size val="5"/>
            <c:spPr>
              <a:solidFill>
                <a:srgbClr val="44546A">
                  <a:alpha val="80000"/>
                </a:srgbClr>
              </a:solidFill>
              <a:ln w="9525">
                <a:noFill/>
              </a:ln>
              <a:effectLst/>
            </c:spPr>
          </c:marker>
          <c:errBars>
            <c:errDir val="y"/>
            <c:errBarType val="both"/>
            <c:errValType val="cust"/>
            <c:noEndCap val="0"/>
            <c:plus>
              <c:numRef>
                <c:f>'5RuAl2O3 Ttest 20230517'!$AP$18:$AP$24</c:f>
                <c:numCache>
                  <c:formatCode>General</c:formatCode>
                  <c:ptCount val="7"/>
                  <c:pt idx="0">
                    <c:v>4.8403887284516758E-5</c:v>
                  </c:pt>
                  <c:pt idx="1">
                    <c:v>2.4236003313183796E-5</c:v>
                  </c:pt>
                  <c:pt idx="2">
                    <c:v>1.2345643760172163E-4</c:v>
                  </c:pt>
                  <c:pt idx="3">
                    <c:v>2.7042289654306259E-4</c:v>
                  </c:pt>
                  <c:pt idx="4">
                    <c:v>6.8875181193867323E-4</c:v>
                  </c:pt>
                  <c:pt idx="5">
                    <c:v>2.1574436568265918E-4</c:v>
                  </c:pt>
                  <c:pt idx="6">
                    <c:v>1.8207916410137388E-3</c:v>
                  </c:pt>
                </c:numCache>
              </c:numRef>
            </c:plus>
            <c:minus>
              <c:numRef>
                <c:f>'5RuAl2O3 Ttest 20230517'!$AP$18:$AP$24</c:f>
                <c:numCache>
                  <c:formatCode>General</c:formatCode>
                  <c:ptCount val="7"/>
                  <c:pt idx="0">
                    <c:v>4.8403887284516758E-5</c:v>
                  </c:pt>
                  <c:pt idx="1">
                    <c:v>2.4236003313183796E-5</c:v>
                  </c:pt>
                  <c:pt idx="2">
                    <c:v>1.2345643760172163E-4</c:v>
                  </c:pt>
                  <c:pt idx="3">
                    <c:v>2.7042289654306259E-4</c:v>
                  </c:pt>
                  <c:pt idx="4">
                    <c:v>6.8875181193867323E-4</c:v>
                  </c:pt>
                  <c:pt idx="5">
                    <c:v>2.1574436568265918E-4</c:v>
                  </c:pt>
                  <c:pt idx="6">
                    <c:v>1.8207916410137388E-3</c:v>
                  </c:pt>
                </c:numCache>
              </c:numRef>
            </c:minus>
            <c:spPr>
              <a:noFill/>
              <a:ln w="19050" cap="flat" cmpd="sng" algn="ctr">
                <a:solidFill>
                  <a:sysClr val="window" lastClr="FFFFFF">
                    <a:lumMod val="50000"/>
                  </a:sysClr>
                </a:solidFill>
                <a:round/>
              </a:ln>
              <a:effectLst/>
            </c:spPr>
          </c:errBars>
          <c:xVal>
            <c:numRef>
              <c:f>'5RuAl2O3 Ttest 20230517'!$Z$18:$Z$24</c:f>
              <c:numCache>
                <c:formatCode>General</c:formatCode>
                <c:ptCount val="7"/>
                <c:pt idx="0">
                  <c:v>598</c:v>
                </c:pt>
                <c:pt idx="1">
                  <c:v>548</c:v>
                </c:pt>
                <c:pt idx="2">
                  <c:v>498</c:v>
                </c:pt>
                <c:pt idx="3">
                  <c:v>449</c:v>
                </c:pt>
                <c:pt idx="4">
                  <c:v>399</c:v>
                </c:pt>
                <c:pt idx="5">
                  <c:v>349</c:v>
                </c:pt>
                <c:pt idx="6">
                  <c:v>300</c:v>
                </c:pt>
              </c:numCache>
            </c:numRef>
          </c:xVal>
          <c:yVal>
            <c:numRef>
              <c:f>'5RuAl2O3 Ttest 20230517'!$AN$18:$AN$24</c:f>
              <c:numCache>
                <c:formatCode>0.0%</c:formatCode>
                <c:ptCount val="7"/>
                <c:pt idx="0">
                  <c:v>0.99535501414821703</c:v>
                </c:pt>
                <c:pt idx="1">
                  <c:v>0.98886150992536048</c:v>
                </c:pt>
                <c:pt idx="2">
                  <c:v>0.87388488213493898</c:v>
                </c:pt>
                <c:pt idx="3">
                  <c:v>0.55608230727524544</c:v>
                </c:pt>
                <c:pt idx="4">
                  <c:v>0.28187065636825748</c:v>
                </c:pt>
                <c:pt idx="5">
                  <c:v>0.17341770227491024</c:v>
                </c:pt>
                <c:pt idx="6">
                  <c:v>0.15110490484105646</c:v>
                </c:pt>
              </c:numCache>
            </c:numRef>
          </c:yVal>
          <c:smooth val="0"/>
          <c:extLst>
            <c:ext xmlns:c16="http://schemas.microsoft.com/office/drawing/2014/chart" uri="{C3380CC4-5D6E-409C-BE32-E72D297353CC}">
              <c16:uniqueId val="{00000000-0603-43C5-8D86-0C79AA11BA86}"/>
            </c:ext>
          </c:extLst>
        </c:ser>
        <c:ser>
          <c:idx val="0"/>
          <c:order val="1"/>
          <c:tx>
            <c:v>10K5RuAl2O3 - batch 1</c:v>
          </c:tx>
          <c:spPr>
            <a:ln w="19050" cap="rnd">
              <a:solidFill>
                <a:sysClr val="windowText" lastClr="000000"/>
              </a:solidFill>
              <a:prstDash val="dash"/>
              <a:round/>
            </a:ln>
            <a:effectLst/>
          </c:spPr>
          <c:marker>
            <c:symbol val="square"/>
            <c:size val="5"/>
            <c:spPr>
              <a:solidFill>
                <a:srgbClr val="5B9BD5">
                  <a:alpha val="80000"/>
                </a:srgbClr>
              </a:solidFill>
              <a:ln w="9525">
                <a:noFill/>
              </a:ln>
              <a:effectLst/>
            </c:spPr>
          </c:marker>
          <c:errBars>
            <c:errDir val="y"/>
            <c:errBarType val="both"/>
            <c:errValType val="cust"/>
            <c:noEndCap val="0"/>
            <c:plus>
              <c:numRef>
                <c:f>'5Ru10KAl2O3 Ttest 20230710'!$AK$19:$AK$25</c:f>
                <c:numCache>
                  <c:formatCode>General</c:formatCode>
                  <c:ptCount val="7"/>
                  <c:pt idx="0">
                    <c:v>1.0104170908465397E-4</c:v>
                  </c:pt>
                  <c:pt idx="1">
                    <c:v>5.0020772083191154E-4</c:v>
                  </c:pt>
                  <c:pt idx="2">
                    <c:v>3.669632872519379E-5</c:v>
                  </c:pt>
                  <c:pt idx="3">
                    <c:v>3.1234200196471183E-4</c:v>
                  </c:pt>
                  <c:pt idx="4">
                    <c:v>6.5462055282965604E-4</c:v>
                  </c:pt>
                  <c:pt idx="5">
                    <c:v>1.6525177660706251E-4</c:v>
                  </c:pt>
                  <c:pt idx="6">
                    <c:v>2.0442685557506409E-3</c:v>
                  </c:pt>
                </c:numCache>
              </c:numRef>
            </c:plus>
            <c:minus>
              <c:numRef>
                <c:f>'5Ru10KAl2O3 Ttest 20230710'!$AK$19:$AK$25</c:f>
                <c:numCache>
                  <c:formatCode>General</c:formatCode>
                  <c:ptCount val="7"/>
                  <c:pt idx="0">
                    <c:v>1.0104170908465397E-4</c:v>
                  </c:pt>
                  <c:pt idx="1">
                    <c:v>5.0020772083191154E-4</c:v>
                  </c:pt>
                  <c:pt idx="2">
                    <c:v>3.669632872519379E-5</c:v>
                  </c:pt>
                  <c:pt idx="3">
                    <c:v>3.1234200196471183E-4</c:v>
                  </c:pt>
                  <c:pt idx="4">
                    <c:v>6.5462055282965604E-4</c:v>
                  </c:pt>
                  <c:pt idx="5">
                    <c:v>1.6525177660706251E-4</c:v>
                  </c:pt>
                  <c:pt idx="6">
                    <c:v>2.0442685557506409E-3</c:v>
                  </c:pt>
                </c:numCache>
              </c:numRef>
            </c:minus>
            <c:spPr>
              <a:noFill/>
              <a:ln w="19050" cap="flat" cmpd="sng" algn="ctr">
                <a:solidFill>
                  <a:srgbClr val="5B9BD5"/>
                </a:solidFill>
                <a:round/>
              </a:ln>
              <a:effectLst/>
            </c:spPr>
          </c:errBars>
          <c:xVal>
            <c:numRef>
              <c:f>'5Ru10KAl2O3 Ttest 20230710'!$U$19:$U$25</c:f>
              <c:numCache>
                <c:formatCode>General</c:formatCode>
                <c:ptCount val="7"/>
                <c:pt idx="0">
                  <c:v>598</c:v>
                </c:pt>
                <c:pt idx="1">
                  <c:v>548</c:v>
                </c:pt>
                <c:pt idx="2">
                  <c:v>498</c:v>
                </c:pt>
                <c:pt idx="3">
                  <c:v>449</c:v>
                </c:pt>
                <c:pt idx="4">
                  <c:v>399</c:v>
                </c:pt>
                <c:pt idx="5">
                  <c:v>349</c:v>
                </c:pt>
                <c:pt idx="6">
                  <c:v>300</c:v>
                </c:pt>
              </c:numCache>
            </c:numRef>
          </c:xVal>
          <c:yVal>
            <c:numRef>
              <c:f>'5Ru10KAl2O3 Ttest 20230710'!$AI$19:$AI$25</c:f>
              <c:numCache>
                <c:formatCode>0.0%</c:formatCode>
                <c:ptCount val="7"/>
                <c:pt idx="0">
                  <c:v>0.99642904401365362</c:v>
                </c:pt>
                <c:pt idx="1">
                  <c:v>0.99489386852114525</c:v>
                </c:pt>
                <c:pt idx="2">
                  <c:v>0.99267372354526073</c:v>
                </c:pt>
                <c:pt idx="3">
                  <c:v>0.94177329921426023</c:v>
                </c:pt>
                <c:pt idx="4">
                  <c:v>0.64736414724454494</c:v>
                </c:pt>
                <c:pt idx="5">
                  <c:v>0.37950305735783724</c:v>
                </c:pt>
                <c:pt idx="6">
                  <c:v>0.29923809959056885</c:v>
                </c:pt>
              </c:numCache>
            </c:numRef>
          </c:yVal>
          <c:smooth val="0"/>
          <c:extLst>
            <c:ext xmlns:c16="http://schemas.microsoft.com/office/drawing/2014/chart" uri="{C3380CC4-5D6E-409C-BE32-E72D297353CC}">
              <c16:uniqueId val="{00000001-0603-43C5-8D86-0C79AA11BA86}"/>
            </c:ext>
          </c:extLst>
        </c:ser>
        <c:ser>
          <c:idx val="1"/>
          <c:order val="2"/>
          <c:tx>
            <c:v>10K5RuAl2O3 - batch 2</c:v>
          </c:tx>
          <c:spPr>
            <a:ln w="19050" cap="rnd">
              <a:solidFill>
                <a:sysClr val="windowText" lastClr="000000"/>
              </a:solidFill>
              <a:prstDash val="dash"/>
              <a:round/>
            </a:ln>
            <a:effectLst/>
          </c:spPr>
          <c:marker>
            <c:symbol val="square"/>
            <c:size val="5"/>
            <c:spPr>
              <a:solidFill>
                <a:srgbClr val="ED7D31">
                  <a:alpha val="80000"/>
                </a:srgbClr>
              </a:solidFill>
              <a:ln w="9525">
                <a:noFill/>
              </a:ln>
              <a:effectLst/>
            </c:spPr>
          </c:marker>
          <c:errBars>
            <c:errDir val="y"/>
            <c:errBarType val="both"/>
            <c:errValType val="cust"/>
            <c:noEndCap val="0"/>
            <c:plus>
              <c:numRef>
                <c:f>'5Ru10KAl2O3B Ttest 20240516'!$AN$26:$AN$32</c:f>
                <c:numCache>
                  <c:formatCode>General</c:formatCode>
                  <c:ptCount val="7"/>
                  <c:pt idx="0">
                    <c:v>4.4448041164521084E-6</c:v>
                  </c:pt>
                  <c:pt idx="1">
                    <c:v>1.95454521070977E-5</c:v>
                  </c:pt>
                  <c:pt idx="2">
                    <c:v>7.4968256875163679E-7</c:v>
                  </c:pt>
                  <c:pt idx="3">
                    <c:v>2.9027346385568149E-5</c:v>
                  </c:pt>
                  <c:pt idx="4">
                    <c:v>1.0417194460999674E-4</c:v>
                  </c:pt>
                  <c:pt idx="5">
                    <c:v>8.9640698029419519E-5</c:v>
                  </c:pt>
                  <c:pt idx="6">
                    <c:v>1.1353764279547467E-3</c:v>
                  </c:pt>
                </c:numCache>
              </c:numRef>
            </c:plus>
            <c:minus>
              <c:numRef>
                <c:f>'5Ru10KAl2O3B Ttest 20240516'!$AN$26:$AN$32</c:f>
                <c:numCache>
                  <c:formatCode>General</c:formatCode>
                  <c:ptCount val="7"/>
                  <c:pt idx="0">
                    <c:v>4.4448041164521084E-6</c:v>
                  </c:pt>
                  <c:pt idx="1">
                    <c:v>1.95454521070977E-5</c:v>
                  </c:pt>
                  <c:pt idx="2">
                    <c:v>7.4968256875163679E-7</c:v>
                  </c:pt>
                  <c:pt idx="3">
                    <c:v>2.9027346385568149E-5</c:v>
                  </c:pt>
                  <c:pt idx="4">
                    <c:v>1.0417194460999674E-4</c:v>
                  </c:pt>
                  <c:pt idx="5">
                    <c:v>8.9640698029419519E-5</c:v>
                  </c:pt>
                  <c:pt idx="6">
                    <c:v>1.1353764279547467E-3</c:v>
                  </c:pt>
                </c:numCache>
              </c:numRef>
            </c:minus>
            <c:spPr>
              <a:noFill/>
              <a:ln w="19050" cap="flat" cmpd="sng" algn="ctr">
                <a:solidFill>
                  <a:srgbClr val="ED7D31"/>
                </a:solidFill>
                <a:round/>
              </a:ln>
              <a:effectLst/>
            </c:spPr>
          </c:errBars>
          <c:xVal>
            <c:numRef>
              <c:f>'5Ru10KAl2O3B Ttest 20240516'!$X$26:$X$32</c:f>
              <c:numCache>
                <c:formatCode>General</c:formatCode>
                <c:ptCount val="7"/>
                <c:pt idx="0">
                  <c:v>578</c:v>
                </c:pt>
                <c:pt idx="1">
                  <c:v>538</c:v>
                </c:pt>
                <c:pt idx="2">
                  <c:v>485</c:v>
                </c:pt>
                <c:pt idx="3">
                  <c:v>436</c:v>
                </c:pt>
                <c:pt idx="4">
                  <c:v>386</c:v>
                </c:pt>
                <c:pt idx="5">
                  <c:v>342</c:v>
                </c:pt>
                <c:pt idx="6">
                  <c:v>298</c:v>
                </c:pt>
              </c:numCache>
            </c:numRef>
          </c:xVal>
          <c:yVal>
            <c:numRef>
              <c:f>'5Ru10KAl2O3B Ttest 20240516'!$AL$26:$AL$32</c:f>
              <c:numCache>
                <c:formatCode>0.0%</c:formatCode>
                <c:ptCount val="7"/>
                <c:pt idx="0">
                  <c:v>0.99864163975056297</c:v>
                </c:pt>
                <c:pt idx="1">
                  <c:v>0.99775817334646932</c:v>
                </c:pt>
                <c:pt idx="2">
                  <c:v>0.99721654681269745</c:v>
                </c:pt>
                <c:pt idx="3">
                  <c:v>0.96341993827535222</c:v>
                </c:pt>
                <c:pt idx="4">
                  <c:v>0.72889069982143007</c:v>
                </c:pt>
                <c:pt idx="5">
                  <c:v>0.42855603045838647</c:v>
                </c:pt>
                <c:pt idx="6">
                  <c:v>0.21655596151202733</c:v>
                </c:pt>
              </c:numCache>
            </c:numRef>
          </c:yVal>
          <c:smooth val="0"/>
          <c:extLst>
            <c:ext xmlns:c16="http://schemas.microsoft.com/office/drawing/2014/chart" uri="{C3380CC4-5D6E-409C-BE32-E72D297353CC}">
              <c16:uniqueId val="{00000002-0603-43C5-8D86-0C79AA11BA86}"/>
            </c:ext>
          </c:extLst>
        </c:ser>
        <c:ser>
          <c:idx val="3"/>
          <c:order val="3"/>
          <c:tx>
            <c:strRef>
              <c:f>SI!$B$30</c:f>
              <c:strCache>
                <c:ptCount val="1"/>
                <c:pt idx="0">
                  <c:v>Blank</c:v>
                </c:pt>
              </c:strCache>
            </c:strRef>
          </c:tx>
          <c:spPr>
            <a:ln w="19050" cap="rnd">
              <a:solidFill>
                <a:sysClr val="windowText" lastClr="000000"/>
              </a:solidFill>
              <a:prstDash val="dash"/>
              <a:round/>
            </a:ln>
            <a:effectLst/>
          </c:spPr>
          <c:marker>
            <c:symbol val="square"/>
            <c:size val="5"/>
            <c:spPr>
              <a:solidFill>
                <a:srgbClr val="FFC000">
                  <a:alpha val="80000"/>
                </a:srgbClr>
              </a:solidFill>
              <a:ln w="9525">
                <a:noFill/>
              </a:ln>
              <a:effectLst/>
            </c:spPr>
          </c:marker>
          <c:xVal>
            <c:numRef>
              <c:f>SI!$B$33:$B$39</c:f>
              <c:numCache>
                <c:formatCode>General</c:formatCode>
                <c:ptCount val="7"/>
                <c:pt idx="0">
                  <c:v>600</c:v>
                </c:pt>
                <c:pt idx="1">
                  <c:v>550</c:v>
                </c:pt>
                <c:pt idx="2">
                  <c:v>500</c:v>
                </c:pt>
                <c:pt idx="3">
                  <c:v>450</c:v>
                </c:pt>
                <c:pt idx="4">
                  <c:v>400</c:v>
                </c:pt>
                <c:pt idx="5">
                  <c:v>350</c:v>
                </c:pt>
                <c:pt idx="6">
                  <c:v>300</c:v>
                </c:pt>
              </c:numCache>
            </c:numRef>
          </c:xVal>
          <c:yVal>
            <c:numRef>
              <c:f>SI!$C$33:$C$39</c:f>
              <c:numCache>
                <c:formatCode>0.00%</c:formatCode>
                <c:ptCount val="7"/>
                <c:pt idx="0">
                  <c:v>0.28580887356631279</c:v>
                </c:pt>
                <c:pt idx="1">
                  <c:v>0.16866687409997394</c:v>
                </c:pt>
                <c:pt idx="2">
                  <c:v>0.11705132697000771</c:v>
                </c:pt>
                <c:pt idx="3">
                  <c:v>6.1854927519356499E-2</c:v>
                </c:pt>
                <c:pt idx="4">
                  <c:v>2.7655843876439139E-2</c:v>
                </c:pt>
                <c:pt idx="5">
                  <c:v>1.4052947043872693E-2</c:v>
                </c:pt>
                <c:pt idx="6">
                  <c:v>9.4894862997809432E-3</c:v>
                </c:pt>
              </c:numCache>
            </c:numRef>
          </c:yVal>
          <c:smooth val="0"/>
          <c:extLst>
            <c:ext xmlns:c16="http://schemas.microsoft.com/office/drawing/2014/chart" uri="{C3380CC4-5D6E-409C-BE32-E72D297353CC}">
              <c16:uniqueId val="{00000003-0603-43C5-8D86-0C79AA11BA86}"/>
            </c:ext>
          </c:extLst>
        </c:ser>
        <c:dLbls>
          <c:showLegendKey val="0"/>
          <c:showVal val="0"/>
          <c:showCatName val="0"/>
          <c:showSerName val="0"/>
          <c:showPercent val="0"/>
          <c:showBubbleSize val="0"/>
        </c:dLbls>
        <c:axId val="387462111"/>
        <c:axId val="387480415"/>
        <c:extLst/>
      </c:scatterChart>
      <c:valAx>
        <c:axId val="387462111"/>
        <c:scaling>
          <c:orientation val="minMax"/>
          <c:max val="600"/>
          <c:min val="3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r>
                  <a:rPr lang="en-US" sz="1800" noProof="0"/>
                  <a:t>Temperature [°C]</a:t>
                </a:r>
              </a:p>
            </c:rich>
          </c:tx>
          <c:overlay val="0"/>
          <c:spPr>
            <a:noFill/>
            <a:ln>
              <a:noFill/>
            </a:ln>
            <a:effectLst/>
          </c:spPr>
          <c:txPr>
            <a:bodyPr rot="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endParaRPr lang="nl-BE"/>
            </a:p>
          </c:txPr>
        </c:title>
        <c:numFmt formatCode="General" sourceLinked="1"/>
        <c:majorTickMark val="out"/>
        <c:minorTickMark val="none"/>
        <c:tickLblPos val="nextTo"/>
        <c:spPr>
          <a:noFill/>
          <a:ln w="15875" cap="flat" cmpd="sng" algn="ctr">
            <a:solidFill>
              <a:srgbClr val="000000"/>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nl-BE"/>
          </a:p>
        </c:txPr>
        <c:crossAx val="387480415"/>
        <c:crosses val="autoZero"/>
        <c:crossBetween val="midCat"/>
      </c:valAx>
      <c:valAx>
        <c:axId val="387480415"/>
        <c:scaling>
          <c:orientation val="minMax"/>
          <c:max val="1.1000000000000001"/>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r>
                  <a:rPr lang="en-US" sz="1800" noProof="0"/>
                  <a:t>NH</a:t>
                </a:r>
                <a:r>
                  <a:rPr lang="en-US" sz="1800" baseline="-25000" noProof="0"/>
                  <a:t>3</a:t>
                </a:r>
                <a:r>
                  <a:rPr lang="en-US" sz="1800" noProof="0"/>
                  <a:t> conversion </a:t>
                </a:r>
              </a:p>
            </c:rich>
          </c:tx>
          <c:overlay val="0"/>
          <c:spPr>
            <a:noFill/>
            <a:ln>
              <a:noFill/>
            </a:ln>
            <a:effectLst/>
          </c:spPr>
          <c:txPr>
            <a:bodyPr rot="-540000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endParaRPr lang="nl-BE"/>
            </a:p>
          </c:txPr>
        </c:title>
        <c:numFmt formatCode="0%" sourceLinked="0"/>
        <c:majorTickMark val="out"/>
        <c:minorTickMark val="none"/>
        <c:tickLblPos val="nextTo"/>
        <c:spPr>
          <a:noFill/>
          <a:ln w="15875" cap="flat" cmpd="sng" algn="ctr">
            <a:solidFill>
              <a:srgbClr val="000000"/>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nl-BE"/>
          </a:p>
        </c:txPr>
        <c:crossAx val="387462111"/>
        <c:crosses val="autoZero"/>
        <c:crossBetween val="midCat"/>
      </c:valAx>
      <c:spPr>
        <a:noFill/>
        <a:ln w="15875">
          <a:solidFill>
            <a:sysClr val="windowText" lastClr="000000"/>
          </a:solidFill>
        </a:ln>
        <a:effectLst/>
      </c:spPr>
    </c:plotArea>
    <c:legend>
      <c:legendPos val="r"/>
      <c:layout>
        <c:manualLayout>
          <c:xMode val="edge"/>
          <c:yMode val="edge"/>
          <c:x val="0.71490976252756799"/>
          <c:y val="0.15508511498525201"/>
          <c:w val="0.26059827717598122"/>
          <c:h val="0.42274120040876551"/>
        </c:manualLayout>
      </c:layout>
      <c:overlay val="0"/>
      <c:spPr>
        <a:solidFill>
          <a:sysClr val="window" lastClr="FFFFFF"/>
        </a:solid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nl-BE"/>
        </a:p>
      </c:txPr>
    </c:legend>
    <c:plotVisOnly val="1"/>
    <c:dispBlanksAs val="gap"/>
    <c:showDLblsOverMax val="0"/>
    <c:extLst/>
  </c:chart>
  <c:spPr>
    <a:solidFill>
      <a:schemeClr val="bg1"/>
    </a:solidFill>
    <a:ln w="9525" cap="flat" cmpd="sng" algn="ctr">
      <a:noFill/>
      <a:round/>
    </a:ln>
    <a:effectLst/>
  </c:spPr>
  <c:txPr>
    <a:bodyPr/>
    <a:lstStyle/>
    <a:p>
      <a:pPr>
        <a:defRPr/>
      </a:pPr>
      <a:endParaRPr lang="nl-BE"/>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1909628249351192"/>
          <c:y val="5.8274417825431399E-2"/>
          <c:w val="0.51808937990236825"/>
          <c:h val="0.71008279793246698"/>
        </c:manualLayout>
      </c:layout>
      <c:scatterChart>
        <c:scatterStyle val="smoothMarker"/>
        <c:varyColors val="0"/>
        <c:ser>
          <c:idx val="0"/>
          <c:order val="0"/>
          <c:tx>
            <c:strRef>
              <c:f>'[Test verw Annabel_FVS_2.xlsx]5Ni15Co &amp;5Co15Ni'!$D$12</c:f>
              <c:strCache>
                <c:ptCount val="1"/>
                <c:pt idx="0">
                  <c:v>Catalyst 1</c:v>
                </c:pt>
              </c:strCache>
            </c:strRef>
          </c:tx>
          <c:spPr>
            <a:ln w="19050" cap="rnd">
              <a:solidFill>
                <a:schemeClr val="tx1"/>
              </a:solidFill>
              <a:prstDash val="dash"/>
              <a:round/>
            </a:ln>
            <a:effectLst/>
          </c:spPr>
          <c:marker>
            <c:symbol val="circle"/>
            <c:size val="6"/>
            <c:spPr>
              <a:solidFill>
                <a:srgbClr val="C00000">
                  <a:alpha val="80000"/>
                </a:srgbClr>
              </a:solidFill>
              <a:ln w="9525">
                <a:solidFill>
                  <a:srgbClr val="C00000"/>
                </a:solidFill>
                <a:prstDash val="dash"/>
              </a:ln>
              <a:effectLst/>
            </c:spPr>
          </c:marker>
          <c:xVal>
            <c:numRef>
              <c:f>'[Test verw Annabel_FVS_2.xlsx]5Ni15Co &amp;5Co15Ni'!$B$3:$B$9</c:f>
              <c:numCache>
                <c:formatCode>General</c:formatCode>
                <c:ptCount val="7"/>
                <c:pt idx="0">
                  <c:v>581</c:v>
                </c:pt>
                <c:pt idx="1">
                  <c:v>535</c:v>
                </c:pt>
                <c:pt idx="2">
                  <c:v>487</c:v>
                </c:pt>
                <c:pt idx="3">
                  <c:v>435</c:v>
                </c:pt>
                <c:pt idx="4">
                  <c:v>390</c:v>
                </c:pt>
                <c:pt idx="5">
                  <c:v>345</c:v>
                </c:pt>
                <c:pt idx="6">
                  <c:v>298</c:v>
                </c:pt>
              </c:numCache>
            </c:numRef>
          </c:xVal>
          <c:yVal>
            <c:numRef>
              <c:f>'[Test verw Annabel_FVS_2.xlsx]5Ni15Co &amp;5Co15Ni'!$D$3:$D$9</c:f>
              <c:numCache>
                <c:formatCode>0.00%</c:formatCode>
                <c:ptCount val="7"/>
                <c:pt idx="0">
                  <c:v>1.0184322533793289</c:v>
                </c:pt>
                <c:pt idx="1">
                  <c:v>1.0131767874961337</c:v>
                </c:pt>
                <c:pt idx="2">
                  <c:v>0.90014876440622793</c:v>
                </c:pt>
                <c:pt idx="3">
                  <c:v>0.54529661541657559</c:v>
                </c:pt>
                <c:pt idx="4">
                  <c:v>0.22907978007801136</c:v>
                </c:pt>
                <c:pt idx="5">
                  <c:v>8.535741742636431E-2</c:v>
                </c:pt>
                <c:pt idx="6">
                  <c:v>3.5592075968441411E-2</c:v>
                </c:pt>
              </c:numCache>
            </c:numRef>
          </c:yVal>
          <c:smooth val="1"/>
          <c:extLst>
            <c:ext xmlns:c16="http://schemas.microsoft.com/office/drawing/2014/chart" uri="{C3380CC4-5D6E-409C-BE32-E72D297353CC}">
              <c16:uniqueId val="{00000000-CFBB-4425-9625-1692E91F9CE2}"/>
            </c:ext>
          </c:extLst>
        </c:ser>
        <c:ser>
          <c:idx val="2"/>
          <c:order val="1"/>
          <c:tx>
            <c:strRef>
              <c:f>'[Test verw Annabel_FVS_2.xlsx]5Ni15Co &amp;5Co15Ni'!$C$12</c:f>
              <c:strCache>
                <c:ptCount val="1"/>
                <c:pt idx="0">
                  <c:v>Catalyst 2</c:v>
                </c:pt>
              </c:strCache>
            </c:strRef>
          </c:tx>
          <c:spPr>
            <a:ln w="19050" cap="rnd">
              <a:solidFill>
                <a:schemeClr val="tx1"/>
              </a:solidFill>
              <a:prstDash val="dash"/>
              <a:round/>
            </a:ln>
            <a:effectLst/>
          </c:spPr>
          <c:marker>
            <c:symbol val="circle"/>
            <c:size val="6"/>
            <c:spPr>
              <a:solidFill>
                <a:srgbClr val="00B050">
                  <a:alpha val="80000"/>
                </a:srgbClr>
              </a:solidFill>
              <a:ln w="9525">
                <a:solidFill>
                  <a:srgbClr val="00B050"/>
                </a:solidFill>
              </a:ln>
              <a:effectLst/>
            </c:spPr>
          </c:marker>
          <c:xVal>
            <c:numRef>
              <c:f>'[Test verw Annabel_FVS_2.xlsx]5Ni15Co &amp;5Co15Ni'!$B$3:$B$9</c:f>
              <c:numCache>
                <c:formatCode>General</c:formatCode>
                <c:ptCount val="7"/>
                <c:pt idx="0">
                  <c:v>581</c:v>
                </c:pt>
                <c:pt idx="1">
                  <c:v>535</c:v>
                </c:pt>
                <c:pt idx="2">
                  <c:v>487</c:v>
                </c:pt>
                <c:pt idx="3">
                  <c:v>435</c:v>
                </c:pt>
                <c:pt idx="4">
                  <c:v>390</c:v>
                </c:pt>
                <c:pt idx="5">
                  <c:v>345</c:v>
                </c:pt>
                <c:pt idx="6">
                  <c:v>298</c:v>
                </c:pt>
              </c:numCache>
            </c:numRef>
          </c:xVal>
          <c:yVal>
            <c:numRef>
              <c:f>'[Test verw Annabel_FVS_2.xlsx]5Ni15Co &amp;5Co15Ni'!$C$3:$C$9</c:f>
              <c:numCache>
                <c:formatCode>0.00%</c:formatCode>
                <c:ptCount val="7"/>
                <c:pt idx="0">
                  <c:v>1.0174715799420262</c:v>
                </c:pt>
                <c:pt idx="1">
                  <c:v>1.0063502679567649</c:v>
                </c:pt>
                <c:pt idx="2">
                  <c:v>0.81138909855920327</c:v>
                </c:pt>
                <c:pt idx="3">
                  <c:v>0.39359448650755641</c:v>
                </c:pt>
                <c:pt idx="4">
                  <c:v>0.14919818560097042</c:v>
                </c:pt>
                <c:pt idx="5">
                  <c:v>5.3601124606331263E-2</c:v>
                </c:pt>
                <c:pt idx="6">
                  <c:v>2.2932618632488987E-2</c:v>
                </c:pt>
              </c:numCache>
            </c:numRef>
          </c:yVal>
          <c:smooth val="1"/>
          <c:extLst>
            <c:ext xmlns:c16="http://schemas.microsoft.com/office/drawing/2014/chart" uri="{C3380CC4-5D6E-409C-BE32-E72D297353CC}">
              <c16:uniqueId val="{00000001-CFBB-4425-9625-1692E91F9CE2}"/>
            </c:ext>
          </c:extLst>
        </c:ser>
        <c:ser>
          <c:idx val="3"/>
          <c:order val="2"/>
          <c:tx>
            <c:strRef>
              <c:f>'[Test verw Annabel_FVS_2.xlsx]Al2O3 + SrOCeO2'!$C$13</c:f>
              <c:strCache>
                <c:ptCount val="1"/>
                <c:pt idx="0">
                  <c:v>catalyst 3</c:v>
                </c:pt>
              </c:strCache>
            </c:strRef>
          </c:tx>
          <c:spPr>
            <a:ln w="19050" cap="rnd">
              <a:solidFill>
                <a:schemeClr val="tx1"/>
              </a:solidFill>
              <a:prstDash val="dash"/>
              <a:round/>
            </a:ln>
            <a:effectLst/>
          </c:spPr>
          <c:marker>
            <c:symbol val="circle"/>
            <c:size val="6"/>
            <c:spPr>
              <a:solidFill>
                <a:srgbClr val="7030A0">
                  <a:alpha val="80000"/>
                </a:srgbClr>
              </a:solidFill>
              <a:ln w="9525">
                <a:solidFill>
                  <a:srgbClr val="7030A0"/>
                </a:solidFill>
                <a:prstDash val="dash"/>
              </a:ln>
              <a:effectLst/>
            </c:spPr>
          </c:marker>
          <c:xVal>
            <c:numRef>
              <c:f>'[Test verw Annabel_FVS_2.xlsx]Al2O3 + SrOCeO2'!$A$4:$A$10</c:f>
              <c:numCache>
                <c:formatCode>General</c:formatCode>
                <c:ptCount val="7"/>
                <c:pt idx="0">
                  <c:v>581</c:v>
                </c:pt>
                <c:pt idx="1">
                  <c:v>535</c:v>
                </c:pt>
                <c:pt idx="2">
                  <c:v>487</c:v>
                </c:pt>
                <c:pt idx="3">
                  <c:v>435</c:v>
                </c:pt>
                <c:pt idx="4">
                  <c:v>390</c:v>
                </c:pt>
                <c:pt idx="5">
                  <c:v>345</c:v>
                </c:pt>
                <c:pt idx="6">
                  <c:v>298</c:v>
                </c:pt>
              </c:numCache>
            </c:numRef>
          </c:xVal>
          <c:yVal>
            <c:numRef>
              <c:f>'[Test verw Annabel_FVS_2.xlsx]Al2O3 + SrOCeO2'!$C$4:$C$10</c:f>
              <c:numCache>
                <c:formatCode>0.00%</c:formatCode>
                <c:ptCount val="7"/>
                <c:pt idx="0">
                  <c:v>0.95498217403831442</c:v>
                </c:pt>
                <c:pt idx="1">
                  <c:v>0.66640478800918468</c:v>
                </c:pt>
                <c:pt idx="2">
                  <c:v>0.33069741410055697</c:v>
                </c:pt>
                <c:pt idx="3">
                  <c:v>0.14011080038425652</c:v>
                </c:pt>
                <c:pt idx="4">
                  <c:v>5.4409417552664971E-2</c:v>
                </c:pt>
                <c:pt idx="5">
                  <c:v>2.4245612843082954E-2</c:v>
                </c:pt>
                <c:pt idx="6">
                  <c:v>1.5621302071151883E-2</c:v>
                </c:pt>
              </c:numCache>
            </c:numRef>
          </c:yVal>
          <c:smooth val="1"/>
          <c:extLst>
            <c:ext xmlns:c16="http://schemas.microsoft.com/office/drawing/2014/chart" uri="{C3380CC4-5D6E-409C-BE32-E72D297353CC}">
              <c16:uniqueId val="{00000002-CFBB-4425-9625-1692E91F9CE2}"/>
            </c:ext>
          </c:extLst>
        </c:ser>
        <c:ser>
          <c:idx val="1"/>
          <c:order val="3"/>
          <c:tx>
            <c:strRef>
              <c:f>'[Test verw Annabel_FVS_2.xlsx]5Ni15Co &amp;5Co15Ni'!$F$10</c:f>
              <c:strCache>
                <c:ptCount val="1"/>
                <c:pt idx="0">
                  <c:v>Ru-Alumina</c:v>
                </c:pt>
              </c:strCache>
            </c:strRef>
          </c:tx>
          <c:spPr>
            <a:ln w="19050" cap="rnd">
              <a:solidFill>
                <a:schemeClr val="bg2">
                  <a:lumMod val="75000"/>
                </a:schemeClr>
              </a:solidFill>
              <a:prstDash val="dash"/>
              <a:round/>
            </a:ln>
            <a:effectLst/>
          </c:spPr>
          <c:marker>
            <c:symbol val="square"/>
            <c:size val="6"/>
            <c:spPr>
              <a:solidFill>
                <a:schemeClr val="tx2">
                  <a:alpha val="80000"/>
                </a:schemeClr>
              </a:solidFill>
              <a:ln w="9525">
                <a:solidFill>
                  <a:schemeClr val="tx2"/>
                </a:solidFill>
              </a:ln>
              <a:effectLst/>
            </c:spPr>
          </c:marker>
          <c:xVal>
            <c:numRef>
              <c:f>'[Test verw Annabel_FVS_2.xlsx]5Ni15Co &amp;5Co15Ni'!$A$3:$A$9</c:f>
              <c:numCache>
                <c:formatCode>General</c:formatCode>
                <c:ptCount val="7"/>
                <c:pt idx="0">
                  <c:v>598</c:v>
                </c:pt>
                <c:pt idx="1">
                  <c:v>548</c:v>
                </c:pt>
                <c:pt idx="2">
                  <c:v>498</c:v>
                </c:pt>
                <c:pt idx="3">
                  <c:v>449</c:v>
                </c:pt>
                <c:pt idx="4">
                  <c:v>399</c:v>
                </c:pt>
                <c:pt idx="5">
                  <c:v>349</c:v>
                </c:pt>
                <c:pt idx="6">
                  <c:v>300</c:v>
                </c:pt>
              </c:numCache>
            </c:numRef>
          </c:xVal>
          <c:yVal>
            <c:numRef>
              <c:f>'[Test verw Annabel_FVS_2.xlsx]5Ni15Co &amp;5Co15Ni'!$F$3:$F$9</c:f>
              <c:numCache>
                <c:formatCode>0.0%</c:formatCode>
                <c:ptCount val="7"/>
                <c:pt idx="0">
                  <c:v>0.99535501414821703</c:v>
                </c:pt>
                <c:pt idx="1">
                  <c:v>0.98886150992536048</c:v>
                </c:pt>
                <c:pt idx="2">
                  <c:v>0.87388488213493898</c:v>
                </c:pt>
                <c:pt idx="3">
                  <c:v>0.55608230727524544</c:v>
                </c:pt>
                <c:pt idx="4">
                  <c:v>0.28187065636825748</c:v>
                </c:pt>
                <c:pt idx="5">
                  <c:v>0.17341770227491024</c:v>
                </c:pt>
                <c:pt idx="6">
                  <c:v>0.15110490484105646</c:v>
                </c:pt>
              </c:numCache>
            </c:numRef>
          </c:yVal>
          <c:smooth val="1"/>
          <c:extLst>
            <c:ext xmlns:c16="http://schemas.microsoft.com/office/drawing/2014/chart" uri="{C3380CC4-5D6E-409C-BE32-E72D297353CC}">
              <c16:uniqueId val="{00000003-CFBB-4425-9625-1692E91F9CE2}"/>
            </c:ext>
          </c:extLst>
        </c:ser>
        <c:ser>
          <c:idx val="4"/>
          <c:order val="4"/>
          <c:tx>
            <c:strRef>
              <c:f>'[Test verw Annabel_FVS_2.xlsx]5Ni15Co &amp;5Co15Ni'!$G$10</c:f>
              <c:strCache>
                <c:ptCount val="1"/>
                <c:pt idx="0">
                  <c:v>Ru-K-Alumina</c:v>
                </c:pt>
              </c:strCache>
            </c:strRef>
          </c:tx>
          <c:spPr>
            <a:ln w="19050" cap="rnd">
              <a:solidFill>
                <a:schemeClr val="bg2">
                  <a:lumMod val="75000"/>
                </a:schemeClr>
              </a:solidFill>
              <a:prstDash val="dash"/>
              <a:round/>
            </a:ln>
            <a:effectLst/>
          </c:spPr>
          <c:marker>
            <c:symbol val="square"/>
            <c:size val="6"/>
            <c:spPr>
              <a:solidFill>
                <a:schemeClr val="accent2">
                  <a:alpha val="80000"/>
                </a:schemeClr>
              </a:solidFill>
              <a:ln w="9525">
                <a:solidFill>
                  <a:schemeClr val="accent2"/>
                </a:solidFill>
              </a:ln>
              <a:effectLst/>
            </c:spPr>
          </c:marker>
          <c:xVal>
            <c:numRef>
              <c:f>'[Test verw Annabel_FVS_2.xlsx]5Ni15Co &amp;5Co15Ni'!$B$3:$B$9</c:f>
              <c:numCache>
                <c:formatCode>General</c:formatCode>
                <c:ptCount val="7"/>
                <c:pt idx="0">
                  <c:v>581</c:v>
                </c:pt>
                <c:pt idx="1">
                  <c:v>535</c:v>
                </c:pt>
                <c:pt idx="2">
                  <c:v>487</c:v>
                </c:pt>
                <c:pt idx="3">
                  <c:v>435</c:v>
                </c:pt>
                <c:pt idx="4">
                  <c:v>390</c:v>
                </c:pt>
                <c:pt idx="5">
                  <c:v>345</c:v>
                </c:pt>
                <c:pt idx="6">
                  <c:v>298</c:v>
                </c:pt>
              </c:numCache>
            </c:numRef>
          </c:xVal>
          <c:yVal>
            <c:numRef>
              <c:f>'[Test verw Annabel_FVS_2.xlsx]5Ni15Co &amp;5Co15Ni'!$G$3:$G$9</c:f>
              <c:numCache>
                <c:formatCode>0.0%</c:formatCode>
                <c:ptCount val="7"/>
                <c:pt idx="0">
                  <c:v>0.99864163975056297</c:v>
                </c:pt>
                <c:pt idx="1">
                  <c:v>0.99775817334646932</c:v>
                </c:pt>
                <c:pt idx="2">
                  <c:v>0.99721654681269745</c:v>
                </c:pt>
                <c:pt idx="3">
                  <c:v>0.96341993827535222</c:v>
                </c:pt>
                <c:pt idx="4">
                  <c:v>0.72889069982143007</c:v>
                </c:pt>
                <c:pt idx="5">
                  <c:v>0.42855603045838647</c:v>
                </c:pt>
                <c:pt idx="6">
                  <c:v>0.21655596151202733</c:v>
                </c:pt>
              </c:numCache>
            </c:numRef>
          </c:yVal>
          <c:smooth val="1"/>
          <c:extLst>
            <c:ext xmlns:c16="http://schemas.microsoft.com/office/drawing/2014/chart" uri="{C3380CC4-5D6E-409C-BE32-E72D297353CC}">
              <c16:uniqueId val="{00000004-CFBB-4425-9625-1692E91F9CE2}"/>
            </c:ext>
          </c:extLst>
        </c:ser>
        <c:dLbls>
          <c:showLegendKey val="0"/>
          <c:showVal val="0"/>
          <c:showCatName val="0"/>
          <c:showSerName val="0"/>
          <c:showPercent val="0"/>
          <c:showBubbleSize val="0"/>
        </c:dLbls>
        <c:axId val="1785280480"/>
        <c:axId val="1793370640"/>
        <c:extLst/>
      </c:scatterChart>
      <c:valAx>
        <c:axId val="1785280480"/>
        <c:scaling>
          <c:orientation val="minMax"/>
          <c:max val="600"/>
          <c:min val="3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r>
                  <a:rPr lang="en-US" sz="1600" noProof="0">
                    <a:solidFill>
                      <a:sysClr val="windowText" lastClr="000000"/>
                    </a:solidFill>
                  </a:rPr>
                  <a:t>T</a:t>
                </a:r>
                <a:r>
                  <a:rPr lang="en-US" sz="1600" baseline="0" noProof="0">
                    <a:solidFill>
                      <a:sysClr val="windowText" lastClr="000000"/>
                    </a:solidFill>
                  </a:rPr>
                  <a:t> [°C]</a:t>
                </a:r>
                <a:endParaRPr lang="en-US" sz="1600" noProof="0">
                  <a:solidFill>
                    <a:sysClr val="windowText" lastClr="000000"/>
                  </a:solidFill>
                </a:endParaRPr>
              </a:p>
            </c:rich>
          </c:tx>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title>
        <c:numFmt formatCode="General" sourceLinked="1"/>
        <c:majorTickMark val="out"/>
        <c:minorTickMark val="none"/>
        <c:tickLblPos val="nextTo"/>
        <c:spPr>
          <a:noFill/>
          <a:ln w="1587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nl-BE"/>
          </a:p>
        </c:txPr>
        <c:crossAx val="1793370640"/>
        <c:crosses val="autoZero"/>
        <c:crossBetween val="midCat"/>
        <c:majorUnit val="50"/>
      </c:valAx>
      <c:valAx>
        <c:axId val="1793370640"/>
        <c:scaling>
          <c:orientation val="minMax"/>
          <c:max val="1.02"/>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r>
                  <a:rPr lang="en-US" sz="1600" noProof="0">
                    <a:solidFill>
                      <a:sysClr val="windowText" lastClr="000000"/>
                    </a:solidFill>
                  </a:rPr>
                  <a:t>NH</a:t>
                </a:r>
                <a:r>
                  <a:rPr lang="en-US" sz="1600" baseline="-25000" noProof="0">
                    <a:solidFill>
                      <a:sysClr val="windowText" lastClr="000000"/>
                    </a:solidFill>
                  </a:rPr>
                  <a:t>3</a:t>
                </a:r>
                <a:r>
                  <a:rPr lang="en-US" sz="1600" baseline="0" noProof="0">
                    <a:solidFill>
                      <a:sysClr val="windowText" lastClr="000000"/>
                    </a:solidFill>
                  </a:rPr>
                  <a:t> conversion </a:t>
                </a:r>
                <a:endParaRPr lang="en-US" sz="1600" noProof="0">
                  <a:solidFill>
                    <a:sysClr val="windowText" lastClr="000000"/>
                  </a:solidFill>
                </a:endParaRPr>
              </a:p>
            </c:rich>
          </c:tx>
          <c:layout>
            <c:manualLayout>
              <c:xMode val="edge"/>
              <c:yMode val="edge"/>
              <c:x val="1.2288786482334869E-2"/>
              <c:y val="0.1107666087193646"/>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title>
        <c:numFmt formatCode="0%" sourceLinked="0"/>
        <c:majorTickMark val="out"/>
        <c:minorTickMark val="none"/>
        <c:tickLblPos val="nextTo"/>
        <c:spPr>
          <a:noFill/>
          <a:ln w="1587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nl-BE"/>
          </a:p>
        </c:txPr>
        <c:crossAx val="1785280480"/>
        <c:crosses val="autoZero"/>
        <c:crossBetween val="midCat"/>
      </c:valAx>
      <c:spPr>
        <a:noFill/>
        <a:ln w="12700">
          <a:solidFill>
            <a:schemeClr val="tx1"/>
          </a:solidFill>
        </a:ln>
        <a:effectLst/>
      </c:spPr>
    </c:plotArea>
    <c:legend>
      <c:legendPos val="r"/>
      <c:layout>
        <c:manualLayout>
          <c:xMode val="edge"/>
          <c:yMode val="edge"/>
          <c:x val="0.69348002308250567"/>
          <c:y val="6.9041443054577337E-2"/>
          <c:w val="0.21752486866965323"/>
          <c:h val="0.71264680253658885"/>
        </c:manualLayout>
      </c:layout>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nl-B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nl-BE"/>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5616242866412881E-2"/>
          <c:y val="3.1528049304674059E-2"/>
          <c:w val="0.90444916726386515"/>
          <c:h val="0.58933035824023605"/>
        </c:manualLayout>
      </c:layout>
      <c:barChart>
        <c:barDir val="col"/>
        <c:grouping val="clustered"/>
        <c:varyColors val="0"/>
        <c:ser>
          <c:idx val="0"/>
          <c:order val="0"/>
          <c:tx>
            <c:strRef>
              <c:f>'Kata overzicht 500°C'!$D$4:$D$65</c:f>
              <c:strCache>
                <c:ptCount val="62"/>
                <c:pt idx="0">
                  <c:v>Blank H</c:v>
                </c:pt>
                <c:pt idx="1">
                  <c:v>20Cu/Al2O3</c:v>
                </c:pt>
                <c:pt idx="2">
                  <c:v>20Fe/Al2O3</c:v>
                </c:pt>
                <c:pt idx="3">
                  <c:v>10/10Co-Ba.NaY</c:v>
                </c:pt>
                <c:pt idx="4">
                  <c:v>10/10Co-K.NaY</c:v>
                </c:pt>
                <c:pt idx="5">
                  <c:v>10/10Ni-K.NaY</c:v>
                </c:pt>
                <c:pt idx="6">
                  <c:v>10/10Ni-Ba.NaY</c:v>
                </c:pt>
                <c:pt idx="7">
                  <c:v>Blank SS</c:v>
                </c:pt>
                <c:pt idx="8">
                  <c:v>20Mo/Al2O3</c:v>
                </c:pt>
                <c:pt idx="9">
                  <c:v>10Ni-MgAl2O4</c:v>
                </c:pt>
                <c:pt idx="10">
                  <c:v>10Mo/10Co/Al2O3</c:v>
                </c:pt>
                <c:pt idx="11">
                  <c:v>10Fe/10Co/Al2O3</c:v>
                </c:pt>
                <c:pt idx="12">
                  <c:v>20Ni(Cl)/MgO</c:v>
                </c:pt>
                <c:pt idx="13">
                  <c:v>10Co-10Ni-MgAl2O3</c:v>
                </c:pt>
                <c:pt idx="14">
                  <c:v>10Fe/10Ni/Al2O3</c:v>
                </c:pt>
                <c:pt idx="15">
                  <c:v>10/10Co-ETS10</c:v>
                </c:pt>
                <c:pt idx="16">
                  <c:v>20Ni(acet)/MgO</c:v>
                </c:pt>
                <c:pt idx="17">
                  <c:v>10La/10Ni/MgO</c:v>
                </c:pt>
                <c:pt idx="18">
                  <c:v>10Ni/MgAl2O4</c:v>
                </c:pt>
                <c:pt idx="19">
                  <c:v>10Co10Ni/Al2O3</c:v>
                </c:pt>
                <c:pt idx="20">
                  <c:v>10Co-10Ni-Al2O3</c:v>
                </c:pt>
                <c:pt idx="21">
                  <c:v>10Co/Al2O3</c:v>
                </c:pt>
                <c:pt idx="22">
                  <c:v>10Ni/Al2O3</c:v>
                </c:pt>
                <c:pt idx="23">
                  <c:v>10Ni/10Co/Al2O3</c:v>
                </c:pt>
                <c:pt idx="24">
                  <c:v>10Cs/10Co/Al2O3</c:v>
                </c:pt>
                <c:pt idx="25">
                  <c:v>10Ni/MgO</c:v>
                </c:pt>
                <c:pt idx="26">
                  <c:v>10Co/10Ni/CeO2</c:v>
                </c:pt>
                <c:pt idx="27">
                  <c:v>10K/10Co/MgO</c:v>
                </c:pt>
                <c:pt idx="28">
                  <c:v>5Co/15Co/Al2O3</c:v>
                </c:pt>
                <c:pt idx="29">
                  <c:v>20Ni/MgO(SC)</c:v>
                </c:pt>
                <c:pt idx="30">
                  <c:v>10Co/MgO</c:v>
                </c:pt>
                <c:pt idx="31">
                  <c:v>10Co-10Ni-4Al2O3-1SrO</c:v>
                </c:pt>
                <c:pt idx="32">
                  <c:v>5Co15Ni/Al2O3</c:v>
                </c:pt>
                <c:pt idx="33">
                  <c:v>10Co/10Ni/Al2O3</c:v>
                </c:pt>
                <c:pt idx="34">
                  <c:v>5Ru-Ba.NaY</c:v>
                </c:pt>
                <c:pt idx="35">
                  <c:v>20Ni/Al2O3</c:v>
                </c:pt>
                <c:pt idx="36">
                  <c:v>10K-10Co-10Ni-MgO</c:v>
                </c:pt>
                <c:pt idx="37">
                  <c:v>10K-10Co-10Ni-Al2O3</c:v>
                </c:pt>
                <c:pt idx="38">
                  <c:v>15Co/5Co/Al2O3</c:v>
                </c:pt>
                <c:pt idx="39">
                  <c:v>20Ni/MgO</c:v>
                </c:pt>
                <c:pt idx="40">
                  <c:v>10Co-10Ni-2Al2O3-1CeO2</c:v>
                </c:pt>
                <c:pt idx="41">
                  <c:v>30Ni/Al2O3</c:v>
                </c:pt>
                <c:pt idx="42">
                  <c:v>20Co/Al2O3</c:v>
                </c:pt>
                <c:pt idx="43">
                  <c:v>10La/10Ni/Al2O3</c:v>
                </c:pt>
                <c:pt idx="44">
                  <c:v>10K/10Co/Al2O3</c:v>
                </c:pt>
                <c:pt idx="45">
                  <c:v>10Co-10Ni-MgO</c:v>
                </c:pt>
                <c:pt idx="46">
                  <c:v>40Ni/Al2O3</c:v>
                </c:pt>
                <c:pt idx="47">
                  <c:v>10Co-10Ni-4MgO-1SrO</c:v>
                </c:pt>
                <c:pt idx="48">
                  <c:v>20Co/MgO(SC)</c:v>
                </c:pt>
                <c:pt idx="49">
                  <c:v>30Co/Al2O3</c:v>
                </c:pt>
                <c:pt idx="50">
                  <c:v>20Co/MgO</c:v>
                </c:pt>
                <c:pt idx="51">
                  <c:v>40Co/Al2O3</c:v>
                </c:pt>
                <c:pt idx="52">
                  <c:v>10Co/10Ni/MgO</c:v>
                </c:pt>
                <c:pt idx="53">
                  <c:v>10Co-10Ni-4MgO-1CeO2</c:v>
                </c:pt>
                <c:pt idx="54">
                  <c:v>10Co-10Ni-4Al2O3-1CeO2</c:v>
                </c:pt>
                <c:pt idx="55">
                  <c:v>10Co-10Ni-4MgO-1SrO-1CeO2</c:v>
                </c:pt>
                <c:pt idx="56">
                  <c:v>10Co-10Ni-4Al2O3-1CeO2 HC</c:v>
                </c:pt>
                <c:pt idx="57">
                  <c:v>5Ru/MgO</c:v>
                </c:pt>
                <c:pt idx="58">
                  <c:v>5Ru-ETS10</c:v>
                </c:pt>
                <c:pt idx="59">
                  <c:v>5Ru-K.NaY</c:v>
                </c:pt>
                <c:pt idx="60">
                  <c:v>5Ru/Al2O3</c:v>
                </c:pt>
                <c:pt idx="61">
                  <c:v>10K/5Ru/Al2O3</c:v>
                </c:pt>
              </c:strCache>
            </c:strRef>
          </c:tx>
          <c:spPr>
            <a:solidFill>
              <a:schemeClr val="accent6"/>
            </a:solidFill>
            <a:ln>
              <a:noFill/>
            </a:ln>
            <a:effectLst/>
          </c:spPr>
          <c:invertIfNegative val="0"/>
          <c:dPt>
            <c:idx val="0"/>
            <c:invertIfNegative val="0"/>
            <c:bubble3D val="0"/>
            <c:spPr>
              <a:solidFill>
                <a:schemeClr val="bg1">
                  <a:lumMod val="85000"/>
                </a:schemeClr>
              </a:solidFill>
              <a:ln>
                <a:noFill/>
              </a:ln>
              <a:effectLst/>
            </c:spPr>
            <c:extLst>
              <c:ext xmlns:c16="http://schemas.microsoft.com/office/drawing/2014/chart" uri="{C3380CC4-5D6E-409C-BE32-E72D297353CC}">
                <c16:uniqueId val="{00000001-179D-41D2-9F75-23FB270E842D}"/>
              </c:ext>
            </c:extLst>
          </c:dPt>
          <c:dPt>
            <c:idx val="7"/>
            <c:invertIfNegative val="0"/>
            <c:bubble3D val="0"/>
            <c:spPr>
              <a:solidFill>
                <a:schemeClr val="bg1">
                  <a:lumMod val="85000"/>
                </a:schemeClr>
              </a:solidFill>
              <a:ln>
                <a:noFill/>
              </a:ln>
              <a:effectLst/>
            </c:spPr>
            <c:extLst>
              <c:ext xmlns:c16="http://schemas.microsoft.com/office/drawing/2014/chart" uri="{C3380CC4-5D6E-409C-BE32-E72D297353CC}">
                <c16:uniqueId val="{00000003-179D-41D2-9F75-23FB270E842D}"/>
              </c:ext>
            </c:extLst>
          </c:dPt>
          <c:dPt>
            <c:idx val="34"/>
            <c:invertIfNegative val="0"/>
            <c:bubble3D val="0"/>
            <c:spPr>
              <a:solidFill>
                <a:srgbClr val="C00000"/>
              </a:solidFill>
              <a:ln>
                <a:noFill/>
              </a:ln>
              <a:effectLst/>
            </c:spPr>
            <c:extLst>
              <c:ext xmlns:c16="http://schemas.microsoft.com/office/drawing/2014/chart" uri="{C3380CC4-5D6E-409C-BE32-E72D297353CC}">
                <c16:uniqueId val="{00000005-179D-41D2-9F75-23FB270E842D}"/>
              </c:ext>
            </c:extLst>
          </c:dPt>
          <c:dPt>
            <c:idx val="57"/>
            <c:invertIfNegative val="0"/>
            <c:bubble3D val="0"/>
            <c:spPr>
              <a:solidFill>
                <a:srgbClr val="C00000"/>
              </a:solidFill>
              <a:ln>
                <a:noFill/>
              </a:ln>
              <a:effectLst/>
            </c:spPr>
            <c:extLst>
              <c:ext xmlns:c16="http://schemas.microsoft.com/office/drawing/2014/chart" uri="{C3380CC4-5D6E-409C-BE32-E72D297353CC}">
                <c16:uniqueId val="{00000007-179D-41D2-9F75-23FB270E842D}"/>
              </c:ext>
            </c:extLst>
          </c:dPt>
          <c:dPt>
            <c:idx val="58"/>
            <c:invertIfNegative val="0"/>
            <c:bubble3D val="0"/>
            <c:spPr>
              <a:solidFill>
                <a:srgbClr val="C00000"/>
              </a:solidFill>
              <a:ln>
                <a:noFill/>
              </a:ln>
              <a:effectLst/>
            </c:spPr>
            <c:extLst>
              <c:ext xmlns:c16="http://schemas.microsoft.com/office/drawing/2014/chart" uri="{C3380CC4-5D6E-409C-BE32-E72D297353CC}">
                <c16:uniqueId val="{00000009-179D-41D2-9F75-23FB270E842D}"/>
              </c:ext>
            </c:extLst>
          </c:dPt>
          <c:dPt>
            <c:idx val="59"/>
            <c:invertIfNegative val="0"/>
            <c:bubble3D val="0"/>
            <c:spPr>
              <a:solidFill>
                <a:srgbClr val="C00000"/>
              </a:solidFill>
              <a:ln>
                <a:noFill/>
              </a:ln>
              <a:effectLst/>
            </c:spPr>
            <c:extLst>
              <c:ext xmlns:c16="http://schemas.microsoft.com/office/drawing/2014/chart" uri="{C3380CC4-5D6E-409C-BE32-E72D297353CC}">
                <c16:uniqueId val="{0000000B-179D-41D2-9F75-23FB270E842D}"/>
              </c:ext>
            </c:extLst>
          </c:dPt>
          <c:dPt>
            <c:idx val="60"/>
            <c:invertIfNegative val="0"/>
            <c:bubble3D val="0"/>
            <c:spPr>
              <a:solidFill>
                <a:srgbClr val="C00000"/>
              </a:solidFill>
              <a:ln>
                <a:noFill/>
              </a:ln>
              <a:effectLst/>
            </c:spPr>
            <c:extLst>
              <c:ext xmlns:c16="http://schemas.microsoft.com/office/drawing/2014/chart" uri="{C3380CC4-5D6E-409C-BE32-E72D297353CC}">
                <c16:uniqueId val="{0000000D-179D-41D2-9F75-23FB270E842D}"/>
              </c:ext>
            </c:extLst>
          </c:dPt>
          <c:dPt>
            <c:idx val="61"/>
            <c:invertIfNegative val="0"/>
            <c:bubble3D val="0"/>
            <c:spPr>
              <a:solidFill>
                <a:srgbClr val="C00000"/>
              </a:solidFill>
              <a:ln>
                <a:noFill/>
              </a:ln>
              <a:effectLst/>
            </c:spPr>
            <c:extLst>
              <c:ext xmlns:c16="http://schemas.microsoft.com/office/drawing/2014/chart" uri="{C3380CC4-5D6E-409C-BE32-E72D297353CC}">
                <c16:uniqueId val="{0000000F-179D-41D2-9F75-23FB270E842D}"/>
              </c:ext>
            </c:extLst>
          </c:dPt>
          <c:dLbls>
            <c:delete val="1"/>
          </c:dLbls>
          <c:cat>
            <c:strRef>
              <c:f>'Kata overzicht 500°C'!$D$4:$D$65</c:f>
              <c:strCache>
                <c:ptCount val="62"/>
                <c:pt idx="0">
                  <c:v>Blank H</c:v>
                </c:pt>
                <c:pt idx="1">
                  <c:v>20Cu/Al2O3</c:v>
                </c:pt>
                <c:pt idx="2">
                  <c:v>20Fe/Al2O3</c:v>
                </c:pt>
                <c:pt idx="3">
                  <c:v>10/10Co-Ba.NaY</c:v>
                </c:pt>
                <c:pt idx="4">
                  <c:v>10/10Co-K.NaY</c:v>
                </c:pt>
                <c:pt idx="5">
                  <c:v>10/10Ni-K.NaY</c:v>
                </c:pt>
                <c:pt idx="6">
                  <c:v>10/10Ni-Ba.NaY</c:v>
                </c:pt>
                <c:pt idx="7">
                  <c:v>Blank SS</c:v>
                </c:pt>
                <c:pt idx="8">
                  <c:v>20Mo/Al2O3</c:v>
                </c:pt>
                <c:pt idx="9">
                  <c:v>10Ni-MgAl2O4</c:v>
                </c:pt>
                <c:pt idx="10">
                  <c:v>10Mo/10Co/Al2O3</c:v>
                </c:pt>
                <c:pt idx="11">
                  <c:v>10Fe/10Co/Al2O3</c:v>
                </c:pt>
                <c:pt idx="12">
                  <c:v>20Ni(Cl)/MgO</c:v>
                </c:pt>
                <c:pt idx="13">
                  <c:v>10Co-10Ni-MgAl2O3</c:v>
                </c:pt>
                <c:pt idx="14">
                  <c:v>10Fe/10Ni/Al2O3</c:v>
                </c:pt>
                <c:pt idx="15">
                  <c:v>10/10Co-ETS10</c:v>
                </c:pt>
                <c:pt idx="16">
                  <c:v>20Ni(acet)/MgO</c:v>
                </c:pt>
                <c:pt idx="17">
                  <c:v>10La/10Ni/MgO</c:v>
                </c:pt>
                <c:pt idx="18">
                  <c:v>10Ni/MgAl2O4</c:v>
                </c:pt>
                <c:pt idx="19">
                  <c:v>10Co10Ni/Al2O3</c:v>
                </c:pt>
                <c:pt idx="20">
                  <c:v>10Co-10Ni-Al2O3</c:v>
                </c:pt>
                <c:pt idx="21">
                  <c:v>10Co/Al2O3</c:v>
                </c:pt>
                <c:pt idx="22">
                  <c:v>10Ni/Al2O3</c:v>
                </c:pt>
                <c:pt idx="23">
                  <c:v>10Ni/10Co/Al2O3</c:v>
                </c:pt>
                <c:pt idx="24">
                  <c:v>10Cs/10Co/Al2O3</c:v>
                </c:pt>
                <c:pt idx="25">
                  <c:v>10Ni/MgO</c:v>
                </c:pt>
                <c:pt idx="26">
                  <c:v>10Co/10Ni/CeO2</c:v>
                </c:pt>
                <c:pt idx="27">
                  <c:v>10K/10Co/MgO</c:v>
                </c:pt>
                <c:pt idx="28">
                  <c:v>5Co/15Co/Al2O3</c:v>
                </c:pt>
                <c:pt idx="29">
                  <c:v>20Ni/MgO(SC)</c:v>
                </c:pt>
                <c:pt idx="30">
                  <c:v>10Co/MgO</c:v>
                </c:pt>
                <c:pt idx="31">
                  <c:v>10Co-10Ni-4Al2O3-1SrO</c:v>
                </c:pt>
                <c:pt idx="32">
                  <c:v>5Co15Ni/Al2O3</c:v>
                </c:pt>
                <c:pt idx="33">
                  <c:v>10Co/10Ni/Al2O3</c:v>
                </c:pt>
                <c:pt idx="34">
                  <c:v>5Ru-Ba.NaY</c:v>
                </c:pt>
                <c:pt idx="35">
                  <c:v>20Ni/Al2O3</c:v>
                </c:pt>
                <c:pt idx="36">
                  <c:v>10K-10Co-10Ni-MgO</c:v>
                </c:pt>
                <c:pt idx="37">
                  <c:v>10K-10Co-10Ni-Al2O3</c:v>
                </c:pt>
                <c:pt idx="38">
                  <c:v>15Co/5Co/Al2O3</c:v>
                </c:pt>
                <c:pt idx="39">
                  <c:v>20Ni/MgO</c:v>
                </c:pt>
                <c:pt idx="40">
                  <c:v>10Co-10Ni-2Al2O3-1CeO2</c:v>
                </c:pt>
                <c:pt idx="41">
                  <c:v>30Ni/Al2O3</c:v>
                </c:pt>
                <c:pt idx="42">
                  <c:v>20Co/Al2O3</c:v>
                </c:pt>
                <c:pt idx="43">
                  <c:v>10La/10Ni/Al2O3</c:v>
                </c:pt>
                <c:pt idx="44">
                  <c:v>10K/10Co/Al2O3</c:v>
                </c:pt>
                <c:pt idx="45">
                  <c:v>10Co-10Ni-MgO</c:v>
                </c:pt>
                <c:pt idx="46">
                  <c:v>40Ni/Al2O3</c:v>
                </c:pt>
                <c:pt idx="47">
                  <c:v>10Co-10Ni-4MgO-1SrO</c:v>
                </c:pt>
                <c:pt idx="48">
                  <c:v>20Co/MgO(SC)</c:v>
                </c:pt>
                <c:pt idx="49">
                  <c:v>30Co/Al2O3</c:v>
                </c:pt>
                <c:pt idx="50">
                  <c:v>20Co/MgO</c:v>
                </c:pt>
                <c:pt idx="51">
                  <c:v>40Co/Al2O3</c:v>
                </c:pt>
                <c:pt idx="52">
                  <c:v>10Co/10Ni/MgO</c:v>
                </c:pt>
                <c:pt idx="53">
                  <c:v>10Co-10Ni-4MgO-1CeO2</c:v>
                </c:pt>
                <c:pt idx="54">
                  <c:v>10Co-10Ni-4Al2O3-1CeO2</c:v>
                </c:pt>
                <c:pt idx="55">
                  <c:v>10Co-10Ni-4MgO-1SrO-1CeO2</c:v>
                </c:pt>
                <c:pt idx="56">
                  <c:v>10Co-10Ni-4Al2O3-1CeO2 HC</c:v>
                </c:pt>
                <c:pt idx="57">
                  <c:v>5Ru/MgO</c:v>
                </c:pt>
                <c:pt idx="58">
                  <c:v>5Ru-ETS10</c:v>
                </c:pt>
                <c:pt idx="59">
                  <c:v>5Ru-K.NaY</c:v>
                </c:pt>
                <c:pt idx="60">
                  <c:v>5Ru/Al2O3</c:v>
                </c:pt>
                <c:pt idx="61">
                  <c:v>10K/5Ru/Al2O3</c:v>
                </c:pt>
              </c:strCache>
            </c:strRef>
          </c:cat>
          <c:val>
            <c:numRef>
              <c:f>'Kata overzicht 500°C'!$E$4:$E$65</c:f>
              <c:numCache>
                <c:formatCode>0.00%</c:formatCode>
                <c:ptCount val="62"/>
                <c:pt idx="0">
                  <c:v>4.7600000000000003E-2</c:v>
                </c:pt>
                <c:pt idx="1">
                  <c:v>0.104</c:v>
                </c:pt>
                <c:pt idx="2">
                  <c:v>0.12720000000000001</c:v>
                </c:pt>
                <c:pt idx="3">
                  <c:v>0.13400000000000001</c:v>
                </c:pt>
                <c:pt idx="4">
                  <c:v>0.13519999999999999</c:v>
                </c:pt>
                <c:pt idx="5">
                  <c:v>0.14449999999999999</c:v>
                </c:pt>
                <c:pt idx="6">
                  <c:v>0.153</c:v>
                </c:pt>
                <c:pt idx="7">
                  <c:v>0.15659999999999999</c:v>
                </c:pt>
                <c:pt idx="8">
                  <c:v>0.1663</c:v>
                </c:pt>
                <c:pt idx="9">
                  <c:v>0.17568760141704784</c:v>
                </c:pt>
                <c:pt idx="10">
                  <c:v>0.1799</c:v>
                </c:pt>
                <c:pt idx="11">
                  <c:v>0.1905</c:v>
                </c:pt>
                <c:pt idx="12">
                  <c:v>0.1928</c:v>
                </c:pt>
                <c:pt idx="13">
                  <c:v>0.19428535635110686</c:v>
                </c:pt>
                <c:pt idx="14">
                  <c:v>0.21079999999999999</c:v>
                </c:pt>
                <c:pt idx="15">
                  <c:v>0.21970000000000001</c:v>
                </c:pt>
                <c:pt idx="16">
                  <c:v>0.26250000000000001</c:v>
                </c:pt>
                <c:pt idx="17">
                  <c:v>0.28910784012171453</c:v>
                </c:pt>
                <c:pt idx="18">
                  <c:v>0.30751487221322482</c:v>
                </c:pt>
                <c:pt idx="19">
                  <c:v>0.33640329252893258</c:v>
                </c:pt>
                <c:pt idx="20">
                  <c:v>0.33640329252893258</c:v>
                </c:pt>
                <c:pt idx="21">
                  <c:v>0.33978549487080478</c:v>
                </c:pt>
                <c:pt idx="22">
                  <c:v>0.35054261793312991</c:v>
                </c:pt>
                <c:pt idx="23">
                  <c:v>0.4032</c:v>
                </c:pt>
                <c:pt idx="24">
                  <c:v>0.41060000000000002</c:v>
                </c:pt>
                <c:pt idx="25">
                  <c:v>0.42392684963882593</c:v>
                </c:pt>
                <c:pt idx="26">
                  <c:v>0.42449999999999999</c:v>
                </c:pt>
                <c:pt idx="27">
                  <c:v>0.42454483572298835</c:v>
                </c:pt>
                <c:pt idx="28">
                  <c:v>0.424654077189702</c:v>
                </c:pt>
                <c:pt idx="29">
                  <c:v>0.42849999999999999</c:v>
                </c:pt>
                <c:pt idx="30">
                  <c:v>0.4324096096598693</c:v>
                </c:pt>
                <c:pt idx="31">
                  <c:v>0.43354079796924905</c:v>
                </c:pt>
                <c:pt idx="32">
                  <c:v>0.44309999999999999</c:v>
                </c:pt>
                <c:pt idx="33">
                  <c:v>0.44840000000000002</c:v>
                </c:pt>
                <c:pt idx="34">
                  <c:v>0.45029999999999998</c:v>
                </c:pt>
                <c:pt idx="35">
                  <c:v>0.45484385932514376</c:v>
                </c:pt>
                <c:pt idx="36">
                  <c:v>0.45858986801778634</c:v>
                </c:pt>
                <c:pt idx="37">
                  <c:v>0.46165691425147215</c:v>
                </c:pt>
                <c:pt idx="38">
                  <c:v>0.46350000000000002</c:v>
                </c:pt>
                <c:pt idx="39">
                  <c:v>0.46772629375459146</c:v>
                </c:pt>
                <c:pt idx="40">
                  <c:v>0.46800335701993623</c:v>
                </c:pt>
                <c:pt idx="41">
                  <c:v>0.48200000000000004</c:v>
                </c:pt>
                <c:pt idx="42">
                  <c:v>0.48331242348176412</c:v>
                </c:pt>
                <c:pt idx="43">
                  <c:v>0.49189427565700478</c:v>
                </c:pt>
                <c:pt idx="44">
                  <c:v>0.49540000000000001</c:v>
                </c:pt>
                <c:pt idx="45">
                  <c:v>0.49783400496311431</c:v>
                </c:pt>
                <c:pt idx="46">
                  <c:v>0.50580000000000003</c:v>
                </c:pt>
                <c:pt idx="47">
                  <c:v>0.50918334017470657</c:v>
                </c:pt>
                <c:pt idx="48">
                  <c:v>0.51759999999999995</c:v>
                </c:pt>
                <c:pt idx="49">
                  <c:v>0.52780000000000005</c:v>
                </c:pt>
                <c:pt idx="50">
                  <c:v>0.53359039481755366</c:v>
                </c:pt>
                <c:pt idx="51">
                  <c:v>0.54300000000000004</c:v>
                </c:pt>
                <c:pt idx="52">
                  <c:v>0.57150000000000001</c:v>
                </c:pt>
                <c:pt idx="53">
                  <c:v>0.59271587490607325</c:v>
                </c:pt>
                <c:pt idx="54">
                  <c:v>0.60580000000000001</c:v>
                </c:pt>
                <c:pt idx="55">
                  <c:v>0.62836670376436254</c:v>
                </c:pt>
                <c:pt idx="56">
                  <c:v>0.72809999999999997</c:v>
                </c:pt>
                <c:pt idx="57">
                  <c:v>0.81489999999999996</c:v>
                </c:pt>
                <c:pt idx="58">
                  <c:v>0.86319999999999997</c:v>
                </c:pt>
                <c:pt idx="59">
                  <c:v>0.89900000000000002</c:v>
                </c:pt>
                <c:pt idx="60">
                  <c:v>0.90810000000000002</c:v>
                </c:pt>
                <c:pt idx="61">
                  <c:v>0.99829999999999997</c:v>
                </c:pt>
              </c:numCache>
            </c:numRef>
          </c:val>
          <c:extLst>
            <c:ext xmlns:c16="http://schemas.microsoft.com/office/drawing/2014/chart" uri="{C3380CC4-5D6E-409C-BE32-E72D297353CC}">
              <c16:uniqueId val="{00000010-179D-41D2-9F75-23FB270E842D}"/>
            </c:ext>
          </c:extLst>
        </c:ser>
        <c:dLbls>
          <c:dLblPos val="outEnd"/>
          <c:showLegendKey val="0"/>
          <c:showVal val="1"/>
          <c:showCatName val="0"/>
          <c:showSerName val="0"/>
          <c:showPercent val="0"/>
          <c:showBubbleSize val="0"/>
        </c:dLbls>
        <c:gapWidth val="219"/>
        <c:overlap val="23"/>
        <c:axId val="2039820800"/>
        <c:axId val="857234992"/>
      </c:barChart>
      <c:catAx>
        <c:axId val="2039820800"/>
        <c:scaling>
          <c:orientation val="minMax"/>
        </c:scaling>
        <c:delete val="1"/>
        <c:axPos val="b"/>
        <c:numFmt formatCode="General" sourceLinked="1"/>
        <c:majorTickMark val="none"/>
        <c:minorTickMark val="none"/>
        <c:tickLblPos val="nextTo"/>
        <c:crossAx val="857234992"/>
        <c:crosses val="autoZero"/>
        <c:auto val="1"/>
        <c:lblAlgn val="ctr"/>
        <c:lblOffset val="100"/>
        <c:noMultiLvlLbl val="0"/>
      </c:catAx>
      <c:valAx>
        <c:axId val="857234992"/>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r>
                  <a:rPr lang="en-US" sz="1600" noProof="0">
                    <a:solidFill>
                      <a:sysClr val="windowText" lastClr="000000"/>
                    </a:solidFill>
                  </a:rPr>
                  <a:t>NH</a:t>
                </a:r>
                <a:r>
                  <a:rPr lang="en-US" sz="1600" baseline="-25000" noProof="0">
                    <a:solidFill>
                      <a:sysClr val="windowText" lastClr="000000"/>
                    </a:solidFill>
                  </a:rPr>
                  <a:t>3</a:t>
                </a:r>
                <a:r>
                  <a:rPr lang="en-US" sz="1600" noProof="0">
                    <a:solidFill>
                      <a:sysClr val="windowText" lastClr="000000"/>
                    </a:solidFill>
                  </a:rPr>
                  <a:t> conversion</a:t>
                </a:r>
              </a:p>
            </c:rich>
          </c:tx>
          <c:layout>
            <c:manualLayout>
              <c:xMode val="edge"/>
              <c:yMode val="edge"/>
              <c:x val="2.2086274208005074E-2"/>
              <c:y val="0.14565569136314802"/>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nl-BE"/>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nl-BE"/>
          </a:p>
        </c:txPr>
        <c:crossAx val="203982080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nl-BE"/>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7575461799139874"/>
          <c:y val="4.5539842998563354E-2"/>
          <c:w val="0.77888538915190719"/>
          <c:h val="0.76654916439579279"/>
        </c:manualLayout>
      </c:layout>
      <c:scatterChart>
        <c:scatterStyle val="smoothMarker"/>
        <c:varyColors val="0"/>
        <c:ser>
          <c:idx val="0"/>
          <c:order val="0"/>
          <c:tx>
            <c:strRef>
              <c:f>Tabelle1!$D$13</c:f>
              <c:strCache>
                <c:ptCount val="1"/>
                <c:pt idx="0">
                  <c:v>1 bar</c:v>
                </c:pt>
              </c:strCache>
            </c:strRef>
          </c:tx>
          <c:spPr>
            <a:ln w="19050" cap="rnd">
              <a:solidFill>
                <a:srgbClr val="44ABD3"/>
              </a:solidFill>
              <a:round/>
            </a:ln>
            <a:effectLst/>
          </c:spPr>
          <c:marker>
            <c:symbol val="circle"/>
            <c:size val="5"/>
            <c:spPr>
              <a:solidFill>
                <a:srgbClr val="44ABD3"/>
              </a:solidFill>
              <a:ln w="9525">
                <a:solidFill>
                  <a:srgbClr val="44ABD3"/>
                </a:solidFill>
              </a:ln>
              <a:effectLst/>
            </c:spPr>
          </c:marker>
          <c:xVal>
            <c:numRef>
              <c:f>Tabelle1!$B$3:$B$9</c:f>
              <c:numCache>
                <c:formatCode>General</c:formatCode>
                <c:ptCount val="7"/>
                <c:pt idx="0">
                  <c:v>581</c:v>
                </c:pt>
                <c:pt idx="1">
                  <c:v>538</c:v>
                </c:pt>
                <c:pt idx="2">
                  <c:v>485</c:v>
                </c:pt>
                <c:pt idx="3">
                  <c:v>439</c:v>
                </c:pt>
                <c:pt idx="4">
                  <c:v>393</c:v>
                </c:pt>
                <c:pt idx="5">
                  <c:v>344</c:v>
                </c:pt>
                <c:pt idx="6">
                  <c:v>298</c:v>
                </c:pt>
              </c:numCache>
            </c:numRef>
          </c:xVal>
          <c:yVal>
            <c:numRef>
              <c:f>Tabelle1!$D$3:$D$9</c:f>
              <c:numCache>
                <c:formatCode>0.00%</c:formatCode>
                <c:ptCount val="7"/>
                <c:pt idx="0">
                  <c:v>1.0195147935722852</c:v>
                </c:pt>
                <c:pt idx="1">
                  <c:v>1.0190101884224805</c:v>
                </c:pt>
                <c:pt idx="2">
                  <c:v>1.0179326928141916</c:v>
                </c:pt>
                <c:pt idx="3">
                  <c:v>0.98327125531843806</c:v>
                </c:pt>
                <c:pt idx="4">
                  <c:v>0.66235669929828278</c:v>
                </c:pt>
                <c:pt idx="5">
                  <c:v>0.28744690355910507</c:v>
                </c:pt>
                <c:pt idx="6">
                  <c:v>0.10006004863753662</c:v>
                </c:pt>
              </c:numCache>
            </c:numRef>
          </c:yVal>
          <c:smooth val="1"/>
          <c:extLst>
            <c:ext xmlns:c16="http://schemas.microsoft.com/office/drawing/2014/chart" uri="{C3380CC4-5D6E-409C-BE32-E72D297353CC}">
              <c16:uniqueId val="{00000000-E54E-40F4-AA3E-B8B5A460F63D}"/>
            </c:ext>
          </c:extLst>
        </c:ser>
        <c:ser>
          <c:idx val="2"/>
          <c:order val="1"/>
          <c:tx>
            <c:v>7 bar</c:v>
          </c:tx>
          <c:spPr>
            <a:ln w="19050" cap="rnd">
              <a:solidFill>
                <a:srgbClr val="322B80"/>
              </a:solidFill>
              <a:round/>
            </a:ln>
            <a:effectLst/>
          </c:spPr>
          <c:marker>
            <c:symbol val="circle"/>
            <c:size val="5"/>
            <c:spPr>
              <a:solidFill>
                <a:srgbClr val="322B80"/>
              </a:solidFill>
              <a:ln w="9525">
                <a:solidFill>
                  <a:srgbClr val="322B80"/>
                </a:solidFill>
              </a:ln>
              <a:effectLst/>
            </c:spPr>
          </c:marker>
          <c:xVal>
            <c:numRef>
              <c:f>Tabelle1!$B$3:$B$9</c:f>
              <c:numCache>
                <c:formatCode>General</c:formatCode>
                <c:ptCount val="7"/>
                <c:pt idx="0">
                  <c:v>581</c:v>
                </c:pt>
                <c:pt idx="1">
                  <c:v>538</c:v>
                </c:pt>
                <c:pt idx="2">
                  <c:v>485</c:v>
                </c:pt>
                <c:pt idx="3">
                  <c:v>439</c:v>
                </c:pt>
                <c:pt idx="4">
                  <c:v>393</c:v>
                </c:pt>
                <c:pt idx="5">
                  <c:v>344</c:v>
                </c:pt>
                <c:pt idx="6">
                  <c:v>298</c:v>
                </c:pt>
              </c:numCache>
            </c:numRef>
          </c:xVal>
          <c:yVal>
            <c:numRef>
              <c:f>Tabelle1!$C$3:$C$9</c:f>
              <c:numCache>
                <c:formatCode>0.00%</c:formatCode>
                <c:ptCount val="7"/>
                <c:pt idx="0">
                  <c:v>1.0128944973104952</c:v>
                </c:pt>
                <c:pt idx="1">
                  <c:v>1.0085525634658337</c:v>
                </c:pt>
                <c:pt idx="2">
                  <c:v>0.97909314630143029</c:v>
                </c:pt>
                <c:pt idx="3">
                  <c:v>0.76878229300090328</c:v>
                </c:pt>
                <c:pt idx="4">
                  <c:v>0.42404605768662468</c:v>
                </c:pt>
                <c:pt idx="5">
                  <c:v>0.17929618812828843</c:v>
                </c:pt>
                <c:pt idx="6">
                  <c:v>7.1950399700617812E-2</c:v>
                </c:pt>
              </c:numCache>
            </c:numRef>
          </c:yVal>
          <c:smooth val="1"/>
          <c:extLst>
            <c:ext xmlns:c16="http://schemas.microsoft.com/office/drawing/2014/chart" uri="{C3380CC4-5D6E-409C-BE32-E72D297353CC}">
              <c16:uniqueId val="{00000001-E54E-40F4-AA3E-B8B5A460F63D}"/>
            </c:ext>
          </c:extLst>
        </c:ser>
        <c:dLbls>
          <c:showLegendKey val="0"/>
          <c:showVal val="0"/>
          <c:showCatName val="0"/>
          <c:showSerName val="0"/>
          <c:showPercent val="0"/>
          <c:showBubbleSize val="0"/>
        </c:dLbls>
        <c:axId val="503004223"/>
        <c:axId val="234396431"/>
        <c:extLst>
          <c:ext xmlns:c15="http://schemas.microsoft.com/office/drawing/2012/chart" uri="{02D57815-91ED-43cb-92C2-25804820EDAC}">
            <c15:filteredScatterSeries>
              <c15:ser>
                <c:idx val="1"/>
                <c:order val="2"/>
                <c:tx>
                  <c:strRef>
                    <c:extLst>
                      <c:ext uri="{02D57815-91ED-43cb-92C2-25804820EDAC}">
                        <c15:formulaRef>
                          <c15:sqref>Tabelle1!$E$2</c15:sqref>
                        </c15:formulaRef>
                      </c:ext>
                    </c:extLst>
                    <c:strCache>
                      <c:ptCount val="1"/>
                      <c:pt idx="0">
                        <c:v>1Ru/10K/Al2O3 - 6 bar</c:v>
                      </c:pt>
                    </c:strCache>
                  </c:strRef>
                </c:tx>
                <c:spPr>
                  <a:ln w="19050" cap="rnd">
                    <a:solidFill>
                      <a:schemeClr val="accent2">
                        <a:lumMod val="75000"/>
                      </a:schemeClr>
                    </a:solidFill>
                    <a:round/>
                  </a:ln>
                  <a:effectLst/>
                </c:spPr>
                <c:marker>
                  <c:symbol val="circle"/>
                  <c:size val="5"/>
                  <c:spPr>
                    <a:solidFill>
                      <a:schemeClr val="accent2">
                        <a:lumMod val="75000"/>
                      </a:schemeClr>
                    </a:solidFill>
                    <a:ln w="9525">
                      <a:solidFill>
                        <a:schemeClr val="accent2">
                          <a:lumMod val="75000"/>
                        </a:schemeClr>
                      </a:solidFill>
                    </a:ln>
                    <a:effectLst/>
                  </c:spPr>
                </c:marker>
                <c:xVal>
                  <c:numRef>
                    <c:extLst>
                      <c:ext uri="{02D57815-91ED-43cb-92C2-25804820EDAC}">
                        <c15:formulaRef>
                          <c15:sqref>Tabelle1!$B$3:$B$9</c15:sqref>
                        </c15:formulaRef>
                      </c:ext>
                    </c:extLst>
                    <c:numCache>
                      <c:formatCode>General</c:formatCode>
                      <c:ptCount val="7"/>
                      <c:pt idx="0">
                        <c:v>581</c:v>
                      </c:pt>
                      <c:pt idx="1">
                        <c:v>538</c:v>
                      </c:pt>
                      <c:pt idx="2">
                        <c:v>485</c:v>
                      </c:pt>
                      <c:pt idx="3">
                        <c:v>439</c:v>
                      </c:pt>
                      <c:pt idx="4">
                        <c:v>393</c:v>
                      </c:pt>
                      <c:pt idx="5">
                        <c:v>344</c:v>
                      </c:pt>
                      <c:pt idx="6">
                        <c:v>298</c:v>
                      </c:pt>
                    </c:numCache>
                  </c:numRef>
                </c:xVal>
                <c:yVal>
                  <c:numRef>
                    <c:extLst>
                      <c:ext uri="{02D57815-91ED-43cb-92C2-25804820EDAC}">
                        <c15:formulaRef>
                          <c15:sqref>Tabelle1!$E$3:$E$9</c15:sqref>
                        </c15:formulaRef>
                      </c:ext>
                    </c:extLst>
                    <c:numCache>
                      <c:formatCode>0.00%</c:formatCode>
                      <c:ptCount val="7"/>
                      <c:pt idx="0">
                        <c:v>1.0124375437969584</c:v>
                      </c:pt>
                      <c:pt idx="1">
                        <c:v>1.0056777523297757</c:v>
                      </c:pt>
                      <c:pt idx="2">
                        <c:v>0.91696344128086771</c:v>
                      </c:pt>
                      <c:pt idx="3">
                        <c:v>0.62522394882778609</c:v>
                      </c:pt>
                      <c:pt idx="4">
                        <c:v>0.32208405012461233</c:v>
                      </c:pt>
                      <c:pt idx="5">
                        <c:v>0.14163025558528508</c:v>
                      </c:pt>
                      <c:pt idx="6">
                        <c:v>5.8023008413865131E-2</c:v>
                      </c:pt>
                    </c:numCache>
                  </c:numRef>
                </c:yVal>
                <c:smooth val="1"/>
                <c:extLst>
                  <c:ext xmlns:c16="http://schemas.microsoft.com/office/drawing/2014/chart" uri="{C3380CC4-5D6E-409C-BE32-E72D297353CC}">
                    <c16:uniqueId val="{00000002-E54E-40F4-AA3E-B8B5A460F63D}"/>
                  </c:ext>
                </c:extLst>
              </c15:ser>
            </c15:filteredScatterSeries>
            <c15:filteredScatterSeries>
              <c15:ser>
                <c:idx val="3"/>
                <c:order val="3"/>
                <c:tx>
                  <c:strRef>
                    <c:extLst xmlns:c15="http://schemas.microsoft.com/office/drawing/2012/chart">
                      <c:ext xmlns:c15="http://schemas.microsoft.com/office/drawing/2012/chart" uri="{02D57815-91ED-43cb-92C2-25804820EDAC}">
                        <c15:formulaRef>
                          <c15:sqref>Tabelle1!$F$2</c15:sqref>
                        </c15:formulaRef>
                      </c:ext>
                    </c:extLst>
                    <c:strCache>
                      <c:ptCount val="1"/>
                      <c:pt idx="0">
                        <c:v>1Ru/10K/Al2O3 - 1 bar</c:v>
                      </c:pt>
                    </c:strCache>
                  </c:strRef>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extLst xmlns:c15="http://schemas.microsoft.com/office/drawing/2012/chart">
                      <c:ext xmlns:c15="http://schemas.microsoft.com/office/drawing/2012/chart" uri="{02D57815-91ED-43cb-92C2-25804820EDAC}">
                        <c15:formulaRef>
                          <c15:sqref>Tabelle1!$B$3:$B$9</c15:sqref>
                        </c15:formulaRef>
                      </c:ext>
                    </c:extLst>
                    <c:numCache>
                      <c:formatCode>General</c:formatCode>
                      <c:ptCount val="7"/>
                      <c:pt idx="0">
                        <c:v>581</c:v>
                      </c:pt>
                      <c:pt idx="1">
                        <c:v>538</c:v>
                      </c:pt>
                      <c:pt idx="2">
                        <c:v>485</c:v>
                      </c:pt>
                      <c:pt idx="3">
                        <c:v>439</c:v>
                      </c:pt>
                      <c:pt idx="4">
                        <c:v>393</c:v>
                      </c:pt>
                      <c:pt idx="5">
                        <c:v>344</c:v>
                      </c:pt>
                      <c:pt idx="6">
                        <c:v>298</c:v>
                      </c:pt>
                    </c:numCache>
                  </c:numRef>
                </c:xVal>
                <c:yVal>
                  <c:numRef>
                    <c:extLst xmlns:c15="http://schemas.microsoft.com/office/drawing/2012/chart">
                      <c:ext xmlns:c15="http://schemas.microsoft.com/office/drawing/2012/chart" uri="{02D57815-91ED-43cb-92C2-25804820EDAC}">
                        <c15:formulaRef>
                          <c15:sqref>Tabelle1!$F$3:$F$9</c15:sqref>
                        </c15:formulaRef>
                      </c:ext>
                    </c:extLst>
                    <c:numCache>
                      <c:formatCode>0.00%</c:formatCode>
                      <c:ptCount val="7"/>
                      <c:pt idx="0">
                        <c:v>1.0192744766402626</c:v>
                      </c:pt>
                      <c:pt idx="1">
                        <c:v>1.0173929801056174</c:v>
                      </c:pt>
                      <c:pt idx="2">
                        <c:v>1.0093930514042855</c:v>
                      </c:pt>
                      <c:pt idx="3">
                        <c:v>0.79106034131182856</c:v>
                      </c:pt>
                      <c:pt idx="4">
                        <c:v>0.42898866298938843</c:v>
                      </c:pt>
                      <c:pt idx="5">
                        <c:v>0.1805435628515909</c:v>
                      </c:pt>
                      <c:pt idx="6">
                        <c:v>6.8420896064148071E-2</c:v>
                      </c:pt>
                    </c:numCache>
                  </c:numRef>
                </c:yVal>
                <c:smooth val="1"/>
                <c:extLst xmlns:c15="http://schemas.microsoft.com/office/drawing/2012/chart">
                  <c:ext xmlns:c16="http://schemas.microsoft.com/office/drawing/2014/chart" uri="{C3380CC4-5D6E-409C-BE32-E72D297353CC}">
                    <c16:uniqueId val="{00000003-E54E-40F4-AA3E-B8B5A460F63D}"/>
                  </c:ext>
                </c:extLst>
              </c15:ser>
            </c15:filteredScatterSeries>
          </c:ext>
        </c:extLst>
      </c:scatterChart>
      <c:valAx>
        <c:axId val="503004223"/>
        <c:scaling>
          <c:orientation val="minMax"/>
          <c:min val="300"/>
        </c:scaling>
        <c:delete val="0"/>
        <c:axPos val="b"/>
        <c:title>
          <c:tx>
            <c:rich>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sz="1400" noProof="0">
                    <a:solidFill>
                      <a:schemeClr val="tx1"/>
                    </a:solidFill>
                  </a:rPr>
                  <a:t>T [°C]</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nl-BE"/>
            </a:p>
          </c:txPr>
        </c:title>
        <c:numFmt formatCode="General" sourceLinked="1"/>
        <c:majorTickMark val="out"/>
        <c:minorTickMark val="none"/>
        <c:tickLblPos val="nextTo"/>
        <c:spPr>
          <a:noFill/>
          <a:ln w="9525" cap="flat" cmpd="sng" algn="ctr">
            <a:solidFill>
              <a:srgbClr val="2F4D5D"/>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nl-BE"/>
          </a:p>
        </c:txPr>
        <c:crossAx val="234396431"/>
        <c:crosses val="autoZero"/>
        <c:crossBetween val="midCat"/>
      </c:valAx>
      <c:valAx>
        <c:axId val="234396431"/>
        <c:scaling>
          <c:orientation val="minMax"/>
          <c:max val="1.05"/>
          <c:min val="0"/>
        </c:scaling>
        <c:delete val="0"/>
        <c:axPos val="l"/>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sz="1600" noProof="0">
                    <a:solidFill>
                      <a:schemeClr val="tx1"/>
                    </a:solidFill>
                  </a:rPr>
                  <a:t>NH</a:t>
                </a:r>
                <a:r>
                  <a:rPr lang="en-US" sz="1600" baseline="-25000" noProof="0">
                    <a:solidFill>
                      <a:schemeClr val="tx1"/>
                    </a:solidFill>
                  </a:rPr>
                  <a:t>3</a:t>
                </a:r>
                <a:r>
                  <a:rPr lang="en-US" sz="1600" noProof="0">
                    <a:solidFill>
                      <a:schemeClr val="tx1"/>
                    </a:solidFill>
                  </a:rPr>
                  <a:t> conversion</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nl-BE"/>
            </a:p>
          </c:txPr>
        </c:title>
        <c:numFmt formatCode="0%" sourceLinked="0"/>
        <c:majorTickMark val="out"/>
        <c:minorTickMark val="none"/>
        <c:tickLblPos val="nextTo"/>
        <c:spPr>
          <a:noFill/>
          <a:ln w="9525" cap="flat" cmpd="sng" algn="ctr">
            <a:solidFill>
              <a:srgbClr val="2F4D5D"/>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nl-BE"/>
          </a:p>
        </c:txPr>
        <c:crossAx val="503004223"/>
        <c:crosses val="autoZero"/>
        <c:crossBetween val="midCat"/>
      </c:valAx>
      <c:spPr>
        <a:noFill/>
        <a:ln w="12700">
          <a:solidFill>
            <a:srgbClr val="2F4D5D"/>
          </a:solidFill>
        </a:ln>
        <a:effectLst/>
      </c:spPr>
    </c:plotArea>
    <c:legend>
      <c:legendPos val="r"/>
      <c:layout>
        <c:manualLayout>
          <c:xMode val="edge"/>
          <c:yMode val="edge"/>
          <c:x val="0.70026889191283215"/>
          <c:y val="0.50920097464343894"/>
          <c:w val="0.20779478252024788"/>
          <c:h val="0.2018221016297938"/>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nl-B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a:pPr>
      <a:endParaRPr lang="nl-BE"/>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1"/>
          <c:order val="0"/>
          <c:tx>
            <c:v>1 bar</c:v>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'20240610_FVS012_Ttst_6barg'!$U$10:$U$16</c:f>
              <c:numCache>
                <c:formatCode>General</c:formatCode>
                <c:ptCount val="7"/>
                <c:pt idx="0">
                  <c:v>574</c:v>
                </c:pt>
                <c:pt idx="1">
                  <c:v>528</c:v>
                </c:pt>
                <c:pt idx="2">
                  <c:v>482</c:v>
                </c:pt>
                <c:pt idx="3">
                  <c:v>434</c:v>
                </c:pt>
                <c:pt idx="4">
                  <c:v>387</c:v>
                </c:pt>
                <c:pt idx="5">
                  <c:v>342</c:v>
                </c:pt>
                <c:pt idx="6">
                  <c:v>295</c:v>
                </c:pt>
              </c:numCache>
            </c:numRef>
          </c:xVal>
          <c:yVal>
            <c:numRef>
              <c:f>'20240610_FVS012_Ttst_6barg'!$AJ$40:$AJ$46</c:f>
              <c:numCache>
                <c:formatCode>0.00%</c:formatCode>
                <c:ptCount val="7"/>
                <c:pt idx="0">
                  <c:v>0.99254802242250362</c:v>
                </c:pt>
                <c:pt idx="1">
                  <c:v>0.9628112394034507</c:v>
                </c:pt>
                <c:pt idx="2">
                  <c:v>0.77107559308500451</c:v>
                </c:pt>
                <c:pt idx="3">
                  <c:v>0.47641193472753995</c:v>
                </c:pt>
                <c:pt idx="4">
                  <c:v>0.24571756681589638</c:v>
                </c:pt>
                <c:pt idx="5">
                  <c:v>0.12211634651688832</c:v>
                </c:pt>
                <c:pt idx="6">
                  <c:v>8.8003919670304728E-2</c:v>
                </c:pt>
              </c:numCache>
            </c:numRef>
          </c:yVal>
          <c:smooth val="1"/>
          <c:extLst>
            <c:ext xmlns:c16="http://schemas.microsoft.com/office/drawing/2014/chart" uri="{C3380CC4-5D6E-409C-BE32-E72D297353CC}">
              <c16:uniqueId val="{00000000-B659-4304-BC6D-F5FB341A6EED}"/>
            </c:ext>
          </c:extLst>
        </c:ser>
        <c:ser>
          <c:idx val="0"/>
          <c:order val="1"/>
          <c:tx>
            <c:v>7 bar</c:v>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'20240610_FVS012_Ttst_6barg'!$U$10:$U$16</c:f>
              <c:numCache>
                <c:formatCode>General</c:formatCode>
                <c:ptCount val="7"/>
                <c:pt idx="0">
                  <c:v>574</c:v>
                </c:pt>
                <c:pt idx="1">
                  <c:v>528</c:v>
                </c:pt>
                <c:pt idx="2">
                  <c:v>482</c:v>
                </c:pt>
                <c:pt idx="3">
                  <c:v>434</c:v>
                </c:pt>
                <c:pt idx="4">
                  <c:v>387</c:v>
                </c:pt>
                <c:pt idx="5">
                  <c:v>342</c:v>
                </c:pt>
                <c:pt idx="6">
                  <c:v>295</c:v>
                </c:pt>
              </c:numCache>
            </c:numRef>
          </c:xVal>
          <c:yVal>
            <c:numRef>
              <c:f>'20240610_FVS012_Ttst_6barg'!$AJ$29:$AJ$35</c:f>
              <c:numCache>
                <c:formatCode>0.00%</c:formatCode>
                <c:ptCount val="7"/>
                <c:pt idx="0">
                  <c:v>0.98018848819737547</c:v>
                </c:pt>
                <c:pt idx="1">
                  <c:v>0.88524471088778267</c:v>
                </c:pt>
                <c:pt idx="2">
                  <c:v>0.64307405352635738</c:v>
                </c:pt>
                <c:pt idx="3">
                  <c:v>0.4013098827636003</c:v>
                </c:pt>
                <c:pt idx="4">
                  <c:v>0.21204358790847069</c:v>
                </c:pt>
                <c:pt idx="5">
                  <c:v>0.1162590978656925</c:v>
                </c:pt>
                <c:pt idx="6">
                  <c:v>9.7981291719694594E-2</c:v>
                </c:pt>
              </c:numCache>
            </c:numRef>
          </c:yVal>
          <c:smooth val="1"/>
          <c:extLst>
            <c:ext xmlns:c16="http://schemas.microsoft.com/office/drawing/2014/chart" uri="{C3380CC4-5D6E-409C-BE32-E72D297353CC}">
              <c16:uniqueId val="{00000001-B659-4304-BC6D-F5FB341A6EED}"/>
            </c:ext>
          </c:extLst>
        </c:ser>
        <c:dLbls>
          <c:showLegendKey val="0"/>
          <c:showVal val="0"/>
          <c:showCatName val="0"/>
          <c:showSerName val="0"/>
          <c:showPercent val="0"/>
          <c:showBubbleSize val="0"/>
        </c:dLbls>
        <c:axId val="739170751"/>
        <c:axId val="633585343"/>
      </c:scatterChart>
      <c:valAx>
        <c:axId val="739170751"/>
        <c:scaling>
          <c:orientation val="minMax"/>
          <c:min val="300"/>
        </c:scaling>
        <c:delete val="0"/>
        <c:axPos val="b"/>
        <c:title>
          <c:tx>
            <c:rich>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r>
                  <a:rPr lang="en-US" sz="1400" noProof="0">
                    <a:solidFill>
                      <a:sysClr val="windowText" lastClr="000000"/>
                    </a:solidFill>
                  </a:rPr>
                  <a:t>T</a:t>
                </a:r>
                <a:r>
                  <a:rPr lang="en-US" sz="1400" baseline="0" noProof="0">
                    <a:solidFill>
                      <a:sysClr val="windowText" lastClr="000000"/>
                    </a:solidFill>
                  </a:rPr>
                  <a:t> [°C]</a:t>
                </a:r>
                <a:endParaRPr lang="en-US" sz="1400" noProof="0">
                  <a:solidFill>
                    <a:sysClr val="windowText" lastClr="000000"/>
                  </a:solidFill>
                </a:endParaRPr>
              </a:p>
            </c:rich>
          </c:tx>
          <c:layout>
            <c:manualLayout>
              <c:xMode val="edge"/>
              <c:yMode val="edge"/>
              <c:x val="0.35465157480314957"/>
              <c:y val="0.88349563447426216"/>
            </c:manualLayout>
          </c:layout>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title>
        <c:numFmt formatCode="General" sourceLinked="1"/>
        <c:majorTickMark val="out"/>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nl-BE"/>
          </a:p>
        </c:txPr>
        <c:crossAx val="633585343"/>
        <c:crosses val="autoZero"/>
        <c:crossBetween val="midCat"/>
      </c:valAx>
      <c:valAx>
        <c:axId val="633585343"/>
        <c:scaling>
          <c:orientation val="minMax"/>
          <c:max val="1"/>
        </c:scaling>
        <c:delete val="0"/>
        <c:axPos val="l"/>
        <c:title>
          <c:tx>
            <c:rich>
              <a:bodyPr rot="-54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r>
                  <a:rPr lang="en-US" sz="1400" noProof="0">
                    <a:solidFill>
                      <a:sysClr val="windowText" lastClr="000000"/>
                    </a:solidFill>
                  </a:rPr>
                  <a:t>NH</a:t>
                </a:r>
                <a:r>
                  <a:rPr lang="en-US" sz="1400" baseline="-25000" noProof="0">
                    <a:solidFill>
                      <a:sysClr val="windowText" lastClr="000000"/>
                    </a:solidFill>
                  </a:rPr>
                  <a:t>3</a:t>
                </a:r>
                <a:r>
                  <a:rPr lang="en-US" sz="1400" noProof="0">
                    <a:solidFill>
                      <a:sysClr val="windowText" lastClr="000000"/>
                    </a:solidFill>
                  </a:rPr>
                  <a:t> conversion (%)</a:t>
                </a:r>
              </a:p>
            </c:rich>
          </c:tx>
          <c:overlay val="0"/>
          <c:spPr>
            <a:noFill/>
            <a:ln>
              <a:noFill/>
            </a:ln>
            <a:effectLst/>
          </c:spPr>
          <c:txPr>
            <a:bodyPr rot="-54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nl-BE"/>
            </a:p>
          </c:txPr>
        </c:title>
        <c:numFmt formatCode="0%" sourceLinked="0"/>
        <c:majorTickMark val="out"/>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nl-BE"/>
          </a:p>
        </c:txPr>
        <c:crossAx val="739170751"/>
        <c:crosses val="autoZero"/>
        <c:crossBetween val="midCat"/>
        <c:majorUnit val="0.2"/>
      </c:valAx>
      <c:spPr>
        <a:noFill/>
        <a:ln w="12700">
          <a:solidFill>
            <a:schemeClr val="tx1"/>
          </a:solidFill>
        </a:ln>
        <a:effectLst/>
      </c:spPr>
    </c:plotArea>
    <c:legend>
      <c:legendPos val="r"/>
      <c:layout>
        <c:manualLayout>
          <c:xMode val="edge"/>
          <c:yMode val="edge"/>
          <c:x val="0.58020988193815293"/>
          <c:y val="0.49859472500210922"/>
          <c:w val="0.17781395376537568"/>
          <c:h val="0.2292069856722489"/>
        </c:manualLayout>
      </c:layout>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nl-B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nl-BE"/>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932091567584504"/>
          <c:y val="9.1823704891917296E-2"/>
          <c:w val="0.77553657198690695"/>
          <c:h val="0.73889085987142444"/>
        </c:manualLayout>
      </c:layout>
      <c:scatterChart>
        <c:scatterStyle val="lineMarker"/>
        <c:varyColors val="0"/>
        <c:ser>
          <c:idx val="0"/>
          <c:order val="0"/>
          <c:tx>
            <c:strRef>
              <c:f>'20240605_5Ru10KAl2O3B_stabilite'!$Z$28</c:f>
              <c:strCache>
                <c:ptCount val="1"/>
                <c:pt idx="0">
                  <c:v>conversion</c:v>
                </c:pt>
              </c:strCache>
            </c:strRef>
          </c:tx>
          <c:spPr>
            <a:ln w="19050" cap="rnd">
              <a:solidFill>
                <a:schemeClr val="accent1"/>
              </a:solidFill>
              <a:round/>
            </a:ln>
            <a:effectLst/>
          </c:spPr>
          <c:marker>
            <c:symbol val="none"/>
          </c:marker>
          <c:xVal>
            <c:numRef>
              <c:f>'20240605_5Ru10KAl2O3B_stabilite'!$A$30:$A$8606</c:f>
              <c:numCache>
                <c:formatCode>h:mm:ss</c:formatCode>
                <c:ptCount val="8577"/>
                <c:pt idx="0">
                  <c:v>0</c:v>
                </c:pt>
                <c:pt idx="1">
                  <c:v>0</c:v>
                </c:pt>
                <c:pt idx="2">
                  <c:v>1.1574074074074073E-5</c:v>
                </c:pt>
                <c:pt idx="3">
                  <c:v>9.2592592592592588E-5</c:v>
                </c:pt>
                <c:pt idx="4">
                  <c:v>1.9675925925925926E-4</c:v>
                </c:pt>
                <c:pt idx="5">
                  <c:v>3.8194444444444446E-4</c:v>
                </c:pt>
                <c:pt idx="6">
                  <c:v>8.3333333333333339E-4</c:v>
                </c:pt>
                <c:pt idx="7">
                  <c:v>1.2847222222222223E-3</c:v>
                </c:pt>
                <c:pt idx="8">
                  <c:v>1.736111111111111E-3</c:v>
                </c:pt>
                <c:pt idx="9">
                  <c:v>2.1874999999999998E-3</c:v>
                </c:pt>
                <c:pt idx="10">
                  <c:v>2.6388888888888885E-3</c:v>
                </c:pt>
                <c:pt idx="11">
                  <c:v>3.0902777777777782E-3</c:v>
                </c:pt>
                <c:pt idx="12">
                  <c:v>3.5416666666666665E-3</c:v>
                </c:pt>
                <c:pt idx="13">
                  <c:v>3.9930555555555561E-3</c:v>
                </c:pt>
                <c:pt idx="14">
                  <c:v>4.4444444444444444E-3</c:v>
                </c:pt>
                <c:pt idx="15">
                  <c:v>4.8958333333333328E-3</c:v>
                </c:pt>
                <c:pt idx="16">
                  <c:v>5.347222222222222E-3</c:v>
                </c:pt>
                <c:pt idx="17">
                  <c:v>5.7986111111111112E-3</c:v>
                </c:pt>
                <c:pt idx="18">
                  <c:v>6.215277777777777E-3</c:v>
                </c:pt>
                <c:pt idx="19">
                  <c:v>6.6666666666666671E-3</c:v>
                </c:pt>
                <c:pt idx="20">
                  <c:v>7.1180555555555554E-3</c:v>
                </c:pt>
                <c:pt idx="21">
                  <c:v>7.5694444444444446E-3</c:v>
                </c:pt>
                <c:pt idx="22">
                  <c:v>8.0208333333333329E-3</c:v>
                </c:pt>
                <c:pt idx="23">
                  <c:v>8.4722222222222213E-3</c:v>
                </c:pt>
                <c:pt idx="24">
                  <c:v>8.9236111111111113E-3</c:v>
                </c:pt>
                <c:pt idx="25">
                  <c:v>9.3749999999999997E-3</c:v>
                </c:pt>
                <c:pt idx="26">
                  <c:v>9.8263888888888897E-3</c:v>
                </c:pt>
                <c:pt idx="27">
                  <c:v>1.0277777777777778E-2</c:v>
                </c:pt>
                <c:pt idx="28">
                  <c:v>1.0729166666666666E-2</c:v>
                </c:pt>
                <c:pt idx="29">
                  <c:v>1.1180555555555556E-2</c:v>
                </c:pt>
                <c:pt idx="30">
                  <c:v>1.1585648148148149E-2</c:v>
                </c:pt>
                <c:pt idx="31">
                  <c:v>1.2037037037037035E-2</c:v>
                </c:pt>
                <c:pt idx="32">
                  <c:v>1.2453703703703703E-2</c:v>
                </c:pt>
                <c:pt idx="33">
                  <c:v>1.2905092592592591E-2</c:v>
                </c:pt>
                <c:pt idx="34">
                  <c:v>1.3356481481481483E-2</c:v>
                </c:pt>
                <c:pt idx="35">
                  <c:v>1.3807870370370371E-2</c:v>
                </c:pt>
                <c:pt idx="36">
                  <c:v>1.4259259259259261E-2</c:v>
                </c:pt>
                <c:pt idx="37">
                  <c:v>1.4710648148148148E-2</c:v>
                </c:pt>
                <c:pt idx="38">
                  <c:v>1.5162037037037036E-2</c:v>
                </c:pt>
                <c:pt idx="39">
                  <c:v>1.5613425925925926E-2</c:v>
                </c:pt>
                <c:pt idx="40">
                  <c:v>1.6064814814814813E-2</c:v>
                </c:pt>
                <c:pt idx="41">
                  <c:v>1.6516203703703703E-2</c:v>
                </c:pt>
                <c:pt idx="42">
                  <c:v>1.6967592592592593E-2</c:v>
                </c:pt>
                <c:pt idx="43">
                  <c:v>1.741898148148148E-2</c:v>
                </c:pt>
                <c:pt idx="44">
                  <c:v>1.7835648148148149E-2</c:v>
                </c:pt>
                <c:pt idx="45">
                  <c:v>1.8287037037037036E-2</c:v>
                </c:pt>
                <c:pt idx="46">
                  <c:v>1.8738425925925926E-2</c:v>
                </c:pt>
                <c:pt idx="47">
                  <c:v>1.9189814814814816E-2</c:v>
                </c:pt>
                <c:pt idx="48">
                  <c:v>1.9641203703703706E-2</c:v>
                </c:pt>
                <c:pt idx="49">
                  <c:v>2.0057870370370368E-2</c:v>
                </c:pt>
                <c:pt idx="50">
                  <c:v>2.0509259259259258E-2</c:v>
                </c:pt>
                <c:pt idx="51">
                  <c:v>2.0949074074074075E-2</c:v>
                </c:pt>
                <c:pt idx="52">
                  <c:v>2.1400462962962965E-2</c:v>
                </c:pt>
                <c:pt idx="53">
                  <c:v>2.1851851851851848E-2</c:v>
                </c:pt>
                <c:pt idx="54">
                  <c:v>2.2268518518518521E-2</c:v>
                </c:pt>
                <c:pt idx="55">
                  <c:v>2.2719907407407411E-2</c:v>
                </c:pt>
                <c:pt idx="56">
                  <c:v>2.3171296296296297E-2</c:v>
                </c:pt>
                <c:pt idx="57">
                  <c:v>2.3622685185185188E-2</c:v>
                </c:pt>
                <c:pt idx="58">
                  <c:v>2.4074074074074071E-2</c:v>
                </c:pt>
                <c:pt idx="59">
                  <c:v>2.4525462962962968E-2</c:v>
                </c:pt>
                <c:pt idx="60">
                  <c:v>2.4976851851851851E-2</c:v>
                </c:pt>
                <c:pt idx="61">
                  <c:v>2.5428240740740741E-2</c:v>
                </c:pt>
                <c:pt idx="62">
                  <c:v>2.584490740740741E-2</c:v>
                </c:pt>
                <c:pt idx="63">
                  <c:v>2.6296296296296293E-2</c:v>
                </c:pt>
                <c:pt idx="64">
                  <c:v>2.6747685185185183E-2</c:v>
                </c:pt>
                <c:pt idx="65">
                  <c:v>2.7199074074074073E-2</c:v>
                </c:pt>
                <c:pt idx="66">
                  <c:v>2.7650462962962963E-2</c:v>
                </c:pt>
                <c:pt idx="67">
                  <c:v>2.8067129629629626E-2</c:v>
                </c:pt>
                <c:pt idx="68">
                  <c:v>2.8518518518518523E-2</c:v>
                </c:pt>
                <c:pt idx="69">
                  <c:v>2.8969907407407406E-2</c:v>
                </c:pt>
                <c:pt idx="70">
                  <c:v>2.9421296296296296E-2</c:v>
                </c:pt>
                <c:pt idx="71">
                  <c:v>2.9872685185185183E-2</c:v>
                </c:pt>
                <c:pt idx="72">
                  <c:v>3.0324074074074073E-2</c:v>
                </c:pt>
                <c:pt idx="73">
                  <c:v>3.0775462962962966E-2</c:v>
                </c:pt>
                <c:pt idx="74">
                  <c:v>3.1226851851851853E-2</c:v>
                </c:pt>
                <c:pt idx="75">
                  <c:v>3.1678240740740743E-2</c:v>
                </c:pt>
                <c:pt idx="76">
                  <c:v>3.2118055555555559E-2</c:v>
                </c:pt>
                <c:pt idx="77">
                  <c:v>3.2569444444444443E-2</c:v>
                </c:pt>
                <c:pt idx="78">
                  <c:v>3.3020833333333333E-2</c:v>
                </c:pt>
                <c:pt idx="79">
                  <c:v>3.3472222222222223E-2</c:v>
                </c:pt>
                <c:pt idx="80">
                  <c:v>3.3923611111111113E-2</c:v>
                </c:pt>
                <c:pt idx="81">
                  <c:v>3.4374999999999996E-2</c:v>
                </c:pt>
                <c:pt idx="82">
                  <c:v>3.4826388888888886E-2</c:v>
                </c:pt>
                <c:pt idx="83">
                  <c:v>3.5277777777777776E-2</c:v>
                </c:pt>
                <c:pt idx="84">
                  <c:v>3.5729166666666666E-2</c:v>
                </c:pt>
                <c:pt idx="85">
                  <c:v>3.6180555555555556E-2</c:v>
                </c:pt>
                <c:pt idx="86">
                  <c:v>3.6631944444444446E-2</c:v>
                </c:pt>
                <c:pt idx="87">
                  <c:v>3.7083333333333336E-2</c:v>
                </c:pt>
                <c:pt idx="88">
                  <c:v>3.7534722222222219E-2</c:v>
                </c:pt>
                <c:pt idx="89">
                  <c:v>3.7986111111111116E-2</c:v>
                </c:pt>
                <c:pt idx="90">
                  <c:v>3.8437499999999999E-2</c:v>
                </c:pt>
                <c:pt idx="91">
                  <c:v>3.888888888888889E-2</c:v>
                </c:pt>
                <c:pt idx="92">
                  <c:v>3.9340277777777773E-2</c:v>
                </c:pt>
                <c:pt idx="93">
                  <c:v>3.9791666666666663E-2</c:v>
                </c:pt>
                <c:pt idx="94">
                  <c:v>4.024305555555556E-2</c:v>
                </c:pt>
                <c:pt idx="95">
                  <c:v>4.0694444444444443E-2</c:v>
                </c:pt>
                <c:pt idx="96">
                  <c:v>4.1145833333333333E-2</c:v>
                </c:pt>
                <c:pt idx="97">
                  <c:v>4.1597222222222223E-2</c:v>
                </c:pt>
                <c:pt idx="98">
                  <c:v>4.2048611111111113E-2</c:v>
                </c:pt>
                <c:pt idx="99">
                  <c:v>4.2500000000000003E-2</c:v>
                </c:pt>
                <c:pt idx="100">
                  <c:v>4.2951388888888886E-2</c:v>
                </c:pt>
                <c:pt idx="101">
                  <c:v>4.3402777777777783E-2</c:v>
                </c:pt>
                <c:pt idx="102">
                  <c:v>4.3854166666666666E-2</c:v>
                </c:pt>
                <c:pt idx="103">
                  <c:v>4.4293981481481483E-2</c:v>
                </c:pt>
                <c:pt idx="104">
                  <c:v>4.4745370370370373E-2</c:v>
                </c:pt>
                <c:pt idx="105">
                  <c:v>4.5196759259259256E-2</c:v>
                </c:pt>
                <c:pt idx="106">
                  <c:v>4.5648148148148153E-2</c:v>
                </c:pt>
                <c:pt idx="107">
                  <c:v>4.6099537037037036E-2</c:v>
                </c:pt>
                <c:pt idx="108">
                  <c:v>4.6550925925925919E-2</c:v>
                </c:pt>
                <c:pt idx="109">
                  <c:v>4.7002314814814816E-2</c:v>
                </c:pt>
                <c:pt idx="110">
                  <c:v>4.7453703703703699E-2</c:v>
                </c:pt>
                <c:pt idx="111">
                  <c:v>4.7905092592592589E-2</c:v>
                </c:pt>
                <c:pt idx="112">
                  <c:v>4.8356481481481479E-2</c:v>
                </c:pt>
                <c:pt idx="113">
                  <c:v>4.880787037037037E-2</c:v>
                </c:pt>
                <c:pt idx="114">
                  <c:v>4.925925925925926E-2</c:v>
                </c:pt>
                <c:pt idx="115">
                  <c:v>4.971064814814815E-2</c:v>
                </c:pt>
                <c:pt idx="116">
                  <c:v>5.0162037037037033E-2</c:v>
                </c:pt>
                <c:pt idx="117">
                  <c:v>5.061342592592593E-2</c:v>
                </c:pt>
                <c:pt idx="118">
                  <c:v>5.1064814814814813E-2</c:v>
                </c:pt>
                <c:pt idx="119">
                  <c:v>5.151620370370371E-2</c:v>
                </c:pt>
                <c:pt idx="120">
                  <c:v>5.1967592592592593E-2</c:v>
                </c:pt>
                <c:pt idx="121">
                  <c:v>5.2418981481481476E-2</c:v>
                </c:pt>
                <c:pt idx="122">
                  <c:v>5.28587962962963E-2</c:v>
                </c:pt>
                <c:pt idx="123">
                  <c:v>5.3310185185185183E-2</c:v>
                </c:pt>
                <c:pt idx="124">
                  <c:v>5.376157407407408E-2</c:v>
                </c:pt>
                <c:pt idx="125">
                  <c:v>5.4212962962962963E-2</c:v>
                </c:pt>
                <c:pt idx="126">
                  <c:v>5.4664351851851846E-2</c:v>
                </c:pt>
                <c:pt idx="127">
                  <c:v>5.5115740740740743E-2</c:v>
                </c:pt>
                <c:pt idx="128">
                  <c:v>5.5567129629629626E-2</c:v>
                </c:pt>
                <c:pt idx="129">
                  <c:v>5.6018518518518523E-2</c:v>
                </c:pt>
                <c:pt idx="130">
                  <c:v>5.6469907407407406E-2</c:v>
                </c:pt>
                <c:pt idx="131">
                  <c:v>5.6921296296296296E-2</c:v>
                </c:pt>
                <c:pt idx="132">
                  <c:v>5.7337962962962959E-2</c:v>
                </c:pt>
                <c:pt idx="133">
                  <c:v>5.7789351851851856E-2</c:v>
                </c:pt>
                <c:pt idx="134">
                  <c:v>5.8240740740740739E-2</c:v>
                </c:pt>
                <c:pt idx="135">
                  <c:v>5.8692129629629629E-2</c:v>
                </c:pt>
                <c:pt idx="136">
                  <c:v>5.9143518518518519E-2</c:v>
                </c:pt>
                <c:pt idx="137">
                  <c:v>5.9594907407407409E-2</c:v>
                </c:pt>
                <c:pt idx="138">
                  <c:v>6.0046296296296292E-2</c:v>
                </c:pt>
                <c:pt idx="139">
                  <c:v>6.0497685185185189E-2</c:v>
                </c:pt>
                <c:pt idx="140">
                  <c:v>6.0949074074074072E-2</c:v>
                </c:pt>
                <c:pt idx="141">
                  <c:v>6.1400462962962969E-2</c:v>
                </c:pt>
                <c:pt idx="142">
                  <c:v>6.1851851851851852E-2</c:v>
                </c:pt>
                <c:pt idx="143">
                  <c:v>6.2303240740740735E-2</c:v>
                </c:pt>
                <c:pt idx="144">
                  <c:v>6.2754629629629632E-2</c:v>
                </c:pt>
                <c:pt idx="145">
                  <c:v>6.3206018518518522E-2</c:v>
                </c:pt>
                <c:pt idx="146">
                  <c:v>6.3657407407407399E-2</c:v>
                </c:pt>
                <c:pt idx="147">
                  <c:v>6.4108796296296303E-2</c:v>
                </c:pt>
                <c:pt idx="148">
                  <c:v>6.4560185185185193E-2</c:v>
                </c:pt>
                <c:pt idx="149">
                  <c:v>6.4976851851851855E-2</c:v>
                </c:pt>
                <c:pt idx="150">
                  <c:v>6.5428240740740731E-2</c:v>
                </c:pt>
                <c:pt idx="151">
                  <c:v>6.5868055555555555E-2</c:v>
                </c:pt>
                <c:pt idx="152">
                  <c:v>6.6319444444444445E-2</c:v>
                </c:pt>
                <c:pt idx="153">
                  <c:v>6.6770833333333335E-2</c:v>
                </c:pt>
                <c:pt idx="154">
                  <c:v>6.7222222222222225E-2</c:v>
                </c:pt>
                <c:pt idx="155">
                  <c:v>6.7673611111111115E-2</c:v>
                </c:pt>
                <c:pt idx="156">
                  <c:v>6.8125000000000005E-2</c:v>
                </c:pt>
                <c:pt idx="157">
                  <c:v>6.8576388888888895E-2</c:v>
                </c:pt>
                <c:pt idx="158">
                  <c:v>6.9027777777777785E-2</c:v>
                </c:pt>
                <c:pt idx="159">
                  <c:v>6.9479166666666661E-2</c:v>
                </c:pt>
                <c:pt idx="160">
                  <c:v>6.9930555555555551E-2</c:v>
                </c:pt>
                <c:pt idx="161">
                  <c:v>7.0381944444444441E-2</c:v>
                </c:pt>
                <c:pt idx="162">
                  <c:v>7.0833333333333331E-2</c:v>
                </c:pt>
                <c:pt idx="163">
                  <c:v>7.1284722222222222E-2</c:v>
                </c:pt>
                <c:pt idx="164">
                  <c:v>7.1736111111111112E-2</c:v>
                </c:pt>
                <c:pt idx="165">
                  <c:v>7.2141203703703707E-2</c:v>
                </c:pt>
                <c:pt idx="166">
                  <c:v>7.2592592592592597E-2</c:v>
                </c:pt>
                <c:pt idx="167">
                  <c:v>7.3043981481481488E-2</c:v>
                </c:pt>
                <c:pt idx="168">
                  <c:v>7.3495370370370364E-2</c:v>
                </c:pt>
                <c:pt idx="169">
                  <c:v>7.3946759259259254E-2</c:v>
                </c:pt>
                <c:pt idx="170">
                  <c:v>7.4398148148148144E-2</c:v>
                </c:pt>
                <c:pt idx="171">
                  <c:v>7.4837962962962967E-2</c:v>
                </c:pt>
                <c:pt idx="172">
                  <c:v>7.5277777777777777E-2</c:v>
                </c:pt>
                <c:pt idx="173">
                  <c:v>7.5729166666666667E-2</c:v>
                </c:pt>
                <c:pt idx="174">
                  <c:v>7.6180555555555557E-2</c:v>
                </c:pt>
                <c:pt idx="175">
                  <c:v>7.6631944444444447E-2</c:v>
                </c:pt>
                <c:pt idx="176">
                  <c:v>7.7083333333333337E-2</c:v>
                </c:pt>
                <c:pt idx="177">
                  <c:v>7.7499999999999999E-2</c:v>
                </c:pt>
                <c:pt idx="178">
                  <c:v>7.795138888888889E-2</c:v>
                </c:pt>
                <c:pt idx="179">
                  <c:v>7.840277777777778E-2</c:v>
                </c:pt>
                <c:pt idx="180">
                  <c:v>7.885416666666667E-2</c:v>
                </c:pt>
                <c:pt idx="181">
                  <c:v>7.930555555555556E-2</c:v>
                </c:pt>
                <c:pt idx="182">
                  <c:v>7.9722222222222222E-2</c:v>
                </c:pt>
                <c:pt idx="183">
                  <c:v>8.0173611111111112E-2</c:v>
                </c:pt>
                <c:pt idx="184">
                  <c:v>8.0625000000000002E-2</c:v>
                </c:pt>
                <c:pt idx="185">
                  <c:v>8.1076388888888892E-2</c:v>
                </c:pt>
                <c:pt idx="186">
                  <c:v>8.1527777777777768E-2</c:v>
                </c:pt>
                <c:pt idx="187">
                  <c:v>8.1979166666666659E-2</c:v>
                </c:pt>
                <c:pt idx="188">
                  <c:v>8.2384259259259254E-2</c:v>
                </c:pt>
                <c:pt idx="189">
                  <c:v>8.2835648148148144E-2</c:v>
                </c:pt>
                <c:pt idx="190">
                  <c:v>8.3287037037037034E-2</c:v>
                </c:pt>
                <c:pt idx="191">
                  <c:v>8.3738425925925938E-2</c:v>
                </c:pt>
                <c:pt idx="192">
                  <c:v>8.4189814814814815E-2</c:v>
                </c:pt>
                <c:pt idx="193">
                  <c:v>8.4641203703703705E-2</c:v>
                </c:pt>
                <c:pt idx="194">
                  <c:v>8.5092592592592595E-2</c:v>
                </c:pt>
                <c:pt idx="195">
                  <c:v>8.5543981481481471E-2</c:v>
                </c:pt>
                <c:pt idx="196">
                  <c:v>8.5995370370370375E-2</c:v>
                </c:pt>
                <c:pt idx="197">
                  <c:v>8.6446759259259265E-2</c:v>
                </c:pt>
                <c:pt idx="198">
                  <c:v>8.6898148148148155E-2</c:v>
                </c:pt>
                <c:pt idx="199">
                  <c:v>8.7314814814814803E-2</c:v>
                </c:pt>
                <c:pt idx="200">
                  <c:v>8.7766203703703707E-2</c:v>
                </c:pt>
                <c:pt idx="201">
                  <c:v>8.8217592592592597E-2</c:v>
                </c:pt>
                <c:pt idx="202">
                  <c:v>8.8668981481481488E-2</c:v>
                </c:pt>
                <c:pt idx="203">
                  <c:v>8.9120370370370364E-2</c:v>
                </c:pt>
                <c:pt idx="204">
                  <c:v>8.953703703703704E-2</c:v>
                </c:pt>
                <c:pt idx="205">
                  <c:v>8.998842592592593E-2</c:v>
                </c:pt>
                <c:pt idx="206">
                  <c:v>9.043981481481482E-2</c:v>
                </c:pt>
                <c:pt idx="207">
                  <c:v>9.0891203703703696E-2</c:v>
                </c:pt>
                <c:pt idx="208">
                  <c:v>9.1342592592592586E-2</c:v>
                </c:pt>
                <c:pt idx="209">
                  <c:v>9.179398148148149E-2</c:v>
                </c:pt>
                <c:pt idx="210">
                  <c:v>9.224537037037038E-2</c:v>
                </c:pt>
                <c:pt idx="211">
                  <c:v>9.2696759259259257E-2</c:v>
                </c:pt>
                <c:pt idx="212">
                  <c:v>9.3148148148148147E-2</c:v>
                </c:pt>
                <c:pt idx="213">
                  <c:v>9.3599537037037037E-2</c:v>
                </c:pt>
                <c:pt idx="214">
                  <c:v>9.4050925925925941E-2</c:v>
                </c:pt>
                <c:pt idx="215">
                  <c:v>9.4502314814814817E-2</c:v>
                </c:pt>
                <c:pt idx="216">
                  <c:v>9.4942129629629626E-2</c:v>
                </c:pt>
                <c:pt idx="217">
                  <c:v>9.5393518518518516E-2</c:v>
                </c:pt>
                <c:pt idx="218">
                  <c:v>9.5844907407407406E-2</c:v>
                </c:pt>
                <c:pt idx="219">
                  <c:v>9.6296296296296283E-2</c:v>
                </c:pt>
                <c:pt idx="220">
                  <c:v>9.6747685185185187E-2</c:v>
                </c:pt>
                <c:pt idx="221">
                  <c:v>9.7199074074074077E-2</c:v>
                </c:pt>
                <c:pt idx="222">
                  <c:v>9.7650462962962967E-2</c:v>
                </c:pt>
                <c:pt idx="223">
                  <c:v>9.8101851851851843E-2</c:v>
                </c:pt>
                <c:pt idx="224">
                  <c:v>9.8553240740740747E-2</c:v>
                </c:pt>
                <c:pt idx="225">
                  <c:v>9.9004629629629637E-2</c:v>
                </c:pt>
                <c:pt idx="226">
                  <c:v>9.9456018518518527E-2</c:v>
                </c:pt>
                <c:pt idx="227">
                  <c:v>9.9907407407407403E-2</c:v>
                </c:pt>
                <c:pt idx="228">
                  <c:v>0.10034722222222221</c:v>
                </c:pt>
                <c:pt idx="229">
                  <c:v>0.1007986111111111</c:v>
                </c:pt>
                <c:pt idx="230">
                  <c:v>0.10125000000000001</c:v>
                </c:pt>
                <c:pt idx="231">
                  <c:v>0.1017013888888889</c:v>
                </c:pt>
                <c:pt idx="232">
                  <c:v>0.10215277777777777</c:v>
                </c:pt>
                <c:pt idx="233">
                  <c:v>0.10260416666666666</c:v>
                </c:pt>
                <c:pt idx="234">
                  <c:v>0.10305555555555555</c:v>
                </c:pt>
                <c:pt idx="235">
                  <c:v>0.10350694444444446</c:v>
                </c:pt>
                <c:pt idx="236">
                  <c:v>0.10395833333333333</c:v>
                </c:pt>
                <c:pt idx="237">
                  <c:v>0.10440972222222222</c:v>
                </c:pt>
                <c:pt idx="238">
                  <c:v>0.10486111111111111</c:v>
                </c:pt>
                <c:pt idx="239">
                  <c:v>0.10531249999999999</c:v>
                </c:pt>
                <c:pt idx="240">
                  <c:v>0.10576388888888888</c:v>
                </c:pt>
                <c:pt idx="241">
                  <c:v>0.10614583333333333</c:v>
                </c:pt>
                <c:pt idx="242">
                  <c:v>0.10659722222222223</c:v>
                </c:pt>
                <c:pt idx="243">
                  <c:v>0.10704861111111112</c:v>
                </c:pt>
                <c:pt idx="244">
                  <c:v>0.1075</c:v>
                </c:pt>
                <c:pt idx="245">
                  <c:v>0.10795138888888889</c:v>
                </c:pt>
                <c:pt idx="246">
                  <c:v>0.10840277777777778</c:v>
                </c:pt>
                <c:pt idx="247">
                  <c:v>0.10885416666666665</c:v>
                </c:pt>
                <c:pt idx="248">
                  <c:v>0.10925925925925926</c:v>
                </c:pt>
                <c:pt idx="249">
                  <c:v>0.10971064814814814</c:v>
                </c:pt>
                <c:pt idx="250">
                  <c:v>0.11016203703703703</c:v>
                </c:pt>
                <c:pt idx="251">
                  <c:v>0.11061342592592593</c:v>
                </c:pt>
                <c:pt idx="252">
                  <c:v>0.11106481481481482</c:v>
                </c:pt>
                <c:pt idx="253">
                  <c:v>0.1115162037037037</c:v>
                </c:pt>
                <c:pt idx="254">
                  <c:v>0.11196759259259259</c:v>
                </c:pt>
                <c:pt idx="255">
                  <c:v>0.11241898148148148</c:v>
                </c:pt>
                <c:pt idx="256">
                  <c:v>0.11287037037037036</c:v>
                </c:pt>
                <c:pt idx="257">
                  <c:v>0.11332175925925925</c:v>
                </c:pt>
                <c:pt idx="258">
                  <c:v>0.11377314814814815</c:v>
                </c:pt>
                <c:pt idx="259">
                  <c:v>0.11422453703703704</c:v>
                </c:pt>
                <c:pt idx="260">
                  <c:v>0.11467592592592592</c:v>
                </c:pt>
                <c:pt idx="261">
                  <c:v>0.11512731481481481</c:v>
                </c:pt>
                <c:pt idx="262">
                  <c:v>0.11557870370370371</c:v>
                </c:pt>
                <c:pt idx="263">
                  <c:v>0.1160300925925926</c:v>
                </c:pt>
                <c:pt idx="264">
                  <c:v>0.11648148148148148</c:v>
                </c:pt>
                <c:pt idx="265">
                  <c:v>0.11693287037037037</c:v>
                </c:pt>
                <c:pt idx="266">
                  <c:v>0.11738425925925926</c:v>
                </c:pt>
                <c:pt idx="267">
                  <c:v>0.11783564814814813</c:v>
                </c:pt>
                <c:pt idx="268">
                  <c:v>0.11828703703703704</c:v>
                </c:pt>
                <c:pt idx="269">
                  <c:v>0.11873842592592593</c:v>
                </c:pt>
                <c:pt idx="270">
                  <c:v>0.11918981481481482</c:v>
                </c:pt>
                <c:pt idx="271">
                  <c:v>0.11964120370370369</c:v>
                </c:pt>
                <c:pt idx="272">
                  <c:v>0.12005787037037037</c:v>
                </c:pt>
                <c:pt idx="273">
                  <c:v>0.12050925925925926</c:v>
                </c:pt>
                <c:pt idx="274">
                  <c:v>0.12096064814814815</c:v>
                </c:pt>
                <c:pt idx="275">
                  <c:v>0.12141203703703703</c:v>
                </c:pt>
                <c:pt idx="276">
                  <c:v>0.12186342592592592</c:v>
                </c:pt>
                <c:pt idx="277">
                  <c:v>0.12231481481481482</c:v>
                </c:pt>
                <c:pt idx="278">
                  <c:v>0.12276620370370371</c:v>
                </c:pt>
                <c:pt idx="279">
                  <c:v>0.12321759259259259</c:v>
                </c:pt>
                <c:pt idx="280">
                  <c:v>0.12366898148148148</c:v>
                </c:pt>
                <c:pt idx="281">
                  <c:v>0.12412037037037038</c:v>
                </c:pt>
                <c:pt idx="282">
                  <c:v>0.12457175925925927</c:v>
                </c:pt>
                <c:pt idx="283">
                  <c:v>0.12502314814814816</c:v>
                </c:pt>
                <c:pt idx="284">
                  <c:v>0.12542824074074074</c:v>
                </c:pt>
                <c:pt idx="285">
                  <c:v>0.12587962962962965</c:v>
                </c:pt>
                <c:pt idx="286">
                  <c:v>0.1262962962962963</c:v>
                </c:pt>
                <c:pt idx="287">
                  <c:v>0.12674768518518517</c:v>
                </c:pt>
                <c:pt idx="288">
                  <c:v>0.12719907407407408</c:v>
                </c:pt>
                <c:pt idx="289">
                  <c:v>0.12765046296296298</c:v>
                </c:pt>
                <c:pt idx="290">
                  <c:v>0.12810185185185186</c:v>
                </c:pt>
                <c:pt idx="291">
                  <c:v>0.12855324074074073</c:v>
                </c:pt>
                <c:pt idx="292">
                  <c:v>0.12900462962962964</c:v>
                </c:pt>
                <c:pt idx="293">
                  <c:v>0.12945601851851851</c:v>
                </c:pt>
                <c:pt idx="294">
                  <c:v>0.12990740740740742</c:v>
                </c:pt>
                <c:pt idx="295">
                  <c:v>0.13035879629629629</c:v>
                </c:pt>
                <c:pt idx="296">
                  <c:v>0.1308101851851852</c:v>
                </c:pt>
                <c:pt idx="297">
                  <c:v>0.13126157407407407</c:v>
                </c:pt>
                <c:pt idx="298">
                  <c:v>0.13171296296296295</c:v>
                </c:pt>
                <c:pt idx="299">
                  <c:v>0.13216435185185185</c:v>
                </c:pt>
                <c:pt idx="300">
                  <c:v>0.13261574074074076</c:v>
                </c:pt>
                <c:pt idx="301">
                  <c:v>0.13306712962962963</c:v>
                </c:pt>
                <c:pt idx="302">
                  <c:v>0.13351851851851851</c:v>
                </c:pt>
                <c:pt idx="303">
                  <c:v>0.13395833333333332</c:v>
                </c:pt>
                <c:pt idx="304">
                  <c:v>0.13440972222222222</c:v>
                </c:pt>
                <c:pt idx="305">
                  <c:v>0.13486111111111113</c:v>
                </c:pt>
                <c:pt idx="306">
                  <c:v>0.1353125</c:v>
                </c:pt>
                <c:pt idx="307">
                  <c:v>0.13576388888888888</c:v>
                </c:pt>
                <c:pt idx="308">
                  <c:v>0.13621527777777778</c:v>
                </c:pt>
                <c:pt idx="309">
                  <c:v>0.13666666666666669</c:v>
                </c:pt>
                <c:pt idx="310">
                  <c:v>0.13711805555555556</c:v>
                </c:pt>
                <c:pt idx="311">
                  <c:v>0.13756944444444444</c:v>
                </c:pt>
                <c:pt idx="312">
                  <c:v>0.13802083333333334</c:v>
                </c:pt>
                <c:pt idx="313">
                  <c:v>0.13847222222222222</c:v>
                </c:pt>
                <c:pt idx="314">
                  <c:v>0.13892361111111109</c:v>
                </c:pt>
                <c:pt idx="315">
                  <c:v>0.139375</c:v>
                </c:pt>
                <c:pt idx="316">
                  <c:v>0.13981481481481481</c:v>
                </c:pt>
                <c:pt idx="317">
                  <c:v>0.14026620370370371</c:v>
                </c:pt>
                <c:pt idx="318">
                  <c:v>0.14071759259259259</c:v>
                </c:pt>
                <c:pt idx="319">
                  <c:v>0.14115740740740743</c:v>
                </c:pt>
                <c:pt idx="320">
                  <c:v>0.14157407407407407</c:v>
                </c:pt>
                <c:pt idx="321">
                  <c:v>0.14202546296296295</c:v>
                </c:pt>
                <c:pt idx="322">
                  <c:v>0.14247685185185185</c:v>
                </c:pt>
                <c:pt idx="323">
                  <c:v>0.14292824074074073</c:v>
                </c:pt>
                <c:pt idx="324">
                  <c:v>0.14337962962962963</c:v>
                </c:pt>
                <c:pt idx="325">
                  <c:v>0.14383101851851851</c:v>
                </c:pt>
                <c:pt idx="326">
                  <c:v>0.14424768518518519</c:v>
                </c:pt>
                <c:pt idx="327">
                  <c:v>0.14469907407407409</c:v>
                </c:pt>
                <c:pt idx="328">
                  <c:v>0.14515046296296297</c:v>
                </c:pt>
                <c:pt idx="329">
                  <c:v>0.14560185185185184</c:v>
                </c:pt>
                <c:pt idx="330">
                  <c:v>0.14605324074074075</c:v>
                </c:pt>
                <c:pt idx="331">
                  <c:v>0.14650462962962962</c:v>
                </c:pt>
                <c:pt idx="332">
                  <c:v>0.1469560185185185</c:v>
                </c:pt>
                <c:pt idx="333">
                  <c:v>0.1474074074074074</c:v>
                </c:pt>
                <c:pt idx="334">
                  <c:v>0.14785879629629631</c:v>
                </c:pt>
                <c:pt idx="335">
                  <c:v>0.14831018518518518</c:v>
                </c:pt>
                <c:pt idx="336">
                  <c:v>0.14876157407407406</c:v>
                </c:pt>
                <c:pt idx="337">
                  <c:v>0.14921296296296296</c:v>
                </c:pt>
                <c:pt idx="338">
                  <c:v>0.14962962962962964</c:v>
                </c:pt>
                <c:pt idx="339">
                  <c:v>0.15008101851851852</c:v>
                </c:pt>
                <c:pt idx="340">
                  <c:v>0.15053240740740739</c:v>
                </c:pt>
                <c:pt idx="341">
                  <c:v>0.1509837962962963</c:v>
                </c:pt>
                <c:pt idx="342">
                  <c:v>0.15142361111111111</c:v>
                </c:pt>
                <c:pt idx="343">
                  <c:v>0.15187500000000001</c:v>
                </c:pt>
                <c:pt idx="344">
                  <c:v>0.15232638888888889</c:v>
                </c:pt>
                <c:pt idx="345">
                  <c:v>0.15277777777777776</c:v>
                </c:pt>
                <c:pt idx="346">
                  <c:v>0.15322916666666667</c:v>
                </c:pt>
                <c:pt idx="347">
                  <c:v>0.15368055555555557</c:v>
                </c:pt>
                <c:pt idx="348">
                  <c:v>0.15413194444444445</c:v>
                </c:pt>
                <c:pt idx="349">
                  <c:v>0.15458333333333332</c:v>
                </c:pt>
                <c:pt idx="350">
                  <c:v>0.15503472222222223</c:v>
                </c:pt>
                <c:pt idx="351">
                  <c:v>0.1554861111111111</c:v>
                </c:pt>
                <c:pt idx="352">
                  <c:v>0.15593749999999998</c:v>
                </c:pt>
                <c:pt idx="353">
                  <c:v>0.15638888888888888</c:v>
                </c:pt>
                <c:pt idx="354">
                  <c:v>0.15684027777777779</c:v>
                </c:pt>
                <c:pt idx="355">
                  <c:v>0.15729166666666666</c:v>
                </c:pt>
                <c:pt idx="356">
                  <c:v>0.15774305555555554</c:v>
                </c:pt>
                <c:pt idx="357">
                  <c:v>0.15819444444444444</c:v>
                </c:pt>
                <c:pt idx="358">
                  <c:v>0.15864583333333335</c:v>
                </c:pt>
                <c:pt idx="359">
                  <c:v>0.15909722222222222</c:v>
                </c:pt>
                <c:pt idx="360">
                  <c:v>0.1595486111111111</c:v>
                </c:pt>
                <c:pt idx="361">
                  <c:v>0.16</c:v>
                </c:pt>
                <c:pt idx="362">
                  <c:v>0.16045138888888888</c:v>
                </c:pt>
                <c:pt idx="363">
                  <c:v>0.16090277777777778</c:v>
                </c:pt>
                <c:pt idx="364">
                  <c:v>0.16135416666666666</c:v>
                </c:pt>
                <c:pt idx="365">
                  <c:v>0.16180555555555556</c:v>
                </c:pt>
                <c:pt idx="366">
                  <c:v>0.16225694444444444</c:v>
                </c:pt>
                <c:pt idx="367">
                  <c:v>0.16269675925925928</c:v>
                </c:pt>
                <c:pt idx="368">
                  <c:v>0.16314814814814815</c:v>
                </c:pt>
                <c:pt idx="369">
                  <c:v>0.16359953703703703</c:v>
                </c:pt>
                <c:pt idx="370">
                  <c:v>0.16405092592592593</c:v>
                </c:pt>
                <c:pt idx="371">
                  <c:v>0.16450231481481481</c:v>
                </c:pt>
                <c:pt idx="372">
                  <c:v>0.16495370370370369</c:v>
                </c:pt>
                <c:pt idx="373">
                  <c:v>0.16540509259259259</c:v>
                </c:pt>
                <c:pt idx="374">
                  <c:v>0.16585648148148149</c:v>
                </c:pt>
                <c:pt idx="375">
                  <c:v>0.16630787037037037</c:v>
                </c:pt>
                <c:pt idx="376">
                  <c:v>0.16675925925925927</c:v>
                </c:pt>
                <c:pt idx="377">
                  <c:v>0.16721064814814815</c:v>
                </c:pt>
                <c:pt idx="378">
                  <c:v>0.16766203703703705</c:v>
                </c:pt>
                <c:pt idx="379">
                  <c:v>0.16811342592592593</c:v>
                </c:pt>
                <c:pt idx="380">
                  <c:v>0.16853009259259258</c:v>
                </c:pt>
                <c:pt idx="381">
                  <c:v>0.16898148148148148</c:v>
                </c:pt>
                <c:pt idx="382">
                  <c:v>0.16942129629629629</c:v>
                </c:pt>
                <c:pt idx="383">
                  <c:v>0.16987268518518517</c:v>
                </c:pt>
                <c:pt idx="384">
                  <c:v>0.1703240740740741</c:v>
                </c:pt>
                <c:pt idx="385">
                  <c:v>0.17077546296296298</c:v>
                </c:pt>
                <c:pt idx="386">
                  <c:v>0.17122685185185185</c:v>
                </c:pt>
                <c:pt idx="387">
                  <c:v>0.17167824074074076</c:v>
                </c:pt>
                <c:pt idx="388">
                  <c:v>0.17212962962962963</c:v>
                </c:pt>
                <c:pt idx="389">
                  <c:v>0.17258101851851851</c:v>
                </c:pt>
                <c:pt idx="390">
                  <c:v>0.17303240740740741</c:v>
                </c:pt>
                <c:pt idx="391">
                  <c:v>0.17344907407407406</c:v>
                </c:pt>
                <c:pt idx="392">
                  <c:v>0.17390046296296294</c:v>
                </c:pt>
                <c:pt idx="393">
                  <c:v>0.17435185185185187</c:v>
                </c:pt>
                <c:pt idx="394">
                  <c:v>0.17480324074074075</c:v>
                </c:pt>
                <c:pt idx="395">
                  <c:v>0.17525462962962965</c:v>
                </c:pt>
                <c:pt idx="396">
                  <c:v>0.17570601851851853</c:v>
                </c:pt>
                <c:pt idx="397">
                  <c:v>0.1761574074074074</c:v>
                </c:pt>
                <c:pt idx="398">
                  <c:v>0.17657407407407408</c:v>
                </c:pt>
                <c:pt idx="399">
                  <c:v>0.17702546296296295</c:v>
                </c:pt>
                <c:pt idx="400">
                  <c:v>0.17747685185185183</c:v>
                </c:pt>
                <c:pt idx="401">
                  <c:v>0.17792824074074073</c:v>
                </c:pt>
                <c:pt idx="402">
                  <c:v>0.17837962962962964</c:v>
                </c:pt>
                <c:pt idx="403">
                  <c:v>0.17883101851851854</c:v>
                </c:pt>
                <c:pt idx="404">
                  <c:v>0.17928240740740742</c:v>
                </c:pt>
                <c:pt idx="405">
                  <c:v>0.17973379629629629</c:v>
                </c:pt>
                <c:pt idx="406">
                  <c:v>0.1801851851851852</c:v>
                </c:pt>
                <c:pt idx="407">
                  <c:v>0.18063657407407407</c:v>
                </c:pt>
                <c:pt idx="408">
                  <c:v>0.18108796296296295</c:v>
                </c:pt>
                <c:pt idx="409">
                  <c:v>0.18153935185185185</c:v>
                </c:pt>
                <c:pt idx="410">
                  <c:v>0.18199074074074073</c:v>
                </c:pt>
                <c:pt idx="411">
                  <c:v>0.18244212962962961</c:v>
                </c:pt>
                <c:pt idx="412">
                  <c:v>0.18289351851851851</c:v>
                </c:pt>
                <c:pt idx="413">
                  <c:v>0.18334490740740741</c:v>
                </c:pt>
                <c:pt idx="414">
                  <c:v>0.18378472222222222</c:v>
                </c:pt>
                <c:pt idx="415">
                  <c:v>0.18423611111111113</c:v>
                </c:pt>
                <c:pt idx="416">
                  <c:v>0.18465277777777778</c:v>
                </c:pt>
                <c:pt idx="417">
                  <c:v>0.18510416666666665</c:v>
                </c:pt>
                <c:pt idx="418">
                  <c:v>0.18555555555555556</c:v>
                </c:pt>
                <c:pt idx="419">
                  <c:v>0.18600694444444443</c:v>
                </c:pt>
                <c:pt idx="420">
                  <c:v>0.18645833333333331</c:v>
                </c:pt>
                <c:pt idx="421">
                  <c:v>0.18690972222222221</c:v>
                </c:pt>
                <c:pt idx="422">
                  <c:v>0.18736111111111112</c:v>
                </c:pt>
                <c:pt idx="423">
                  <c:v>0.18781250000000002</c:v>
                </c:pt>
                <c:pt idx="424">
                  <c:v>0.1882638888888889</c:v>
                </c:pt>
                <c:pt idx="425">
                  <c:v>0.18871527777777777</c:v>
                </c:pt>
                <c:pt idx="426">
                  <c:v>0.18916666666666668</c:v>
                </c:pt>
                <c:pt idx="427">
                  <c:v>0.18961805555555555</c:v>
                </c:pt>
                <c:pt idx="428">
                  <c:v>0.19006944444444443</c:v>
                </c:pt>
                <c:pt idx="429">
                  <c:v>0.19052083333333333</c:v>
                </c:pt>
                <c:pt idx="430">
                  <c:v>0.19097222222222221</c:v>
                </c:pt>
                <c:pt idx="431">
                  <c:v>0.19142361111111109</c:v>
                </c:pt>
                <c:pt idx="432">
                  <c:v>0.19187500000000002</c:v>
                </c:pt>
                <c:pt idx="433">
                  <c:v>0.19232638888888889</c:v>
                </c:pt>
                <c:pt idx="434">
                  <c:v>0.1927777777777778</c:v>
                </c:pt>
                <c:pt idx="435">
                  <c:v>0.19322916666666667</c:v>
                </c:pt>
                <c:pt idx="436">
                  <c:v>0.19368055555555555</c:v>
                </c:pt>
                <c:pt idx="437">
                  <c:v>0.19409722222222223</c:v>
                </c:pt>
                <c:pt idx="438">
                  <c:v>0.1945486111111111</c:v>
                </c:pt>
                <c:pt idx="439">
                  <c:v>0.19499999999999998</c:v>
                </c:pt>
                <c:pt idx="440">
                  <c:v>0.19545138888888891</c:v>
                </c:pt>
                <c:pt idx="441">
                  <c:v>0.19590277777777776</c:v>
                </c:pt>
                <c:pt idx="442">
                  <c:v>0.19635416666666669</c:v>
                </c:pt>
                <c:pt idx="443">
                  <c:v>0.19680555555555557</c:v>
                </c:pt>
                <c:pt idx="444">
                  <c:v>0.19725694444444444</c:v>
                </c:pt>
                <c:pt idx="445">
                  <c:v>0.19770833333333335</c:v>
                </c:pt>
                <c:pt idx="446">
                  <c:v>0.19815972222222222</c:v>
                </c:pt>
                <c:pt idx="447">
                  <c:v>0.1986111111111111</c:v>
                </c:pt>
                <c:pt idx="448">
                  <c:v>0.1990625</c:v>
                </c:pt>
                <c:pt idx="449">
                  <c:v>0.19950231481481481</c:v>
                </c:pt>
                <c:pt idx="450">
                  <c:v>0.19995370370370369</c:v>
                </c:pt>
                <c:pt idx="451">
                  <c:v>0.20040509259259257</c:v>
                </c:pt>
                <c:pt idx="452">
                  <c:v>0.20082175925925927</c:v>
                </c:pt>
                <c:pt idx="453">
                  <c:v>0.20127314814814815</c:v>
                </c:pt>
                <c:pt idx="454">
                  <c:v>0.20172453703703705</c:v>
                </c:pt>
                <c:pt idx="455">
                  <c:v>0.20217592592592593</c:v>
                </c:pt>
                <c:pt idx="456">
                  <c:v>0.2026273148148148</c:v>
                </c:pt>
                <c:pt idx="457">
                  <c:v>0.20307870370370371</c:v>
                </c:pt>
                <c:pt idx="458">
                  <c:v>0.20353009259259258</c:v>
                </c:pt>
                <c:pt idx="459">
                  <c:v>0.20394675925925929</c:v>
                </c:pt>
                <c:pt idx="460">
                  <c:v>0.20439814814814816</c:v>
                </c:pt>
                <c:pt idx="461">
                  <c:v>0.20484953703703704</c:v>
                </c:pt>
                <c:pt idx="462">
                  <c:v>0.20530092592592594</c:v>
                </c:pt>
                <c:pt idx="463">
                  <c:v>0.20575231481481482</c:v>
                </c:pt>
                <c:pt idx="464">
                  <c:v>0.20620370370370369</c:v>
                </c:pt>
                <c:pt idx="465">
                  <c:v>0.20662037037037037</c:v>
                </c:pt>
                <c:pt idx="466">
                  <c:v>0.20707175925925925</c:v>
                </c:pt>
                <c:pt idx="467">
                  <c:v>0.20752314814814818</c:v>
                </c:pt>
                <c:pt idx="468">
                  <c:v>0.20797453703703703</c:v>
                </c:pt>
                <c:pt idx="469">
                  <c:v>0.20842592592592593</c:v>
                </c:pt>
                <c:pt idx="470">
                  <c:v>0.20887731481481484</c:v>
                </c:pt>
                <c:pt idx="471">
                  <c:v>0.20932870370370371</c:v>
                </c:pt>
                <c:pt idx="472">
                  <c:v>0.20976851851851852</c:v>
                </c:pt>
                <c:pt idx="473">
                  <c:v>0.2102199074074074</c:v>
                </c:pt>
                <c:pt idx="474">
                  <c:v>0.21065972222222221</c:v>
                </c:pt>
                <c:pt idx="475">
                  <c:v>0.21111111111111111</c:v>
                </c:pt>
                <c:pt idx="476">
                  <c:v>0.21156249999999999</c:v>
                </c:pt>
                <c:pt idx="477">
                  <c:v>0.21201388888888886</c:v>
                </c:pt>
                <c:pt idx="478">
                  <c:v>0.21246527777777779</c:v>
                </c:pt>
                <c:pt idx="479">
                  <c:v>0.21291666666666667</c:v>
                </c:pt>
                <c:pt idx="480">
                  <c:v>0.21335648148148148</c:v>
                </c:pt>
                <c:pt idx="481">
                  <c:v>0.21380787037037038</c:v>
                </c:pt>
                <c:pt idx="482">
                  <c:v>0.21425925925925926</c:v>
                </c:pt>
                <c:pt idx="483">
                  <c:v>0.21471064814814814</c:v>
                </c:pt>
                <c:pt idx="484">
                  <c:v>0.21516203703703704</c:v>
                </c:pt>
                <c:pt idx="485">
                  <c:v>0.21561342592592592</c:v>
                </c:pt>
                <c:pt idx="486">
                  <c:v>0.21606481481481479</c:v>
                </c:pt>
                <c:pt idx="487">
                  <c:v>0.2165162037037037</c:v>
                </c:pt>
                <c:pt idx="488">
                  <c:v>0.2169675925925926</c:v>
                </c:pt>
                <c:pt idx="489">
                  <c:v>0.2174189814814815</c:v>
                </c:pt>
                <c:pt idx="490">
                  <c:v>0.21787037037037038</c:v>
                </c:pt>
                <c:pt idx="491">
                  <c:v>0.21832175925925926</c:v>
                </c:pt>
                <c:pt idx="492">
                  <c:v>0.21877314814814816</c:v>
                </c:pt>
                <c:pt idx="493">
                  <c:v>0.21922453703703704</c:v>
                </c:pt>
                <c:pt idx="494">
                  <c:v>0.21967592592592591</c:v>
                </c:pt>
                <c:pt idx="495">
                  <c:v>0.22012731481481482</c:v>
                </c:pt>
                <c:pt idx="496">
                  <c:v>0.22057870370370369</c:v>
                </c:pt>
                <c:pt idx="497">
                  <c:v>0.2210185185185185</c:v>
                </c:pt>
                <c:pt idx="498">
                  <c:v>0.22146990740740743</c:v>
                </c:pt>
                <c:pt idx="499">
                  <c:v>0.22192129629629631</c:v>
                </c:pt>
                <c:pt idx="500">
                  <c:v>0.22233796296296296</c:v>
                </c:pt>
                <c:pt idx="501">
                  <c:v>0.22275462962962964</c:v>
                </c:pt>
                <c:pt idx="502">
                  <c:v>0.22320601851851851</c:v>
                </c:pt>
                <c:pt idx="503">
                  <c:v>0.22362268518518516</c:v>
                </c:pt>
                <c:pt idx="504">
                  <c:v>0.22406250000000003</c:v>
                </c:pt>
                <c:pt idx="505">
                  <c:v>0.2245138888888889</c:v>
                </c:pt>
                <c:pt idx="506">
                  <c:v>0.22496527777777778</c:v>
                </c:pt>
                <c:pt idx="507">
                  <c:v>0.22541666666666668</c:v>
                </c:pt>
                <c:pt idx="508">
                  <c:v>0.22586805555555556</c:v>
                </c:pt>
                <c:pt idx="509">
                  <c:v>0.22631944444444443</c:v>
                </c:pt>
                <c:pt idx="510">
                  <c:v>0.22677083333333334</c:v>
                </c:pt>
                <c:pt idx="511">
                  <c:v>0.22722222222222221</c:v>
                </c:pt>
                <c:pt idx="512">
                  <c:v>0.22767361111111109</c:v>
                </c:pt>
                <c:pt idx="513">
                  <c:v>0.22812499999999999</c:v>
                </c:pt>
                <c:pt idx="514">
                  <c:v>0.22857638888888887</c:v>
                </c:pt>
                <c:pt idx="515">
                  <c:v>0.2290277777777778</c:v>
                </c:pt>
                <c:pt idx="516">
                  <c:v>0.22947916666666668</c:v>
                </c:pt>
                <c:pt idx="517">
                  <c:v>0.22993055555555555</c:v>
                </c:pt>
                <c:pt idx="518">
                  <c:v>0.23038194444444446</c:v>
                </c:pt>
                <c:pt idx="519">
                  <c:v>0.23079861111111111</c:v>
                </c:pt>
                <c:pt idx="520">
                  <c:v>0.23124999999999998</c:v>
                </c:pt>
                <c:pt idx="521">
                  <c:v>0.23170138888888889</c:v>
                </c:pt>
                <c:pt idx="522">
                  <c:v>0.23215277777777776</c:v>
                </c:pt>
                <c:pt idx="523">
                  <c:v>0.23260416666666664</c:v>
                </c:pt>
                <c:pt idx="524">
                  <c:v>0.2330439814814815</c:v>
                </c:pt>
                <c:pt idx="525">
                  <c:v>0.23349537037037038</c:v>
                </c:pt>
                <c:pt idx="526">
                  <c:v>0.23394675925925926</c:v>
                </c:pt>
                <c:pt idx="527">
                  <c:v>0.23439814814814816</c:v>
                </c:pt>
                <c:pt idx="528">
                  <c:v>0.23484953703703704</c:v>
                </c:pt>
                <c:pt idx="529">
                  <c:v>0.23530092592592591</c:v>
                </c:pt>
                <c:pt idx="530">
                  <c:v>0.23575231481481482</c:v>
                </c:pt>
                <c:pt idx="531">
                  <c:v>0.23620370370370369</c:v>
                </c:pt>
                <c:pt idx="532">
                  <c:v>0.23665509259259257</c:v>
                </c:pt>
                <c:pt idx="533">
                  <c:v>0.23710648148148147</c:v>
                </c:pt>
                <c:pt idx="534">
                  <c:v>0.23755787037037038</c:v>
                </c:pt>
                <c:pt idx="535">
                  <c:v>0.23800925925925928</c:v>
                </c:pt>
                <c:pt idx="536">
                  <c:v>0.23846064814814816</c:v>
                </c:pt>
                <c:pt idx="537">
                  <c:v>0.23891203703703703</c:v>
                </c:pt>
                <c:pt idx="538">
                  <c:v>0.23936342592592594</c:v>
                </c:pt>
                <c:pt idx="539">
                  <c:v>0.23981481481481481</c:v>
                </c:pt>
                <c:pt idx="540">
                  <c:v>0.24026620370370369</c:v>
                </c:pt>
                <c:pt idx="541">
                  <c:v>0.24071759259259259</c:v>
                </c:pt>
                <c:pt idx="542">
                  <c:v>0.24116898148148147</c:v>
                </c:pt>
                <c:pt idx="543">
                  <c:v>0.24162037037037035</c:v>
                </c:pt>
                <c:pt idx="544">
                  <c:v>0.24207175925925925</c:v>
                </c:pt>
                <c:pt idx="545">
                  <c:v>0.24244212962962963</c:v>
                </c:pt>
                <c:pt idx="546">
                  <c:v>0.24289351851851851</c:v>
                </c:pt>
                <c:pt idx="547">
                  <c:v>0.24334490740740741</c:v>
                </c:pt>
                <c:pt idx="548">
                  <c:v>0.24379629629629629</c:v>
                </c:pt>
                <c:pt idx="549">
                  <c:v>0.24424768518518516</c:v>
                </c:pt>
                <c:pt idx="550">
                  <c:v>0.24469907407407407</c:v>
                </c:pt>
                <c:pt idx="551">
                  <c:v>0.24515046296296297</c:v>
                </c:pt>
                <c:pt idx="552">
                  <c:v>0.24560185185185182</c:v>
                </c:pt>
                <c:pt idx="553">
                  <c:v>0.24605324074074075</c:v>
                </c:pt>
                <c:pt idx="554">
                  <c:v>0.24650462962962963</c:v>
                </c:pt>
                <c:pt idx="555">
                  <c:v>0.24695601851851853</c:v>
                </c:pt>
                <c:pt idx="556">
                  <c:v>0.24740740740740741</c:v>
                </c:pt>
                <c:pt idx="557">
                  <c:v>0.24785879629629629</c:v>
                </c:pt>
                <c:pt idx="558">
                  <c:v>0.24831018518518519</c:v>
                </c:pt>
                <c:pt idx="559">
                  <c:v>0.24876157407407407</c:v>
                </c:pt>
                <c:pt idx="560">
                  <c:v>0.24921296296296294</c:v>
                </c:pt>
                <c:pt idx="561">
                  <c:v>0.24966435185185185</c:v>
                </c:pt>
                <c:pt idx="562">
                  <c:v>0.25008101851851855</c:v>
                </c:pt>
                <c:pt idx="563">
                  <c:v>0.2505324074074074</c:v>
                </c:pt>
                <c:pt idx="564">
                  <c:v>0.2509837962962963</c:v>
                </c:pt>
                <c:pt idx="565">
                  <c:v>0.25143518518518521</c:v>
                </c:pt>
                <c:pt idx="566">
                  <c:v>0.25180555555555556</c:v>
                </c:pt>
                <c:pt idx="567">
                  <c:v>0.25225694444444441</c:v>
                </c:pt>
                <c:pt idx="568">
                  <c:v>0.25270833333333337</c:v>
                </c:pt>
                <c:pt idx="569">
                  <c:v>0.25315972222222222</c:v>
                </c:pt>
                <c:pt idx="570">
                  <c:v>0.25361111111111112</c:v>
                </c:pt>
                <c:pt idx="571">
                  <c:v>0.25406250000000002</c:v>
                </c:pt>
                <c:pt idx="572">
                  <c:v>0.25447916666666665</c:v>
                </c:pt>
                <c:pt idx="573">
                  <c:v>0.25493055555555555</c:v>
                </c:pt>
                <c:pt idx="574">
                  <c:v>0.25538194444444445</c:v>
                </c:pt>
                <c:pt idx="575">
                  <c:v>0.2558333333333333</c:v>
                </c:pt>
                <c:pt idx="576">
                  <c:v>0.25628472222222221</c:v>
                </c:pt>
                <c:pt idx="577">
                  <c:v>0.25673611111111111</c:v>
                </c:pt>
                <c:pt idx="578">
                  <c:v>0.25718750000000001</c:v>
                </c:pt>
                <c:pt idx="579">
                  <c:v>0.25763888888888892</c:v>
                </c:pt>
                <c:pt idx="580">
                  <c:v>0.25809027777777777</c:v>
                </c:pt>
                <c:pt idx="581">
                  <c:v>0.25854166666666667</c:v>
                </c:pt>
                <c:pt idx="582">
                  <c:v>0.25899305555555557</c:v>
                </c:pt>
                <c:pt idx="583">
                  <c:v>0.25943287037037038</c:v>
                </c:pt>
                <c:pt idx="584">
                  <c:v>0.25988425925925923</c:v>
                </c:pt>
                <c:pt idx="585">
                  <c:v>0.26033564814814814</c:v>
                </c:pt>
                <c:pt idx="586">
                  <c:v>0.26078703703703704</c:v>
                </c:pt>
                <c:pt idx="587">
                  <c:v>0.26123842592592594</c:v>
                </c:pt>
                <c:pt idx="588">
                  <c:v>0.26168981481481485</c:v>
                </c:pt>
                <c:pt idx="589">
                  <c:v>0.26210648148148147</c:v>
                </c:pt>
                <c:pt idx="590">
                  <c:v>0.26255787037037037</c:v>
                </c:pt>
                <c:pt idx="591">
                  <c:v>0.26300925925925928</c:v>
                </c:pt>
                <c:pt idx="592">
                  <c:v>0.26346064814814812</c:v>
                </c:pt>
                <c:pt idx="593">
                  <c:v>0.26391203703703703</c:v>
                </c:pt>
                <c:pt idx="594">
                  <c:v>0.26435185185185184</c:v>
                </c:pt>
                <c:pt idx="595">
                  <c:v>0.26480324074074074</c:v>
                </c:pt>
                <c:pt idx="596">
                  <c:v>0.26525462962962965</c:v>
                </c:pt>
                <c:pt idx="597">
                  <c:v>0.26570601851851855</c:v>
                </c:pt>
                <c:pt idx="598">
                  <c:v>0.26612268518518517</c:v>
                </c:pt>
                <c:pt idx="599">
                  <c:v>0.26657407407407407</c:v>
                </c:pt>
                <c:pt idx="600">
                  <c:v>0.26702546296296298</c:v>
                </c:pt>
                <c:pt idx="601">
                  <c:v>0.26747685185185183</c:v>
                </c:pt>
                <c:pt idx="602">
                  <c:v>0.2678935185185185</c:v>
                </c:pt>
                <c:pt idx="603">
                  <c:v>0.26833333333333337</c:v>
                </c:pt>
                <c:pt idx="604">
                  <c:v>0.26878472222222222</c:v>
                </c:pt>
                <c:pt idx="605">
                  <c:v>0.26923611111111112</c:v>
                </c:pt>
                <c:pt idx="606">
                  <c:v>0.26968750000000002</c:v>
                </c:pt>
                <c:pt idx="607">
                  <c:v>0.27013888888888887</c:v>
                </c:pt>
                <c:pt idx="608">
                  <c:v>0.27059027777777778</c:v>
                </c:pt>
                <c:pt idx="609">
                  <c:v>0.27104166666666668</c:v>
                </c:pt>
                <c:pt idx="610">
                  <c:v>0.27149305555555553</c:v>
                </c:pt>
                <c:pt idx="611">
                  <c:v>0.27194444444444443</c:v>
                </c:pt>
                <c:pt idx="612">
                  <c:v>0.27239583333333334</c:v>
                </c:pt>
                <c:pt idx="613">
                  <c:v>0.27283564814814815</c:v>
                </c:pt>
                <c:pt idx="614">
                  <c:v>0.27328703703703705</c:v>
                </c:pt>
                <c:pt idx="615">
                  <c:v>0.27370370370370373</c:v>
                </c:pt>
                <c:pt idx="616">
                  <c:v>0.27415509259259258</c:v>
                </c:pt>
                <c:pt idx="617">
                  <c:v>0.27460648148148148</c:v>
                </c:pt>
                <c:pt idx="618">
                  <c:v>0.27505787037037038</c:v>
                </c:pt>
                <c:pt idx="619">
                  <c:v>0.27550925925925923</c:v>
                </c:pt>
                <c:pt idx="620">
                  <c:v>0.27596064814814814</c:v>
                </c:pt>
                <c:pt idx="621">
                  <c:v>0.27641203703703704</c:v>
                </c:pt>
                <c:pt idx="622">
                  <c:v>0.27686342592592594</c:v>
                </c:pt>
                <c:pt idx="623">
                  <c:v>0.27731481481481485</c:v>
                </c:pt>
                <c:pt idx="624">
                  <c:v>0.2777662037037037</c:v>
                </c:pt>
                <c:pt idx="625">
                  <c:v>0.27820601851851851</c:v>
                </c:pt>
                <c:pt idx="626">
                  <c:v>0.27865740740740741</c:v>
                </c:pt>
                <c:pt idx="627">
                  <c:v>0.27910879629629631</c:v>
                </c:pt>
                <c:pt idx="628">
                  <c:v>0.27956018518518516</c:v>
                </c:pt>
                <c:pt idx="629">
                  <c:v>0.28001157407407407</c:v>
                </c:pt>
                <c:pt idx="630">
                  <c:v>0.28046296296296297</c:v>
                </c:pt>
                <c:pt idx="631">
                  <c:v>0.28091435185185182</c:v>
                </c:pt>
                <c:pt idx="632">
                  <c:v>0.28136574074074078</c:v>
                </c:pt>
                <c:pt idx="633">
                  <c:v>0.28181712962962963</c:v>
                </c:pt>
                <c:pt idx="634">
                  <c:v>0.28226851851851853</c:v>
                </c:pt>
                <c:pt idx="635">
                  <c:v>0.28271990740740743</c:v>
                </c:pt>
                <c:pt idx="636">
                  <c:v>0.28317129629629628</c:v>
                </c:pt>
                <c:pt idx="637">
                  <c:v>0.28362268518518519</c:v>
                </c:pt>
                <c:pt idx="638">
                  <c:v>0.28407407407407409</c:v>
                </c:pt>
                <c:pt idx="639">
                  <c:v>0.28452546296296294</c:v>
                </c:pt>
                <c:pt idx="640">
                  <c:v>0.28497685185185184</c:v>
                </c:pt>
                <c:pt idx="641">
                  <c:v>0.28542824074074075</c:v>
                </c:pt>
                <c:pt idx="642">
                  <c:v>0.28587962962962959</c:v>
                </c:pt>
                <c:pt idx="643">
                  <c:v>0.28633101851851855</c:v>
                </c:pt>
                <c:pt idx="644">
                  <c:v>0.2867824074074074</c:v>
                </c:pt>
                <c:pt idx="645">
                  <c:v>0.28723379629629631</c:v>
                </c:pt>
                <c:pt idx="646">
                  <c:v>0.28768518518518521</c:v>
                </c:pt>
                <c:pt idx="647">
                  <c:v>0.28813657407407406</c:v>
                </c:pt>
                <c:pt idx="648">
                  <c:v>0.28858796296296296</c:v>
                </c:pt>
                <c:pt idx="649">
                  <c:v>0.28900462962962964</c:v>
                </c:pt>
                <c:pt idx="650">
                  <c:v>0.28945601851851849</c:v>
                </c:pt>
                <c:pt idx="651">
                  <c:v>0.28990740740740745</c:v>
                </c:pt>
                <c:pt idx="652">
                  <c:v>0.2903587962962963</c:v>
                </c:pt>
                <c:pt idx="653">
                  <c:v>0.2908101851851852</c:v>
                </c:pt>
                <c:pt idx="654">
                  <c:v>0.2912615740740741</c:v>
                </c:pt>
                <c:pt idx="655">
                  <c:v>0.29171296296296295</c:v>
                </c:pt>
                <c:pt idx="656">
                  <c:v>0.29211805555555553</c:v>
                </c:pt>
                <c:pt idx="657">
                  <c:v>0.29253472222222221</c:v>
                </c:pt>
                <c:pt idx="658">
                  <c:v>0.29298611111111111</c:v>
                </c:pt>
                <c:pt idx="659">
                  <c:v>0.29343750000000002</c:v>
                </c:pt>
                <c:pt idx="660">
                  <c:v>0.29388888888888892</c:v>
                </c:pt>
                <c:pt idx="661">
                  <c:v>0.29434027777777777</c:v>
                </c:pt>
                <c:pt idx="662">
                  <c:v>0.29479166666666667</c:v>
                </c:pt>
                <c:pt idx="663">
                  <c:v>0.29524305555555558</c:v>
                </c:pt>
                <c:pt idx="664">
                  <c:v>0.29569444444444443</c:v>
                </c:pt>
                <c:pt idx="665">
                  <c:v>0.29614583333333333</c:v>
                </c:pt>
                <c:pt idx="666">
                  <c:v>0.29659722222222223</c:v>
                </c:pt>
                <c:pt idx="667">
                  <c:v>0.29704861111111108</c:v>
                </c:pt>
                <c:pt idx="668">
                  <c:v>0.29749999999999999</c:v>
                </c:pt>
                <c:pt idx="669">
                  <c:v>0.29795138888888889</c:v>
                </c:pt>
                <c:pt idx="670">
                  <c:v>0.29840277777777779</c:v>
                </c:pt>
                <c:pt idx="671">
                  <c:v>0.2988541666666667</c:v>
                </c:pt>
                <c:pt idx="672">
                  <c:v>0.29930555555555555</c:v>
                </c:pt>
                <c:pt idx="673">
                  <c:v>0.29975694444444445</c:v>
                </c:pt>
                <c:pt idx="674">
                  <c:v>0.30020833333333335</c:v>
                </c:pt>
                <c:pt idx="675">
                  <c:v>0.3006597222222222</c:v>
                </c:pt>
                <c:pt idx="676">
                  <c:v>0.30111111111111111</c:v>
                </c:pt>
                <c:pt idx="677">
                  <c:v>0.30156250000000001</c:v>
                </c:pt>
                <c:pt idx="678">
                  <c:v>0.30197916666666663</c:v>
                </c:pt>
                <c:pt idx="679">
                  <c:v>0.30239583333333336</c:v>
                </c:pt>
                <c:pt idx="680">
                  <c:v>0.30283564814814817</c:v>
                </c:pt>
                <c:pt idx="681">
                  <c:v>0.30328703703703702</c:v>
                </c:pt>
                <c:pt idx="682">
                  <c:v>0.30373842592592593</c:v>
                </c:pt>
                <c:pt idx="683">
                  <c:v>0.30418981481481483</c:v>
                </c:pt>
                <c:pt idx="684">
                  <c:v>0.30460648148148145</c:v>
                </c:pt>
                <c:pt idx="685">
                  <c:v>0.30505787037037035</c:v>
                </c:pt>
                <c:pt idx="686">
                  <c:v>0.30550925925925926</c:v>
                </c:pt>
                <c:pt idx="687">
                  <c:v>0.30596064814814816</c:v>
                </c:pt>
                <c:pt idx="688">
                  <c:v>0.30641203703703707</c:v>
                </c:pt>
                <c:pt idx="689">
                  <c:v>0.30686342592592591</c:v>
                </c:pt>
                <c:pt idx="690">
                  <c:v>0.30731481481481482</c:v>
                </c:pt>
                <c:pt idx="691">
                  <c:v>0.30776620370370372</c:v>
                </c:pt>
                <c:pt idx="692">
                  <c:v>0.30821759259259257</c:v>
                </c:pt>
                <c:pt idx="693">
                  <c:v>0.30866898148148147</c:v>
                </c:pt>
                <c:pt idx="694">
                  <c:v>0.30912037037037038</c:v>
                </c:pt>
                <c:pt idx="695">
                  <c:v>0.30957175925925923</c:v>
                </c:pt>
                <c:pt idx="696">
                  <c:v>0.31002314814814813</c:v>
                </c:pt>
                <c:pt idx="697">
                  <c:v>0.31047453703703703</c:v>
                </c:pt>
                <c:pt idx="698">
                  <c:v>0.31092592592592594</c:v>
                </c:pt>
                <c:pt idx="699">
                  <c:v>0.31137731481481484</c:v>
                </c:pt>
                <c:pt idx="700">
                  <c:v>0.31182870370370369</c:v>
                </c:pt>
                <c:pt idx="701">
                  <c:v>0.31224537037037037</c:v>
                </c:pt>
                <c:pt idx="702">
                  <c:v>0.31269675925925927</c:v>
                </c:pt>
                <c:pt idx="703">
                  <c:v>0.31314814814814812</c:v>
                </c:pt>
                <c:pt idx="704">
                  <c:v>0.31359953703703702</c:v>
                </c:pt>
                <c:pt idx="705">
                  <c:v>0.31405092592592593</c:v>
                </c:pt>
                <c:pt idx="706">
                  <c:v>0.31450231481481478</c:v>
                </c:pt>
                <c:pt idx="707">
                  <c:v>0.31495370370370374</c:v>
                </c:pt>
                <c:pt idx="708">
                  <c:v>0.31535879629629632</c:v>
                </c:pt>
                <c:pt idx="709">
                  <c:v>0.31581018518518517</c:v>
                </c:pt>
                <c:pt idx="710">
                  <c:v>0.31626157407407407</c:v>
                </c:pt>
                <c:pt idx="711">
                  <c:v>0.31671296296296297</c:v>
                </c:pt>
                <c:pt idx="712">
                  <c:v>0.31716435185185182</c:v>
                </c:pt>
                <c:pt idx="713">
                  <c:v>0.31761574074074073</c:v>
                </c:pt>
                <c:pt idx="714">
                  <c:v>0.31806712962962963</c:v>
                </c:pt>
                <c:pt idx="715">
                  <c:v>0.31851851851851848</c:v>
                </c:pt>
                <c:pt idx="716">
                  <c:v>0.31896990740740744</c:v>
                </c:pt>
                <c:pt idx="717">
                  <c:v>0.31942129629629629</c:v>
                </c:pt>
                <c:pt idx="718">
                  <c:v>0.31987268518518519</c:v>
                </c:pt>
                <c:pt idx="719">
                  <c:v>0.32032407407407409</c:v>
                </c:pt>
                <c:pt idx="720">
                  <c:v>0.32077546296296294</c:v>
                </c:pt>
                <c:pt idx="721">
                  <c:v>0.32122685185185185</c:v>
                </c:pt>
                <c:pt idx="722">
                  <c:v>0.32167824074074075</c:v>
                </c:pt>
                <c:pt idx="723">
                  <c:v>0.3221296296296296</c:v>
                </c:pt>
                <c:pt idx="724">
                  <c:v>0.3225810185185185</c:v>
                </c:pt>
                <c:pt idx="725">
                  <c:v>0.32303240740740741</c:v>
                </c:pt>
                <c:pt idx="726">
                  <c:v>0.32341435185185186</c:v>
                </c:pt>
                <c:pt idx="727">
                  <c:v>0.32386574074074076</c:v>
                </c:pt>
                <c:pt idx="728">
                  <c:v>0.32431712962962961</c:v>
                </c:pt>
                <c:pt idx="729">
                  <c:v>0.32476851851851851</c:v>
                </c:pt>
                <c:pt idx="730">
                  <c:v>0.32521990740740742</c:v>
                </c:pt>
                <c:pt idx="731">
                  <c:v>0.32567129629629626</c:v>
                </c:pt>
                <c:pt idx="732">
                  <c:v>0.32612268518518522</c:v>
                </c:pt>
                <c:pt idx="733">
                  <c:v>0.32657407407407407</c:v>
                </c:pt>
                <c:pt idx="734">
                  <c:v>0.32702546296296298</c:v>
                </c:pt>
                <c:pt idx="735">
                  <c:v>0.32747685185185188</c:v>
                </c:pt>
                <c:pt idx="736">
                  <c:v>0.32792824074074073</c:v>
                </c:pt>
                <c:pt idx="737">
                  <c:v>0.32837962962962963</c:v>
                </c:pt>
                <c:pt idx="738">
                  <c:v>0.32883101851851854</c:v>
                </c:pt>
                <c:pt idx="739">
                  <c:v>0.32928240740740738</c:v>
                </c:pt>
                <c:pt idx="740">
                  <c:v>0.32973379629629629</c:v>
                </c:pt>
                <c:pt idx="741">
                  <c:v>0.33013888888888893</c:v>
                </c:pt>
                <c:pt idx="742">
                  <c:v>0.33059027777777777</c:v>
                </c:pt>
                <c:pt idx="743">
                  <c:v>0.33103009259259258</c:v>
                </c:pt>
                <c:pt idx="744">
                  <c:v>0.33148148148148149</c:v>
                </c:pt>
                <c:pt idx="745">
                  <c:v>0.33193287037037039</c:v>
                </c:pt>
                <c:pt idx="746">
                  <c:v>0.33234953703703701</c:v>
                </c:pt>
                <c:pt idx="747">
                  <c:v>0.33280092592592592</c:v>
                </c:pt>
                <c:pt idx="748">
                  <c:v>0.33321759259259259</c:v>
                </c:pt>
                <c:pt idx="749">
                  <c:v>0.3336689814814815</c:v>
                </c:pt>
                <c:pt idx="750">
                  <c:v>0.33412037037037035</c:v>
                </c:pt>
                <c:pt idx="751">
                  <c:v>0.33457175925925925</c:v>
                </c:pt>
                <c:pt idx="752">
                  <c:v>0.3350231481481481</c:v>
                </c:pt>
                <c:pt idx="753">
                  <c:v>0.33547453703703706</c:v>
                </c:pt>
                <c:pt idx="754">
                  <c:v>0.33592592592592596</c:v>
                </c:pt>
                <c:pt idx="755">
                  <c:v>0.33637731481481481</c:v>
                </c:pt>
                <c:pt idx="756">
                  <c:v>0.33682870370370371</c:v>
                </c:pt>
                <c:pt idx="757">
                  <c:v>0.33728009259259256</c:v>
                </c:pt>
                <c:pt idx="758">
                  <c:v>0.33773148148148152</c:v>
                </c:pt>
                <c:pt idx="759">
                  <c:v>0.33818287037037037</c:v>
                </c:pt>
                <c:pt idx="760">
                  <c:v>0.33863425925925927</c:v>
                </c:pt>
                <c:pt idx="761">
                  <c:v>0.33908564814814812</c:v>
                </c:pt>
                <c:pt idx="762">
                  <c:v>0.33953703703703703</c:v>
                </c:pt>
                <c:pt idx="763">
                  <c:v>0.33998842592592587</c:v>
                </c:pt>
                <c:pt idx="764">
                  <c:v>0.34043981481481483</c:v>
                </c:pt>
                <c:pt idx="765">
                  <c:v>0.34089120370370374</c:v>
                </c:pt>
                <c:pt idx="766">
                  <c:v>0.34134259259259259</c:v>
                </c:pt>
                <c:pt idx="767">
                  <c:v>0.34179398148148149</c:v>
                </c:pt>
                <c:pt idx="768">
                  <c:v>0.34219907407407407</c:v>
                </c:pt>
                <c:pt idx="769">
                  <c:v>0.34265046296296298</c:v>
                </c:pt>
                <c:pt idx="770">
                  <c:v>0.34306712962962965</c:v>
                </c:pt>
                <c:pt idx="771">
                  <c:v>0.3435185185185185</c:v>
                </c:pt>
                <c:pt idx="772">
                  <c:v>0.3439699074074074</c:v>
                </c:pt>
                <c:pt idx="773">
                  <c:v>0.34442129629629631</c:v>
                </c:pt>
                <c:pt idx="774">
                  <c:v>0.34487268518518516</c:v>
                </c:pt>
                <c:pt idx="775">
                  <c:v>0.34532407407407412</c:v>
                </c:pt>
                <c:pt idx="776">
                  <c:v>0.34574074074074074</c:v>
                </c:pt>
                <c:pt idx="777">
                  <c:v>0.34615740740740741</c:v>
                </c:pt>
                <c:pt idx="778">
                  <c:v>0.34660879629629626</c:v>
                </c:pt>
                <c:pt idx="779">
                  <c:v>0.34706018518518517</c:v>
                </c:pt>
                <c:pt idx="780">
                  <c:v>0.34751157407407413</c:v>
                </c:pt>
                <c:pt idx="781">
                  <c:v>0.34796296296296297</c:v>
                </c:pt>
                <c:pt idx="782">
                  <c:v>0.34841435185185188</c:v>
                </c:pt>
                <c:pt idx="783">
                  <c:v>0.34886574074074073</c:v>
                </c:pt>
                <c:pt idx="784">
                  <c:v>0.34927083333333336</c:v>
                </c:pt>
                <c:pt idx="785">
                  <c:v>0.34972222222222221</c:v>
                </c:pt>
                <c:pt idx="786">
                  <c:v>0.35017361111111112</c:v>
                </c:pt>
                <c:pt idx="787">
                  <c:v>0.35062499999999996</c:v>
                </c:pt>
                <c:pt idx="788">
                  <c:v>0.35107638888888887</c:v>
                </c:pt>
                <c:pt idx="789">
                  <c:v>0.35152777777777783</c:v>
                </c:pt>
                <c:pt idx="790">
                  <c:v>0.35197916666666668</c:v>
                </c:pt>
                <c:pt idx="791">
                  <c:v>0.35243055555555558</c:v>
                </c:pt>
                <c:pt idx="792">
                  <c:v>0.35288194444444443</c:v>
                </c:pt>
                <c:pt idx="793">
                  <c:v>0.35333333333333333</c:v>
                </c:pt>
                <c:pt idx="794">
                  <c:v>0.35378472222222218</c:v>
                </c:pt>
                <c:pt idx="795">
                  <c:v>0.35418981481481482</c:v>
                </c:pt>
                <c:pt idx="796">
                  <c:v>0.35460648148148149</c:v>
                </c:pt>
                <c:pt idx="797">
                  <c:v>0.3550578703703704</c:v>
                </c:pt>
                <c:pt idx="798">
                  <c:v>0.35549768518518521</c:v>
                </c:pt>
                <c:pt idx="799">
                  <c:v>0.35594907407407406</c:v>
                </c:pt>
                <c:pt idx="800">
                  <c:v>0.35640046296296296</c:v>
                </c:pt>
                <c:pt idx="801">
                  <c:v>0.35685185185185181</c:v>
                </c:pt>
                <c:pt idx="802">
                  <c:v>0.35730324074074077</c:v>
                </c:pt>
                <c:pt idx="803">
                  <c:v>0.35775462962962962</c:v>
                </c:pt>
                <c:pt idx="804">
                  <c:v>0.35820601851851852</c:v>
                </c:pt>
                <c:pt idx="805">
                  <c:v>0.3586226851851852</c:v>
                </c:pt>
                <c:pt idx="806">
                  <c:v>0.3590740740740741</c:v>
                </c:pt>
                <c:pt idx="807">
                  <c:v>0.35951388888888891</c:v>
                </c:pt>
                <c:pt idx="808">
                  <c:v>0.35996527777777776</c:v>
                </c:pt>
                <c:pt idx="809">
                  <c:v>0.36041666666666666</c:v>
                </c:pt>
                <c:pt idx="810">
                  <c:v>0.36086805555555551</c:v>
                </c:pt>
                <c:pt idx="811">
                  <c:v>0.36131944444444447</c:v>
                </c:pt>
                <c:pt idx="812">
                  <c:v>0.36177083333333332</c:v>
                </c:pt>
                <c:pt idx="813">
                  <c:v>0.36218750000000005</c:v>
                </c:pt>
                <c:pt idx="814">
                  <c:v>0.3626388888888889</c:v>
                </c:pt>
                <c:pt idx="815">
                  <c:v>0.3630902777777778</c:v>
                </c:pt>
                <c:pt idx="816">
                  <c:v>0.36354166666666665</c:v>
                </c:pt>
                <c:pt idx="817">
                  <c:v>0.36399305555555556</c:v>
                </c:pt>
                <c:pt idx="818">
                  <c:v>0.3644444444444444</c:v>
                </c:pt>
                <c:pt idx="819">
                  <c:v>0.36489583333333336</c:v>
                </c:pt>
                <c:pt idx="820">
                  <c:v>0.36534722222222221</c:v>
                </c:pt>
                <c:pt idx="821">
                  <c:v>0.36579861111111112</c:v>
                </c:pt>
                <c:pt idx="822">
                  <c:v>0.36624999999999996</c:v>
                </c:pt>
                <c:pt idx="823">
                  <c:v>0.36670138888888887</c:v>
                </c:pt>
                <c:pt idx="824">
                  <c:v>0.36715277777777783</c:v>
                </c:pt>
                <c:pt idx="825">
                  <c:v>0.36760416666666668</c:v>
                </c:pt>
                <c:pt idx="826">
                  <c:v>0.36805555555555558</c:v>
                </c:pt>
                <c:pt idx="827">
                  <c:v>0.36847222222222226</c:v>
                </c:pt>
                <c:pt idx="828">
                  <c:v>0.3689236111111111</c:v>
                </c:pt>
                <c:pt idx="829">
                  <c:v>0.36937500000000001</c:v>
                </c:pt>
                <c:pt idx="830">
                  <c:v>0.36982638888888886</c:v>
                </c:pt>
                <c:pt idx="831">
                  <c:v>0.37027777777777776</c:v>
                </c:pt>
                <c:pt idx="832">
                  <c:v>0.37072916666666672</c:v>
                </c:pt>
                <c:pt idx="833">
                  <c:v>0.37118055555555557</c:v>
                </c:pt>
                <c:pt idx="834">
                  <c:v>0.37163194444444447</c:v>
                </c:pt>
                <c:pt idx="835">
                  <c:v>0.37208333333333332</c:v>
                </c:pt>
                <c:pt idx="836">
                  <c:v>0.37253472222222223</c:v>
                </c:pt>
                <c:pt idx="837">
                  <c:v>0.37298611111111107</c:v>
                </c:pt>
                <c:pt idx="838">
                  <c:v>0.37343750000000003</c:v>
                </c:pt>
                <c:pt idx="839">
                  <c:v>0.37388888888888888</c:v>
                </c:pt>
                <c:pt idx="840">
                  <c:v>0.37434027777777779</c:v>
                </c:pt>
                <c:pt idx="841">
                  <c:v>0.3747800925925926</c:v>
                </c:pt>
                <c:pt idx="842">
                  <c:v>0.3752314814814815</c:v>
                </c:pt>
                <c:pt idx="843">
                  <c:v>0.37568287037037035</c:v>
                </c:pt>
                <c:pt idx="844">
                  <c:v>0.37613425925925931</c:v>
                </c:pt>
                <c:pt idx="845">
                  <c:v>0.37658564814814816</c:v>
                </c:pt>
                <c:pt idx="846">
                  <c:v>0.37703703703703706</c:v>
                </c:pt>
                <c:pt idx="847">
                  <c:v>0.37748842592592591</c:v>
                </c:pt>
                <c:pt idx="848">
                  <c:v>0.37793981481481481</c:v>
                </c:pt>
                <c:pt idx="849">
                  <c:v>0.37839120370370366</c:v>
                </c:pt>
                <c:pt idx="850">
                  <c:v>0.37884259259259262</c:v>
                </c:pt>
                <c:pt idx="851">
                  <c:v>0.37925925925925924</c:v>
                </c:pt>
                <c:pt idx="852">
                  <c:v>0.3797106481481482</c:v>
                </c:pt>
                <c:pt idx="853">
                  <c:v>0.38016203703703705</c:v>
                </c:pt>
                <c:pt idx="854">
                  <c:v>0.38061342592592595</c:v>
                </c:pt>
                <c:pt idx="855">
                  <c:v>0.3810648148148148</c:v>
                </c:pt>
                <c:pt idx="856">
                  <c:v>0.38150462962962961</c:v>
                </c:pt>
                <c:pt idx="857">
                  <c:v>0.38195601851851851</c:v>
                </c:pt>
                <c:pt idx="858">
                  <c:v>0.38240740740740736</c:v>
                </c:pt>
                <c:pt idx="859">
                  <c:v>0.38285879629629632</c:v>
                </c:pt>
                <c:pt idx="860">
                  <c:v>0.38331018518518517</c:v>
                </c:pt>
                <c:pt idx="861">
                  <c:v>0.38376157407407407</c:v>
                </c:pt>
                <c:pt idx="862">
                  <c:v>0.38421296296296298</c:v>
                </c:pt>
                <c:pt idx="863">
                  <c:v>0.38466435185185183</c:v>
                </c:pt>
                <c:pt idx="864">
                  <c:v>0.38511574074074079</c:v>
                </c:pt>
                <c:pt idx="865">
                  <c:v>0.38556712962962963</c:v>
                </c:pt>
                <c:pt idx="866">
                  <c:v>0.38601851851851854</c:v>
                </c:pt>
                <c:pt idx="867">
                  <c:v>0.38646990740740739</c:v>
                </c:pt>
                <c:pt idx="868">
                  <c:v>0.38692129629629629</c:v>
                </c:pt>
                <c:pt idx="869">
                  <c:v>0.38737268518518514</c:v>
                </c:pt>
                <c:pt idx="870">
                  <c:v>0.3878240740740741</c:v>
                </c:pt>
                <c:pt idx="871">
                  <c:v>0.38827546296296295</c:v>
                </c:pt>
                <c:pt idx="872">
                  <c:v>0.38872685185185185</c:v>
                </c:pt>
                <c:pt idx="873">
                  <c:v>0.38917824074074076</c:v>
                </c:pt>
                <c:pt idx="874">
                  <c:v>0.3896296296296296</c:v>
                </c:pt>
                <c:pt idx="875">
                  <c:v>0.39008101851851856</c:v>
                </c:pt>
                <c:pt idx="876">
                  <c:v>0.39053240740740741</c:v>
                </c:pt>
                <c:pt idx="877">
                  <c:v>0.39098379629629632</c:v>
                </c:pt>
                <c:pt idx="878">
                  <c:v>0.39138888888888884</c:v>
                </c:pt>
                <c:pt idx="879">
                  <c:v>0.3918402777777778</c:v>
                </c:pt>
                <c:pt idx="880">
                  <c:v>0.39229166666666665</c:v>
                </c:pt>
                <c:pt idx="881">
                  <c:v>0.39274305555555555</c:v>
                </c:pt>
                <c:pt idx="882">
                  <c:v>0.39319444444444446</c:v>
                </c:pt>
                <c:pt idx="883">
                  <c:v>0.39364583333333331</c:v>
                </c:pt>
                <c:pt idx="884">
                  <c:v>0.39406249999999998</c:v>
                </c:pt>
                <c:pt idx="885">
                  <c:v>0.39451388888888889</c:v>
                </c:pt>
                <c:pt idx="886">
                  <c:v>0.39496527777777773</c:v>
                </c:pt>
                <c:pt idx="887">
                  <c:v>0.39541666666666669</c:v>
                </c:pt>
                <c:pt idx="888">
                  <c:v>0.39583333333333331</c:v>
                </c:pt>
                <c:pt idx="889">
                  <c:v>0.39628472222222227</c:v>
                </c:pt>
                <c:pt idx="890">
                  <c:v>0.39673611111111112</c:v>
                </c:pt>
                <c:pt idx="891">
                  <c:v>0.39718750000000003</c:v>
                </c:pt>
                <c:pt idx="892">
                  <c:v>0.39763888888888888</c:v>
                </c:pt>
                <c:pt idx="893">
                  <c:v>0.39805555555555555</c:v>
                </c:pt>
                <c:pt idx="894">
                  <c:v>0.39850694444444446</c:v>
                </c:pt>
                <c:pt idx="895">
                  <c:v>0.3989583333333333</c:v>
                </c:pt>
                <c:pt idx="896">
                  <c:v>0.39940972222222221</c:v>
                </c:pt>
                <c:pt idx="897">
                  <c:v>0.39986111111111106</c:v>
                </c:pt>
                <c:pt idx="898">
                  <c:v>0.40031250000000002</c:v>
                </c:pt>
                <c:pt idx="899">
                  <c:v>0.40076388888888892</c:v>
                </c:pt>
                <c:pt idx="900">
                  <c:v>0.40120370370370373</c:v>
                </c:pt>
                <c:pt idx="901">
                  <c:v>0.40165509259259258</c:v>
                </c:pt>
                <c:pt idx="902">
                  <c:v>0.40210648148148148</c:v>
                </c:pt>
                <c:pt idx="903">
                  <c:v>0.40255787037037033</c:v>
                </c:pt>
                <c:pt idx="904">
                  <c:v>0.40300925925925929</c:v>
                </c:pt>
                <c:pt idx="905">
                  <c:v>0.40346064814814814</c:v>
                </c:pt>
                <c:pt idx="906">
                  <c:v>0.40390046296296295</c:v>
                </c:pt>
                <c:pt idx="907">
                  <c:v>0.40435185185185185</c:v>
                </c:pt>
                <c:pt idx="908">
                  <c:v>0.40480324074074076</c:v>
                </c:pt>
                <c:pt idx="909">
                  <c:v>0.4052546296296296</c:v>
                </c:pt>
                <c:pt idx="910">
                  <c:v>0.40570601851851856</c:v>
                </c:pt>
                <c:pt idx="911">
                  <c:v>0.40615740740740741</c:v>
                </c:pt>
                <c:pt idx="912">
                  <c:v>0.40660879629629632</c:v>
                </c:pt>
                <c:pt idx="913">
                  <c:v>0.40702546296296299</c:v>
                </c:pt>
                <c:pt idx="914">
                  <c:v>0.40747685185185184</c:v>
                </c:pt>
                <c:pt idx="915">
                  <c:v>0.40785879629629629</c:v>
                </c:pt>
                <c:pt idx="916">
                  <c:v>0.40827546296296297</c:v>
                </c:pt>
                <c:pt idx="917">
                  <c:v>0.40868055555555555</c:v>
                </c:pt>
                <c:pt idx="918">
                  <c:v>0.4091319444444444</c:v>
                </c:pt>
                <c:pt idx="919">
                  <c:v>0.40958333333333335</c:v>
                </c:pt>
                <c:pt idx="920">
                  <c:v>0.41003472222222226</c:v>
                </c:pt>
                <c:pt idx="921">
                  <c:v>0.41048611111111111</c:v>
                </c:pt>
                <c:pt idx="922">
                  <c:v>0.41093750000000001</c:v>
                </c:pt>
                <c:pt idx="923">
                  <c:v>0.41138888888888886</c:v>
                </c:pt>
                <c:pt idx="924">
                  <c:v>0.41184027777777782</c:v>
                </c:pt>
                <c:pt idx="925">
                  <c:v>0.41229166666666667</c:v>
                </c:pt>
                <c:pt idx="926">
                  <c:v>0.41274305555555557</c:v>
                </c:pt>
                <c:pt idx="927">
                  <c:v>0.41319444444444442</c:v>
                </c:pt>
                <c:pt idx="928">
                  <c:v>0.41364583333333332</c:v>
                </c:pt>
                <c:pt idx="929">
                  <c:v>0.41409722222222217</c:v>
                </c:pt>
                <c:pt idx="930">
                  <c:v>0.41454861111111113</c:v>
                </c:pt>
                <c:pt idx="931">
                  <c:v>0.41500000000000004</c:v>
                </c:pt>
                <c:pt idx="932">
                  <c:v>0.41545138888888888</c:v>
                </c:pt>
                <c:pt idx="933">
                  <c:v>0.41590277777777779</c:v>
                </c:pt>
                <c:pt idx="934">
                  <c:v>0.41635416666666664</c:v>
                </c:pt>
                <c:pt idx="935">
                  <c:v>0.4168055555555556</c:v>
                </c:pt>
                <c:pt idx="936">
                  <c:v>0.41725694444444444</c:v>
                </c:pt>
                <c:pt idx="937">
                  <c:v>0.41770833333333335</c:v>
                </c:pt>
                <c:pt idx="938">
                  <c:v>0.4181597222222222</c:v>
                </c:pt>
                <c:pt idx="939">
                  <c:v>0.4186111111111111</c:v>
                </c:pt>
                <c:pt idx="940">
                  <c:v>0.41906249999999995</c:v>
                </c:pt>
                <c:pt idx="941">
                  <c:v>0.41951388888888891</c:v>
                </c:pt>
                <c:pt idx="942">
                  <c:v>0.41996527777777781</c:v>
                </c:pt>
                <c:pt idx="943">
                  <c:v>0.42041666666666666</c:v>
                </c:pt>
                <c:pt idx="944">
                  <c:v>0.42086805555555556</c:v>
                </c:pt>
                <c:pt idx="945">
                  <c:v>0.42131944444444441</c:v>
                </c:pt>
                <c:pt idx="946">
                  <c:v>0.42173611111111109</c:v>
                </c:pt>
                <c:pt idx="947">
                  <c:v>0.42218749999999999</c:v>
                </c:pt>
                <c:pt idx="948">
                  <c:v>0.42263888888888884</c:v>
                </c:pt>
                <c:pt idx="949">
                  <c:v>0.4230902777777778</c:v>
                </c:pt>
                <c:pt idx="950">
                  <c:v>0.42354166666666665</c:v>
                </c:pt>
                <c:pt idx="951">
                  <c:v>0.42399305555555555</c:v>
                </c:pt>
                <c:pt idx="952">
                  <c:v>0.42444444444444446</c:v>
                </c:pt>
                <c:pt idx="953">
                  <c:v>0.42489583333333331</c:v>
                </c:pt>
                <c:pt idx="954">
                  <c:v>0.42533564814814812</c:v>
                </c:pt>
                <c:pt idx="955">
                  <c:v>0.42578703703703707</c:v>
                </c:pt>
                <c:pt idx="956">
                  <c:v>0.42623842592592592</c:v>
                </c:pt>
                <c:pt idx="957">
                  <c:v>0.42668981481481483</c:v>
                </c:pt>
                <c:pt idx="958">
                  <c:v>0.42714120370370368</c:v>
                </c:pt>
                <c:pt idx="959">
                  <c:v>0.42759259259259258</c:v>
                </c:pt>
                <c:pt idx="960">
                  <c:v>0.42804398148148143</c:v>
                </c:pt>
                <c:pt idx="961">
                  <c:v>0.42849537037037039</c:v>
                </c:pt>
                <c:pt idx="962">
                  <c:v>0.42894675925925929</c:v>
                </c:pt>
                <c:pt idx="963">
                  <c:v>0.42939814814814814</c:v>
                </c:pt>
                <c:pt idx="964">
                  <c:v>0.42984953703703704</c:v>
                </c:pt>
                <c:pt idx="965">
                  <c:v>0.43030092592592589</c:v>
                </c:pt>
                <c:pt idx="966">
                  <c:v>0.43075231481481485</c:v>
                </c:pt>
                <c:pt idx="967">
                  <c:v>0.43119212962962966</c:v>
                </c:pt>
                <c:pt idx="968">
                  <c:v>0.43160879629629628</c:v>
                </c:pt>
                <c:pt idx="969">
                  <c:v>0.43206018518518513</c:v>
                </c:pt>
                <c:pt idx="970">
                  <c:v>0.43251157407407409</c:v>
                </c:pt>
                <c:pt idx="971">
                  <c:v>0.43296296296296299</c:v>
                </c:pt>
                <c:pt idx="972">
                  <c:v>0.43341435185185184</c:v>
                </c:pt>
                <c:pt idx="973">
                  <c:v>0.43386574074074075</c:v>
                </c:pt>
                <c:pt idx="974">
                  <c:v>0.43431712962962959</c:v>
                </c:pt>
                <c:pt idx="975">
                  <c:v>0.43476851851851855</c:v>
                </c:pt>
                <c:pt idx="976">
                  <c:v>0.4352199074074074</c:v>
                </c:pt>
                <c:pt idx="977">
                  <c:v>0.43563657407407402</c:v>
                </c:pt>
                <c:pt idx="978">
                  <c:v>0.43608796296296298</c:v>
                </c:pt>
                <c:pt idx="979">
                  <c:v>0.43653935185185189</c:v>
                </c:pt>
                <c:pt idx="980">
                  <c:v>0.43699074074074074</c:v>
                </c:pt>
                <c:pt idx="981">
                  <c:v>0.43744212962962964</c:v>
                </c:pt>
                <c:pt idx="982">
                  <c:v>0.43789351851851849</c:v>
                </c:pt>
                <c:pt idx="983">
                  <c:v>0.43834490740740745</c:v>
                </c:pt>
                <c:pt idx="984">
                  <c:v>0.4387962962962963</c:v>
                </c:pt>
                <c:pt idx="985">
                  <c:v>0.4392476851851852</c:v>
                </c:pt>
                <c:pt idx="986">
                  <c:v>0.43969907407407405</c:v>
                </c:pt>
                <c:pt idx="987">
                  <c:v>0.44015046296296295</c:v>
                </c:pt>
                <c:pt idx="988">
                  <c:v>0.4406018518518518</c:v>
                </c:pt>
                <c:pt idx="989">
                  <c:v>0.44105324074074076</c:v>
                </c:pt>
                <c:pt idx="990">
                  <c:v>0.44150462962962966</c:v>
                </c:pt>
                <c:pt idx="991">
                  <c:v>0.44195601851851851</c:v>
                </c:pt>
                <c:pt idx="992">
                  <c:v>0.44236111111111115</c:v>
                </c:pt>
                <c:pt idx="993">
                  <c:v>0.4428125</c:v>
                </c:pt>
                <c:pt idx="994">
                  <c:v>0.4432638888888889</c:v>
                </c:pt>
                <c:pt idx="995">
                  <c:v>0.44371527777777775</c:v>
                </c:pt>
                <c:pt idx="996">
                  <c:v>0.44416666666666665</c:v>
                </c:pt>
                <c:pt idx="997">
                  <c:v>0.4446180555555555</c:v>
                </c:pt>
                <c:pt idx="998">
                  <c:v>0.44506944444444446</c:v>
                </c:pt>
                <c:pt idx="999">
                  <c:v>0.44552083333333337</c:v>
                </c:pt>
                <c:pt idx="1000">
                  <c:v>0.44597222222222221</c:v>
                </c:pt>
                <c:pt idx="1001">
                  <c:v>0.44638888888888889</c:v>
                </c:pt>
                <c:pt idx="1002">
                  <c:v>0.44684027777777779</c:v>
                </c:pt>
                <c:pt idx="1003">
                  <c:v>0.44729166666666664</c:v>
                </c:pt>
                <c:pt idx="1004">
                  <c:v>0.44774305555555555</c:v>
                </c:pt>
                <c:pt idx="1005">
                  <c:v>0.4481944444444444</c:v>
                </c:pt>
                <c:pt idx="1006">
                  <c:v>0.44864583333333335</c:v>
                </c:pt>
                <c:pt idx="1007">
                  <c:v>0.44909722222222226</c:v>
                </c:pt>
                <c:pt idx="1008">
                  <c:v>0.44954861111111111</c:v>
                </c:pt>
                <c:pt idx="1009">
                  <c:v>0.45</c:v>
                </c:pt>
                <c:pt idx="1010">
                  <c:v>0.45045138888888886</c:v>
                </c:pt>
                <c:pt idx="1011">
                  <c:v>0.45090277777777782</c:v>
                </c:pt>
                <c:pt idx="1012">
                  <c:v>0.45135416666666667</c:v>
                </c:pt>
                <c:pt idx="1013">
                  <c:v>0.45180555555555557</c:v>
                </c:pt>
                <c:pt idx="1014">
                  <c:v>0.45225694444444442</c:v>
                </c:pt>
                <c:pt idx="1015">
                  <c:v>0.4526736111111111</c:v>
                </c:pt>
                <c:pt idx="1016">
                  <c:v>0.453125</c:v>
                </c:pt>
                <c:pt idx="1017">
                  <c:v>0.45356481481481481</c:v>
                </c:pt>
                <c:pt idx="1018">
                  <c:v>0.45401620370370371</c:v>
                </c:pt>
                <c:pt idx="1019">
                  <c:v>0.45446759259259256</c:v>
                </c:pt>
                <c:pt idx="1020">
                  <c:v>0.45491898148148152</c:v>
                </c:pt>
                <c:pt idx="1021">
                  <c:v>0.45537037037037037</c:v>
                </c:pt>
                <c:pt idx="1022">
                  <c:v>0.45582175925925927</c:v>
                </c:pt>
                <c:pt idx="1023">
                  <c:v>0.45627314814814812</c:v>
                </c:pt>
                <c:pt idx="1024">
                  <c:v>0.45672453703703703</c:v>
                </c:pt>
                <c:pt idx="1025">
                  <c:v>0.45717592592592587</c:v>
                </c:pt>
                <c:pt idx="1026">
                  <c:v>0.45762731481481483</c:v>
                </c:pt>
                <c:pt idx="1027">
                  <c:v>0.45807870370370374</c:v>
                </c:pt>
                <c:pt idx="1028">
                  <c:v>0.45853009259259259</c:v>
                </c:pt>
                <c:pt idx="1029">
                  <c:v>0.45898148148148149</c:v>
                </c:pt>
                <c:pt idx="1030">
                  <c:v>0.45943287037037034</c:v>
                </c:pt>
                <c:pt idx="1031">
                  <c:v>0.45984953703703701</c:v>
                </c:pt>
                <c:pt idx="1032">
                  <c:v>0.46030092592592592</c:v>
                </c:pt>
                <c:pt idx="1033">
                  <c:v>0.46075231481481477</c:v>
                </c:pt>
                <c:pt idx="1034">
                  <c:v>0.46120370370370373</c:v>
                </c:pt>
                <c:pt idx="1035">
                  <c:v>0.46165509259259258</c:v>
                </c:pt>
                <c:pt idx="1036">
                  <c:v>0.46210648148148148</c:v>
                </c:pt>
                <c:pt idx="1037">
                  <c:v>0.46255787037037038</c:v>
                </c:pt>
                <c:pt idx="1038">
                  <c:v>0.46300925925925923</c:v>
                </c:pt>
                <c:pt idx="1039">
                  <c:v>0.46346064814814819</c:v>
                </c:pt>
                <c:pt idx="1040">
                  <c:v>0.46391203703703704</c:v>
                </c:pt>
                <c:pt idx="1041">
                  <c:v>0.46436342592592594</c:v>
                </c:pt>
                <c:pt idx="1042">
                  <c:v>0.46481481481481479</c:v>
                </c:pt>
                <c:pt idx="1043">
                  <c:v>0.4652662037037037</c:v>
                </c:pt>
                <c:pt idx="1044">
                  <c:v>0.46571759259259254</c:v>
                </c:pt>
                <c:pt idx="1045">
                  <c:v>0.4661689814814815</c:v>
                </c:pt>
                <c:pt idx="1046">
                  <c:v>0.46662037037037035</c:v>
                </c:pt>
                <c:pt idx="1047">
                  <c:v>0.46707175925925926</c:v>
                </c:pt>
                <c:pt idx="1048">
                  <c:v>0.46752314814814816</c:v>
                </c:pt>
                <c:pt idx="1049">
                  <c:v>0.46793981481481484</c:v>
                </c:pt>
                <c:pt idx="1050">
                  <c:v>0.46839120370370368</c:v>
                </c:pt>
                <c:pt idx="1051">
                  <c:v>0.46884259259259259</c:v>
                </c:pt>
                <c:pt idx="1052">
                  <c:v>0.4692824074074074</c:v>
                </c:pt>
                <c:pt idx="1053">
                  <c:v>0.46973379629629625</c:v>
                </c:pt>
                <c:pt idx="1054">
                  <c:v>0.47018518518518521</c:v>
                </c:pt>
                <c:pt idx="1055">
                  <c:v>0.47063657407407405</c:v>
                </c:pt>
                <c:pt idx="1056">
                  <c:v>0.47108796296296296</c:v>
                </c:pt>
                <c:pt idx="1057">
                  <c:v>0.47153935185185186</c:v>
                </c:pt>
                <c:pt idx="1058">
                  <c:v>0.47199074074074071</c:v>
                </c:pt>
                <c:pt idx="1059">
                  <c:v>0.47244212962962967</c:v>
                </c:pt>
                <c:pt idx="1060">
                  <c:v>0.47289351851851852</c:v>
                </c:pt>
                <c:pt idx="1061">
                  <c:v>0.47334490740740742</c:v>
                </c:pt>
                <c:pt idx="1062">
                  <c:v>0.47379629629629627</c:v>
                </c:pt>
                <c:pt idx="1063">
                  <c:v>0.47424768518518517</c:v>
                </c:pt>
                <c:pt idx="1064">
                  <c:v>0.47469907407407402</c:v>
                </c:pt>
                <c:pt idx="1065">
                  <c:v>0.47515046296296298</c:v>
                </c:pt>
                <c:pt idx="1066">
                  <c:v>0.47560185185185189</c:v>
                </c:pt>
                <c:pt idx="1067">
                  <c:v>0.47605324074074074</c:v>
                </c:pt>
                <c:pt idx="1068">
                  <c:v>0.47650462962962964</c:v>
                </c:pt>
                <c:pt idx="1069">
                  <c:v>0.47694444444444445</c:v>
                </c:pt>
                <c:pt idx="1070">
                  <c:v>0.47736111111111112</c:v>
                </c:pt>
                <c:pt idx="1071">
                  <c:v>0.47781249999999997</c:v>
                </c:pt>
                <c:pt idx="1072">
                  <c:v>0.47826388888888888</c:v>
                </c:pt>
                <c:pt idx="1073">
                  <c:v>0.47871527777777773</c:v>
                </c:pt>
                <c:pt idx="1074">
                  <c:v>0.47916666666666669</c:v>
                </c:pt>
                <c:pt idx="1075">
                  <c:v>0.47961805555555559</c:v>
                </c:pt>
                <c:pt idx="1076">
                  <c:v>0.48006944444444444</c:v>
                </c:pt>
                <c:pt idx="1077">
                  <c:v>0.48048611111111111</c:v>
                </c:pt>
                <c:pt idx="1078">
                  <c:v>0.48093750000000002</c:v>
                </c:pt>
                <c:pt idx="1079">
                  <c:v>0.48138888888888887</c:v>
                </c:pt>
                <c:pt idx="1080">
                  <c:v>0.48184027777777777</c:v>
                </c:pt>
                <c:pt idx="1081">
                  <c:v>0.48229166666666662</c:v>
                </c:pt>
                <c:pt idx="1082">
                  <c:v>0.48274305555555558</c:v>
                </c:pt>
                <c:pt idx="1083">
                  <c:v>0.48319444444444443</c:v>
                </c:pt>
                <c:pt idx="1084">
                  <c:v>0.48364583333333333</c:v>
                </c:pt>
                <c:pt idx="1085">
                  <c:v>0.48409722222222223</c:v>
                </c:pt>
                <c:pt idx="1086">
                  <c:v>0.48454861111111108</c:v>
                </c:pt>
                <c:pt idx="1087">
                  <c:v>0.48498842592592589</c:v>
                </c:pt>
                <c:pt idx="1088">
                  <c:v>0.48543981481481485</c:v>
                </c:pt>
                <c:pt idx="1089">
                  <c:v>0.48585648148148147</c:v>
                </c:pt>
                <c:pt idx="1090">
                  <c:v>0.48630787037037032</c:v>
                </c:pt>
                <c:pt idx="1091">
                  <c:v>0.48675925925925928</c:v>
                </c:pt>
                <c:pt idx="1092">
                  <c:v>0.48721064814814818</c:v>
                </c:pt>
                <c:pt idx="1093">
                  <c:v>0.48766203703703703</c:v>
                </c:pt>
                <c:pt idx="1094">
                  <c:v>0.48811342592592594</c:v>
                </c:pt>
                <c:pt idx="1095">
                  <c:v>0.48856481481481479</c:v>
                </c:pt>
                <c:pt idx="1096">
                  <c:v>0.48901620370370374</c:v>
                </c:pt>
                <c:pt idx="1097">
                  <c:v>0.48946759259259259</c:v>
                </c:pt>
                <c:pt idx="1098">
                  <c:v>0.4899189814814815</c:v>
                </c:pt>
                <c:pt idx="1099">
                  <c:v>0.49037037037037035</c:v>
                </c:pt>
                <c:pt idx="1100">
                  <c:v>0.49082175925925925</c:v>
                </c:pt>
                <c:pt idx="1101">
                  <c:v>0.4912731481481481</c:v>
                </c:pt>
                <c:pt idx="1102">
                  <c:v>0.49168981481481483</c:v>
                </c:pt>
                <c:pt idx="1103">
                  <c:v>0.49214120370370368</c:v>
                </c:pt>
                <c:pt idx="1104">
                  <c:v>0.49259259259259264</c:v>
                </c:pt>
                <c:pt idx="1105">
                  <c:v>0.49300925925925926</c:v>
                </c:pt>
                <c:pt idx="1106">
                  <c:v>0.49346064814814811</c:v>
                </c:pt>
                <c:pt idx="1107">
                  <c:v>0.49391203703703707</c:v>
                </c:pt>
                <c:pt idx="1108">
                  <c:v>0.49436342592592591</c:v>
                </c:pt>
                <c:pt idx="1109">
                  <c:v>0.49481481481481482</c:v>
                </c:pt>
                <c:pt idx="1110">
                  <c:v>0.49521990740740746</c:v>
                </c:pt>
                <c:pt idx="1111">
                  <c:v>0.49563657407407408</c:v>
                </c:pt>
                <c:pt idx="1112">
                  <c:v>0.49608796296296293</c:v>
                </c:pt>
                <c:pt idx="1113">
                  <c:v>0.49653935185185188</c:v>
                </c:pt>
                <c:pt idx="1114">
                  <c:v>0.49699074074074073</c:v>
                </c:pt>
                <c:pt idx="1115">
                  <c:v>0.49744212962962964</c:v>
                </c:pt>
                <c:pt idx="1116">
                  <c:v>0.49789351851851849</c:v>
                </c:pt>
                <c:pt idx="1117">
                  <c:v>0.49834490740740739</c:v>
                </c:pt>
                <c:pt idx="1118">
                  <c:v>0.49879629629629635</c:v>
                </c:pt>
                <c:pt idx="1119">
                  <c:v>0.4992476851851852</c:v>
                </c:pt>
                <c:pt idx="1120">
                  <c:v>0.4996990740740741</c:v>
                </c:pt>
                <c:pt idx="1121">
                  <c:v>0.50015046296296295</c:v>
                </c:pt>
                <c:pt idx="1122">
                  <c:v>0.50060185185185191</c:v>
                </c:pt>
                <c:pt idx="1123">
                  <c:v>0.50105324074074076</c:v>
                </c:pt>
                <c:pt idx="1124">
                  <c:v>0.50150462962962961</c:v>
                </c:pt>
                <c:pt idx="1125">
                  <c:v>0.50195601851851845</c:v>
                </c:pt>
                <c:pt idx="1126">
                  <c:v>0.50240740740740741</c:v>
                </c:pt>
                <c:pt idx="1127">
                  <c:v>0.50285879629629626</c:v>
                </c:pt>
                <c:pt idx="1128">
                  <c:v>0.50327546296296299</c:v>
                </c:pt>
                <c:pt idx="1129">
                  <c:v>0.50372685185185184</c:v>
                </c:pt>
                <c:pt idx="1130">
                  <c:v>0.50414351851851846</c:v>
                </c:pt>
                <c:pt idx="1131">
                  <c:v>0.50459490740740742</c:v>
                </c:pt>
                <c:pt idx="1132">
                  <c:v>0.50503472222222223</c:v>
                </c:pt>
                <c:pt idx="1133">
                  <c:v>0.50548611111111108</c:v>
                </c:pt>
                <c:pt idx="1134">
                  <c:v>0.50593750000000004</c:v>
                </c:pt>
                <c:pt idx="1135">
                  <c:v>0.50638888888888889</c:v>
                </c:pt>
                <c:pt idx="1136">
                  <c:v>0.50684027777777774</c:v>
                </c:pt>
                <c:pt idx="1137">
                  <c:v>0.5072916666666667</c:v>
                </c:pt>
                <c:pt idx="1138">
                  <c:v>0.50774305555555554</c:v>
                </c:pt>
                <c:pt idx="1139">
                  <c:v>0.5081944444444445</c:v>
                </c:pt>
                <c:pt idx="1140">
                  <c:v>0.50864583333333335</c:v>
                </c:pt>
                <c:pt idx="1141">
                  <c:v>0.50906249999999997</c:v>
                </c:pt>
                <c:pt idx="1142">
                  <c:v>0.50947916666666659</c:v>
                </c:pt>
                <c:pt idx="1143">
                  <c:v>0.50993055555555555</c:v>
                </c:pt>
                <c:pt idx="1144">
                  <c:v>0.51038194444444451</c:v>
                </c:pt>
                <c:pt idx="1145">
                  <c:v>0.51083333333333336</c:v>
                </c:pt>
                <c:pt idx="1146">
                  <c:v>0.51128472222222221</c:v>
                </c:pt>
                <c:pt idx="1147">
                  <c:v>0.51172453703703702</c:v>
                </c:pt>
                <c:pt idx="1148">
                  <c:v>0.51217592592592587</c:v>
                </c:pt>
                <c:pt idx="1149">
                  <c:v>0.51262731481481483</c:v>
                </c:pt>
                <c:pt idx="1150">
                  <c:v>0.51304398148148145</c:v>
                </c:pt>
                <c:pt idx="1151">
                  <c:v>0.5134953703703703</c:v>
                </c:pt>
                <c:pt idx="1152">
                  <c:v>0.51394675925925926</c:v>
                </c:pt>
                <c:pt idx="1153">
                  <c:v>0.51439814814814822</c:v>
                </c:pt>
                <c:pt idx="1154">
                  <c:v>0.51484953703703706</c:v>
                </c:pt>
                <c:pt idx="1155">
                  <c:v>0.51530092592592591</c:v>
                </c:pt>
                <c:pt idx="1156">
                  <c:v>0.51570601851851849</c:v>
                </c:pt>
                <c:pt idx="1157">
                  <c:v>0.51615740740740745</c:v>
                </c:pt>
                <c:pt idx="1158">
                  <c:v>0.5166087962962963</c:v>
                </c:pt>
                <c:pt idx="1159">
                  <c:v>0.51706018518518515</c:v>
                </c:pt>
                <c:pt idx="1160">
                  <c:v>0.51747685185185188</c:v>
                </c:pt>
                <c:pt idx="1161">
                  <c:v>0.51792824074074073</c:v>
                </c:pt>
                <c:pt idx="1162">
                  <c:v>0.51837962962962958</c:v>
                </c:pt>
                <c:pt idx="1163">
                  <c:v>0.51883101851851854</c:v>
                </c:pt>
                <c:pt idx="1164">
                  <c:v>0.51928240740740739</c:v>
                </c:pt>
                <c:pt idx="1165">
                  <c:v>0.51973379629629635</c:v>
                </c:pt>
                <c:pt idx="1166">
                  <c:v>0.52018518518518519</c:v>
                </c:pt>
                <c:pt idx="1167">
                  <c:v>0.52063657407407404</c:v>
                </c:pt>
                <c:pt idx="1168">
                  <c:v>0.52108796296296289</c:v>
                </c:pt>
                <c:pt idx="1169">
                  <c:v>0.52153935185185185</c:v>
                </c:pt>
                <c:pt idx="1170">
                  <c:v>0.52199074074074081</c:v>
                </c:pt>
                <c:pt idx="1171">
                  <c:v>0.52244212962962966</c:v>
                </c:pt>
                <c:pt idx="1172">
                  <c:v>0.52289351851851851</c:v>
                </c:pt>
                <c:pt idx="1173">
                  <c:v>0.52334490740740736</c:v>
                </c:pt>
                <c:pt idx="1174">
                  <c:v>0.52379629629629632</c:v>
                </c:pt>
                <c:pt idx="1175">
                  <c:v>0.52424768518518516</c:v>
                </c:pt>
                <c:pt idx="1176">
                  <c:v>0.52469907407407412</c:v>
                </c:pt>
                <c:pt idx="1177">
                  <c:v>0.52515046296296297</c:v>
                </c:pt>
                <c:pt idx="1178">
                  <c:v>0.52560185185185182</c:v>
                </c:pt>
                <c:pt idx="1179">
                  <c:v>0.52605324074074067</c:v>
                </c:pt>
                <c:pt idx="1180">
                  <c:v>0.52650462962962963</c:v>
                </c:pt>
                <c:pt idx="1181">
                  <c:v>0.52695601851851859</c:v>
                </c:pt>
                <c:pt idx="1182">
                  <c:v>0.52740740740740744</c:v>
                </c:pt>
                <c:pt idx="1183">
                  <c:v>0.52781250000000002</c:v>
                </c:pt>
                <c:pt idx="1184">
                  <c:v>0.52826388888888887</c:v>
                </c:pt>
                <c:pt idx="1185">
                  <c:v>0.52871527777777783</c:v>
                </c:pt>
                <c:pt idx="1186">
                  <c:v>0.52916666666666667</c:v>
                </c:pt>
                <c:pt idx="1187">
                  <c:v>0.52961805555555552</c:v>
                </c:pt>
                <c:pt idx="1188">
                  <c:v>0.53006944444444437</c:v>
                </c:pt>
                <c:pt idx="1189">
                  <c:v>0.53052083333333333</c:v>
                </c:pt>
                <c:pt idx="1190">
                  <c:v>0.53097222222222229</c:v>
                </c:pt>
                <c:pt idx="1191">
                  <c:v>0.53137731481481476</c:v>
                </c:pt>
                <c:pt idx="1192">
                  <c:v>0.53182870370370372</c:v>
                </c:pt>
                <c:pt idx="1193">
                  <c:v>0.53228009259259257</c:v>
                </c:pt>
                <c:pt idx="1194">
                  <c:v>0.53273148148148153</c:v>
                </c:pt>
                <c:pt idx="1195">
                  <c:v>0.53318287037037038</c:v>
                </c:pt>
                <c:pt idx="1196">
                  <c:v>0.53363425925925922</c:v>
                </c:pt>
                <c:pt idx="1197">
                  <c:v>0.53408564814814818</c:v>
                </c:pt>
                <c:pt idx="1198">
                  <c:v>0.53453703703703703</c:v>
                </c:pt>
                <c:pt idx="1199">
                  <c:v>0.53498842592592599</c:v>
                </c:pt>
                <c:pt idx="1200">
                  <c:v>0.53543981481481484</c:v>
                </c:pt>
                <c:pt idx="1201">
                  <c:v>0.53589120370370369</c:v>
                </c:pt>
                <c:pt idx="1202">
                  <c:v>0.53634259259259254</c:v>
                </c:pt>
                <c:pt idx="1203">
                  <c:v>0.5367939814814815</c:v>
                </c:pt>
                <c:pt idx="1204">
                  <c:v>0.53724537037037035</c:v>
                </c:pt>
                <c:pt idx="1205">
                  <c:v>0.5376967592592593</c:v>
                </c:pt>
                <c:pt idx="1206">
                  <c:v>0.53814814814814815</c:v>
                </c:pt>
                <c:pt idx="1207">
                  <c:v>0.538599537037037</c:v>
                </c:pt>
                <c:pt idx="1208">
                  <c:v>0.53905092592592596</c:v>
                </c:pt>
                <c:pt idx="1209">
                  <c:v>0.53950231481481481</c:v>
                </c:pt>
                <c:pt idx="1210">
                  <c:v>0.53995370370370377</c:v>
                </c:pt>
                <c:pt idx="1211">
                  <c:v>0.54040509259259262</c:v>
                </c:pt>
                <c:pt idx="1212">
                  <c:v>0.54085648148148147</c:v>
                </c:pt>
                <c:pt idx="1213">
                  <c:v>0.54130787037037031</c:v>
                </c:pt>
                <c:pt idx="1214">
                  <c:v>0.54175925925925927</c:v>
                </c:pt>
                <c:pt idx="1215">
                  <c:v>0.54221064814814812</c:v>
                </c:pt>
                <c:pt idx="1216">
                  <c:v>0.54266203703703708</c:v>
                </c:pt>
                <c:pt idx="1217">
                  <c:v>0.54311342592592593</c:v>
                </c:pt>
                <c:pt idx="1218">
                  <c:v>0.54356481481481478</c:v>
                </c:pt>
                <c:pt idx="1219">
                  <c:v>0.54396990740740747</c:v>
                </c:pt>
                <c:pt idx="1220">
                  <c:v>0.54442129629629632</c:v>
                </c:pt>
                <c:pt idx="1221">
                  <c:v>0.54487268518518517</c:v>
                </c:pt>
                <c:pt idx="1222">
                  <c:v>0.5452893518518519</c:v>
                </c:pt>
                <c:pt idx="1223">
                  <c:v>0.54574074074074075</c:v>
                </c:pt>
                <c:pt idx="1224">
                  <c:v>0.5461921296296296</c:v>
                </c:pt>
                <c:pt idx="1225">
                  <c:v>0.54664351851851845</c:v>
                </c:pt>
                <c:pt idx="1226">
                  <c:v>0.5470949074074074</c:v>
                </c:pt>
                <c:pt idx="1227">
                  <c:v>0.54754629629629636</c:v>
                </c:pt>
                <c:pt idx="1228">
                  <c:v>0.54796296296296299</c:v>
                </c:pt>
                <c:pt idx="1229">
                  <c:v>0.54841435185185183</c:v>
                </c:pt>
                <c:pt idx="1230">
                  <c:v>0.54886574074074079</c:v>
                </c:pt>
                <c:pt idx="1231">
                  <c:v>0.54931712962962964</c:v>
                </c:pt>
                <c:pt idx="1232">
                  <c:v>0.54976851851851849</c:v>
                </c:pt>
                <c:pt idx="1233">
                  <c:v>0.55021990740740734</c:v>
                </c:pt>
                <c:pt idx="1234">
                  <c:v>0.5506712962962963</c:v>
                </c:pt>
                <c:pt idx="1235">
                  <c:v>0.55112268518518526</c:v>
                </c:pt>
                <c:pt idx="1236">
                  <c:v>0.55157407407407411</c:v>
                </c:pt>
                <c:pt idx="1237">
                  <c:v>0.55202546296296295</c:v>
                </c:pt>
                <c:pt idx="1238">
                  <c:v>0.5524768518518518</c:v>
                </c:pt>
                <c:pt idx="1239">
                  <c:v>0.55292824074074076</c:v>
                </c:pt>
                <c:pt idx="1240">
                  <c:v>0.55337962962962961</c:v>
                </c:pt>
                <c:pt idx="1241">
                  <c:v>0.55383101851851857</c:v>
                </c:pt>
                <c:pt idx="1242">
                  <c:v>0.55428240740740742</c:v>
                </c:pt>
                <c:pt idx="1243">
                  <c:v>0.55473379629629627</c:v>
                </c:pt>
                <c:pt idx="1244">
                  <c:v>0.555150462962963</c:v>
                </c:pt>
                <c:pt idx="1245">
                  <c:v>0.55555555555555558</c:v>
                </c:pt>
                <c:pt idx="1246">
                  <c:v>0.55600694444444443</c:v>
                </c:pt>
                <c:pt idx="1247">
                  <c:v>0.55645833333333339</c:v>
                </c:pt>
                <c:pt idx="1248">
                  <c:v>0.55690972222222224</c:v>
                </c:pt>
                <c:pt idx="1249">
                  <c:v>0.55736111111111108</c:v>
                </c:pt>
                <c:pt idx="1250">
                  <c:v>0.55781249999999993</c:v>
                </c:pt>
                <c:pt idx="1251">
                  <c:v>0.55826388888888889</c:v>
                </c:pt>
                <c:pt idx="1252">
                  <c:v>0.55871527777777785</c:v>
                </c:pt>
                <c:pt idx="1253">
                  <c:v>0.5591666666666667</c:v>
                </c:pt>
                <c:pt idx="1254">
                  <c:v>0.55961805555555555</c:v>
                </c:pt>
                <c:pt idx="1255">
                  <c:v>0.5600694444444444</c:v>
                </c:pt>
                <c:pt idx="1256">
                  <c:v>0.56052083333333336</c:v>
                </c:pt>
                <c:pt idx="1257">
                  <c:v>0.56097222222222221</c:v>
                </c:pt>
                <c:pt idx="1258">
                  <c:v>0.56142361111111116</c:v>
                </c:pt>
                <c:pt idx="1259">
                  <c:v>0.56187500000000001</c:v>
                </c:pt>
                <c:pt idx="1260">
                  <c:v>0.56229166666666663</c:v>
                </c:pt>
                <c:pt idx="1261">
                  <c:v>0.56274305555555559</c:v>
                </c:pt>
                <c:pt idx="1262">
                  <c:v>0.56319444444444444</c:v>
                </c:pt>
                <c:pt idx="1263">
                  <c:v>0.56364583333333329</c:v>
                </c:pt>
                <c:pt idx="1264">
                  <c:v>0.56409722222222225</c:v>
                </c:pt>
                <c:pt idx="1265">
                  <c:v>0.5645486111111111</c:v>
                </c:pt>
                <c:pt idx="1266">
                  <c:v>0.56500000000000006</c:v>
                </c:pt>
                <c:pt idx="1267">
                  <c:v>0.56545138888888891</c:v>
                </c:pt>
                <c:pt idx="1268">
                  <c:v>0.56590277777777775</c:v>
                </c:pt>
                <c:pt idx="1269">
                  <c:v>0.5663541666666666</c:v>
                </c:pt>
                <c:pt idx="1270">
                  <c:v>0.56680555555555556</c:v>
                </c:pt>
                <c:pt idx="1271">
                  <c:v>0.56722222222222218</c:v>
                </c:pt>
                <c:pt idx="1272">
                  <c:v>0.56767361111111114</c:v>
                </c:pt>
                <c:pt idx="1273">
                  <c:v>0.56812499999999999</c:v>
                </c:pt>
                <c:pt idx="1274">
                  <c:v>0.5685648148148148</c:v>
                </c:pt>
                <c:pt idx="1275">
                  <c:v>0.56901620370370376</c:v>
                </c:pt>
                <c:pt idx="1276">
                  <c:v>0.56946759259259261</c:v>
                </c:pt>
                <c:pt idx="1277">
                  <c:v>0.56990740740740742</c:v>
                </c:pt>
                <c:pt idx="1278">
                  <c:v>0.57035879629629627</c:v>
                </c:pt>
                <c:pt idx="1279">
                  <c:v>0.57081018518518511</c:v>
                </c:pt>
                <c:pt idx="1280">
                  <c:v>0.57122685185185185</c:v>
                </c:pt>
                <c:pt idx="1281">
                  <c:v>0.5716782407407407</c:v>
                </c:pt>
                <c:pt idx="1282">
                  <c:v>0.57212962962962965</c:v>
                </c:pt>
                <c:pt idx="1283">
                  <c:v>0.5725810185185185</c:v>
                </c:pt>
                <c:pt idx="1284">
                  <c:v>0.57303240740740746</c:v>
                </c:pt>
                <c:pt idx="1285">
                  <c:v>0.57348379629629631</c:v>
                </c:pt>
                <c:pt idx="1286">
                  <c:v>0.57393518518518516</c:v>
                </c:pt>
                <c:pt idx="1287">
                  <c:v>0.57438657407407401</c:v>
                </c:pt>
                <c:pt idx="1288">
                  <c:v>0.57483796296296297</c:v>
                </c:pt>
                <c:pt idx="1289">
                  <c:v>0.57528935185185182</c:v>
                </c:pt>
                <c:pt idx="1290">
                  <c:v>0.57574074074074078</c:v>
                </c:pt>
                <c:pt idx="1291">
                  <c:v>0.57619212962962962</c:v>
                </c:pt>
                <c:pt idx="1292">
                  <c:v>0.57664351851851847</c:v>
                </c:pt>
                <c:pt idx="1293">
                  <c:v>0.57709490740740743</c:v>
                </c:pt>
                <c:pt idx="1294">
                  <c:v>0.57754629629629628</c:v>
                </c:pt>
                <c:pt idx="1295">
                  <c:v>0.57799768518518524</c:v>
                </c:pt>
                <c:pt idx="1296">
                  <c:v>0.57837962962962963</c:v>
                </c:pt>
                <c:pt idx="1297">
                  <c:v>0.57883101851851848</c:v>
                </c:pt>
                <c:pt idx="1298">
                  <c:v>0.57923611111111117</c:v>
                </c:pt>
                <c:pt idx="1299">
                  <c:v>0.57968750000000002</c:v>
                </c:pt>
                <c:pt idx="1300">
                  <c:v>0.58010416666666664</c:v>
                </c:pt>
                <c:pt idx="1301">
                  <c:v>0.58052083333333326</c:v>
                </c:pt>
                <c:pt idx="1302">
                  <c:v>0.58097222222222222</c:v>
                </c:pt>
                <c:pt idx="1303">
                  <c:v>0.58142361111111118</c:v>
                </c:pt>
                <c:pt idx="1304">
                  <c:v>0.58187500000000003</c:v>
                </c:pt>
                <c:pt idx="1305">
                  <c:v>0.58232638888888888</c:v>
                </c:pt>
                <c:pt idx="1306">
                  <c:v>0.58277777777777773</c:v>
                </c:pt>
                <c:pt idx="1307">
                  <c:v>0.58322916666666669</c:v>
                </c:pt>
                <c:pt idx="1308">
                  <c:v>0.58368055555555554</c:v>
                </c:pt>
                <c:pt idx="1309">
                  <c:v>0.5841319444444445</c:v>
                </c:pt>
                <c:pt idx="1310">
                  <c:v>0.58458333333333334</c:v>
                </c:pt>
                <c:pt idx="1311">
                  <c:v>0.58503472222222219</c:v>
                </c:pt>
                <c:pt idx="1312">
                  <c:v>0.58548611111111104</c:v>
                </c:pt>
                <c:pt idx="1313">
                  <c:v>0.5859375</c:v>
                </c:pt>
                <c:pt idx="1314">
                  <c:v>0.58638888888888896</c:v>
                </c:pt>
                <c:pt idx="1315">
                  <c:v>0.58684027777777781</c:v>
                </c:pt>
                <c:pt idx="1316">
                  <c:v>0.58729166666666666</c:v>
                </c:pt>
                <c:pt idx="1317">
                  <c:v>0.5877430555555555</c:v>
                </c:pt>
                <c:pt idx="1318">
                  <c:v>0.58819444444444446</c:v>
                </c:pt>
                <c:pt idx="1319">
                  <c:v>0.58864583333333331</c:v>
                </c:pt>
                <c:pt idx="1320">
                  <c:v>0.58909722222222227</c:v>
                </c:pt>
                <c:pt idx="1321">
                  <c:v>0.58954861111111112</c:v>
                </c:pt>
                <c:pt idx="1322">
                  <c:v>0.59</c:v>
                </c:pt>
                <c:pt idx="1323">
                  <c:v>0.59045138888888882</c:v>
                </c:pt>
                <c:pt idx="1324">
                  <c:v>0.59090277777777778</c:v>
                </c:pt>
                <c:pt idx="1325">
                  <c:v>0.59135416666666674</c:v>
                </c:pt>
                <c:pt idx="1326">
                  <c:v>0.59180555555555558</c:v>
                </c:pt>
                <c:pt idx="1327">
                  <c:v>0.59225694444444443</c:v>
                </c:pt>
                <c:pt idx="1328">
                  <c:v>0.59270833333333328</c:v>
                </c:pt>
                <c:pt idx="1329">
                  <c:v>0.59311342592592597</c:v>
                </c:pt>
                <c:pt idx="1330">
                  <c:v>0.59356481481481482</c:v>
                </c:pt>
                <c:pt idx="1331">
                  <c:v>0.59401620370370367</c:v>
                </c:pt>
                <c:pt idx="1332">
                  <c:v>0.59446759259259263</c:v>
                </c:pt>
                <c:pt idx="1333">
                  <c:v>0.59491898148148148</c:v>
                </c:pt>
                <c:pt idx="1334">
                  <c:v>0.59537037037037044</c:v>
                </c:pt>
                <c:pt idx="1335">
                  <c:v>0.59582175925925929</c:v>
                </c:pt>
                <c:pt idx="1336">
                  <c:v>0.59623842592592591</c:v>
                </c:pt>
                <c:pt idx="1337">
                  <c:v>0.59668981481481487</c:v>
                </c:pt>
                <c:pt idx="1338">
                  <c:v>0.59714120370370372</c:v>
                </c:pt>
                <c:pt idx="1339">
                  <c:v>0.59759259259259256</c:v>
                </c:pt>
                <c:pt idx="1340">
                  <c:v>0.59804398148148141</c:v>
                </c:pt>
                <c:pt idx="1341">
                  <c:v>0.59849537037037037</c:v>
                </c:pt>
                <c:pt idx="1342">
                  <c:v>0.59894675925925933</c:v>
                </c:pt>
                <c:pt idx="1343">
                  <c:v>0.59939814814814818</c:v>
                </c:pt>
                <c:pt idx="1344">
                  <c:v>0.59984953703703703</c:v>
                </c:pt>
                <c:pt idx="1345">
                  <c:v>0.60030092592592588</c:v>
                </c:pt>
                <c:pt idx="1346">
                  <c:v>0.60075231481481484</c:v>
                </c:pt>
                <c:pt idx="1347">
                  <c:v>0.60120370370370368</c:v>
                </c:pt>
                <c:pt idx="1348">
                  <c:v>0.60165509259259264</c:v>
                </c:pt>
                <c:pt idx="1349">
                  <c:v>0.60210648148148149</c:v>
                </c:pt>
                <c:pt idx="1350">
                  <c:v>0.60247685185185185</c:v>
                </c:pt>
                <c:pt idx="1351">
                  <c:v>0.6029282407407407</c:v>
                </c:pt>
                <c:pt idx="1352">
                  <c:v>0.60337962962962965</c:v>
                </c:pt>
                <c:pt idx="1353">
                  <c:v>0.6038310185185185</c:v>
                </c:pt>
                <c:pt idx="1354">
                  <c:v>0.60428240740740746</c:v>
                </c:pt>
                <c:pt idx="1355">
                  <c:v>0.60473379629629631</c:v>
                </c:pt>
                <c:pt idx="1356">
                  <c:v>0.60515046296296293</c:v>
                </c:pt>
                <c:pt idx="1357">
                  <c:v>0.60560185185185189</c:v>
                </c:pt>
                <c:pt idx="1358">
                  <c:v>0.60605324074074074</c:v>
                </c:pt>
                <c:pt idx="1359">
                  <c:v>0.60650462962962959</c:v>
                </c:pt>
                <c:pt idx="1360">
                  <c:v>0.60695601851851855</c:v>
                </c:pt>
                <c:pt idx="1361">
                  <c:v>0.6074074074074074</c:v>
                </c:pt>
                <c:pt idx="1362">
                  <c:v>0.60785879629629636</c:v>
                </c:pt>
                <c:pt idx="1363">
                  <c:v>0.6083101851851852</c:v>
                </c:pt>
                <c:pt idx="1364">
                  <c:v>0.60876157407407405</c:v>
                </c:pt>
                <c:pt idx="1365">
                  <c:v>0.60920138888888886</c:v>
                </c:pt>
                <c:pt idx="1366">
                  <c:v>0.60965277777777771</c:v>
                </c:pt>
                <c:pt idx="1367">
                  <c:v>0.61010416666666667</c:v>
                </c:pt>
                <c:pt idx="1368">
                  <c:v>0.61055555555555563</c:v>
                </c:pt>
                <c:pt idx="1369">
                  <c:v>0.61100694444444448</c:v>
                </c:pt>
                <c:pt idx="1370">
                  <c:v>0.61145833333333333</c:v>
                </c:pt>
                <c:pt idx="1371">
                  <c:v>0.61190972222222217</c:v>
                </c:pt>
                <c:pt idx="1372">
                  <c:v>0.61236111111111113</c:v>
                </c:pt>
                <c:pt idx="1373">
                  <c:v>0.61281249999999998</c:v>
                </c:pt>
                <c:pt idx="1374">
                  <c:v>0.61326388888888894</c:v>
                </c:pt>
                <c:pt idx="1375">
                  <c:v>0.61371527777777779</c:v>
                </c:pt>
                <c:pt idx="1376">
                  <c:v>0.61416666666666664</c:v>
                </c:pt>
                <c:pt idx="1377">
                  <c:v>0.61461805555555549</c:v>
                </c:pt>
                <c:pt idx="1378">
                  <c:v>0.61506944444444445</c:v>
                </c:pt>
                <c:pt idx="1379">
                  <c:v>0.61552083333333341</c:v>
                </c:pt>
                <c:pt idx="1380">
                  <c:v>0.61597222222222225</c:v>
                </c:pt>
                <c:pt idx="1381">
                  <c:v>0.6164236111111111</c:v>
                </c:pt>
                <c:pt idx="1382">
                  <c:v>0.61687499999999995</c:v>
                </c:pt>
                <c:pt idx="1383">
                  <c:v>0.61732638888888891</c:v>
                </c:pt>
                <c:pt idx="1384">
                  <c:v>0.61777777777777776</c:v>
                </c:pt>
                <c:pt idx="1385">
                  <c:v>0.61822916666666672</c:v>
                </c:pt>
                <c:pt idx="1386">
                  <c:v>0.61868055555555557</c:v>
                </c:pt>
                <c:pt idx="1387">
                  <c:v>0.61913194444444442</c:v>
                </c:pt>
                <c:pt idx="1388">
                  <c:v>0.61954861111111115</c:v>
                </c:pt>
                <c:pt idx="1389">
                  <c:v>0.62</c:v>
                </c:pt>
                <c:pt idx="1390">
                  <c:v>0.62045138888888884</c:v>
                </c:pt>
                <c:pt idx="1391">
                  <c:v>0.62089120370370365</c:v>
                </c:pt>
                <c:pt idx="1392">
                  <c:v>0.62134259259259261</c:v>
                </c:pt>
                <c:pt idx="1393">
                  <c:v>0.62179398148148146</c:v>
                </c:pt>
                <c:pt idx="1394">
                  <c:v>0.62224537037037042</c:v>
                </c:pt>
                <c:pt idx="1395">
                  <c:v>0.62269675925925927</c:v>
                </c:pt>
                <c:pt idx="1396">
                  <c:v>0.62314814814814812</c:v>
                </c:pt>
                <c:pt idx="1397">
                  <c:v>0.62359953703703697</c:v>
                </c:pt>
                <c:pt idx="1398">
                  <c:v>0.62405092592592593</c:v>
                </c:pt>
                <c:pt idx="1399">
                  <c:v>0.62450231481481489</c:v>
                </c:pt>
                <c:pt idx="1400">
                  <c:v>0.62495370370370373</c:v>
                </c:pt>
                <c:pt idx="1401">
                  <c:v>0.62537037037037035</c:v>
                </c:pt>
                <c:pt idx="1402">
                  <c:v>0.62581018518518516</c:v>
                </c:pt>
                <c:pt idx="1403">
                  <c:v>0.62626157407407412</c:v>
                </c:pt>
                <c:pt idx="1404">
                  <c:v>0.62671296296296297</c:v>
                </c:pt>
                <c:pt idx="1405">
                  <c:v>0.62716435185185182</c:v>
                </c:pt>
                <c:pt idx="1406">
                  <c:v>0.62760416666666663</c:v>
                </c:pt>
                <c:pt idx="1407">
                  <c:v>0.62802083333333336</c:v>
                </c:pt>
                <c:pt idx="1408">
                  <c:v>0.62847222222222221</c:v>
                </c:pt>
                <c:pt idx="1409">
                  <c:v>0.62892361111111106</c:v>
                </c:pt>
                <c:pt idx="1410">
                  <c:v>0.62937500000000002</c:v>
                </c:pt>
                <c:pt idx="1411">
                  <c:v>0.62982638888888887</c:v>
                </c:pt>
                <c:pt idx="1412">
                  <c:v>0.63024305555555549</c:v>
                </c:pt>
                <c:pt idx="1413">
                  <c:v>0.63069444444444445</c:v>
                </c:pt>
                <c:pt idx="1414">
                  <c:v>0.63113425925925926</c:v>
                </c:pt>
                <c:pt idx="1415">
                  <c:v>0.63158564814814822</c:v>
                </c:pt>
                <c:pt idx="1416">
                  <c:v>0.63203703703703706</c:v>
                </c:pt>
                <c:pt idx="1417">
                  <c:v>0.63248842592592591</c:v>
                </c:pt>
                <c:pt idx="1418">
                  <c:v>0.63293981481481476</c:v>
                </c:pt>
                <c:pt idx="1419">
                  <c:v>0.63339120370370372</c:v>
                </c:pt>
                <c:pt idx="1420">
                  <c:v>0.63384259259259257</c:v>
                </c:pt>
                <c:pt idx="1421">
                  <c:v>0.63424768518518515</c:v>
                </c:pt>
                <c:pt idx="1422">
                  <c:v>0.63469907407407411</c:v>
                </c:pt>
                <c:pt idx="1423">
                  <c:v>0.63515046296296296</c:v>
                </c:pt>
                <c:pt idx="1424">
                  <c:v>0.63560185185185192</c:v>
                </c:pt>
                <c:pt idx="1425">
                  <c:v>0.63605324074074077</c:v>
                </c:pt>
                <c:pt idx="1426">
                  <c:v>0.63650462962962961</c:v>
                </c:pt>
                <c:pt idx="1427">
                  <c:v>0.63695601851851846</c:v>
                </c:pt>
                <c:pt idx="1428">
                  <c:v>0.63740740740740742</c:v>
                </c:pt>
                <c:pt idx="1429">
                  <c:v>0.63785879629629627</c:v>
                </c:pt>
                <c:pt idx="1430">
                  <c:v>0.63831018518518523</c:v>
                </c:pt>
                <c:pt idx="1431">
                  <c:v>0.63876157407407408</c:v>
                </c:pt>
                <c:pt idx="1432">
                  <c:v>0.63921296296296293</c:v>
                </c:pt>
                <c:pt idx="1433">
                  <c:v>0.63966435185185189</c:v>
                </c:pt>
                <c:pt idx="1434">
                  <c:v>0.64011574074074074</c:v>
                </c:pt>
                <c:pt idx="1435">
                  <c:v>0.64056712962962969</c:v>
                </c:pt>
                <c:pt idx="1436">
                  <c:v>0.64101851851851854</c:v>
                </c:pt>
                <c:pt idx="1437">
                  <c:v>0.64146990740740739</c:v>
                </c:pt>
                <c:pt idx="1438">
                  <c:v>0.64192129629629624</c:v>
                </c:pt>
                <c:pt idx="1439">
                  <c:v>0.6423726851851852</c:v>
                </c:pt>
                <c:pt idx="1440">
                  <c:v>0.64278935185185182</c:v>
                </c:pt>
                <c:pt idx="1441">
                  <c:v>0.64324074074074067</c:v>
                </c:pt>
                <c:pt idx="1442">
                  <c:v>0.64369212962962963</c:v>
                </c:pt>
                <c:pt idx="1443">
                  <c:v>0.64414351851851859</c:v>
                </c:pt>
                <c:pt idx="1444">
                  <c:v>0.64459490740740744</c:v>
                </c:pt>
                <c:pt idx="1445">
                  <c:v>0.64504629629629628</c:v>
                </c:pt>
                <c:pt idx="1446">
                  <c:v>0.64549768518518513</c:v>
                </c:pt>
                <c:pt idx="1447">
                  <c:v>0.64594907407407409</c:v>
                </c:pt>
                <c:pt idx="1448">
                  <c:v>0.6463888888888889</c:v>
                </c:pt>
                <c:pt idx="1449">
                  <c:v>0.64684027777777775</c:v>
                </c:pt>
                <c:pt idx="1450">
                  <c:v>0.64729166666666671</c:v>
                </c:pt>
                <c:pt idx="1451">
                  <c:v>0.64774305555555556</c:v>
                </c:pt>
                <c:pt idx="1452">
                  <c:v>0.64819444444444441</c:v>
                </c:pt>
                <c:pt idx="1453">
                  <c:v>0.64864583333333337</c:v>
                </c:pt>
                <c:pt idx="1454">
                  <c:v>0.64909722222222221</c:v>
                </c:pt>
                <c:pt idx="1455">
                  <c:v>0.64954861111111117</c:v>
                </c:pt>
                <c:pt idx="1456">
                  <c:v>0.65</c:v>
                </c:pt>
                <c:pt idx="1457">
                  <c:v>0.65045138888888887</c:v>
                </c:pt>
                <c:pt idx="1458">
                  <c:v>0.65090277777777772</c:v>
                </c:pt>
                <c:pt idx="1459">
                  <c:v>0.65134259259259253</c:v>
                </c:pt>
                <c:pt idx="1460">
                  <c:v>0.65179398148148149</c:v>
                </c:pt>
                <c:pt idx="1461">
                  <c:v>0.65224537037037034</c:v>
                </c:pt>
                <c:pt idx="1462">
                  <c:v>0.6526967592592593</c:v>
                </c:pt>
                <c:pt idx="1463">
                  <c:v>0.65314814814814814</c:v>
                </c:pt>
                <c:pt idx="1464">
                  <c:v>0.65359953703703699</c:v>
                </c:pt>
                <c:pt idx="1465">
                  <c:v>0.65405092592592595</c:v>
                </c:pt>
                <c:pt idx="1466">
                  <c:v>0.6545023148148148</c:v>
                </c:pt>
                <c:pt idx="1467">
                  <c:v>0.65495370370370376</c:v>
                </c:pt>
                <c:pt idx="1468">
                  <c:v>0.65540509259259261</c:v>
                </c:pt>
                <c:pt idx="1469">
                  <c:v>0.65585648148148146</c:v>
                </c:pt>
                <c:pt idx="1470">
                  <c:v>0.65629629629629627</c:v>
                </c:pt>
                <c:pt idx="1471">
                  <c:v>0.65674768518518511</c:v>
                </c:pt>
                <c:pt idx="1472">
                  <c:v>0.65718750000000004</c:v>
                </c:pt>
                <c:pt idx="1473">
                  <c:v>0.65763888888888888</c:v>
                </c:pt>
                <c:pt idx="1474">
                  <c:v>0.65809027777777784</c:v>
                </c:pt>
                <c:pt idx="1475">
                  <c:v>0.65854166666666669</c:v>
                </c:pt>
                <c:pt idx="1476">
                  <c:v>0.65899305555555554</c:v>
                </c:pt>
                <c:pt idx="1477">
                  <c:v>0.65944444444444439</c:v>
                </c:pt>
                <c:pt idx="1478">
                  <c:v>0.65989583333333335</c:v>
                </c:pt>
                <c:pt idx="1479">
                  <c:v>0.6603472222222222</c:v>
                </c:pt>
                <c:pt idx="1480">
                  <c:v>0.66079861111111116</c:v>
                </c:pt>
                <c:pt idx="1481">
                  <c:v>0.66121527777777778</c:v>
                </c:pt>
                <c:pt idx="1482">
                  <c:v>0.66166666666666674</c:v>
                </c:pt>
                <c:pt idx="1483">
                  <c:v>0.66211805555555558</c:v>
                </c:pt>
                <c:pt idx="1484">
                  <c:v>0.66256944444444443</c:v>
                </c:pt>
                <c:pt idx="1485">
                  <c:v>0.66302083333333328</c:v>
                </c:pt>
                <c:pt idx="1486">
                  <c:v>0.66347222222222224</c:v>
                </c:pt>
                <c:pt idx="1487">
                  <c:v>0.66392361111111109</c:v>
                </c:pt>
                <c:pt idx="1488">
                  <c:v>0.66437500000000005</c:v>
                </c:pt>
                <c:pt idx="1489">
                  <c:v>0.6648263888888889</c:v>
                </c:pt>
                <c:pt idx="1490">
                  <c:v>0.66527777777777775</c:v>
                </c:pt>
                <c:pt idx="1491">
                  <c:v>0.66569444444444448</c:v>
                </c:pt>
                <c:pt idx="1492">
                  <c:v>0.66614583333333333</c:v>
                </c:pt>
                <c:pt idx="1493">
                  <c:v>0.66659722222222217</c:v>
                </c:pt>
                <c:pt idx="1494">
                  <c:v>0.66704861111111102</c:v>
                </c:pt>
                <c:pt idx="1495">
                  <c:v>0.66749999999999998</c:v>
                </c:pt>
                <c:pt idx="1496">
                  <c:v>0.66795138888888894</c:v>
                </c:pt>
                <c:pt idx="1497">
                  <c:v>0.66839120370370375</c:v>
                </c:pt>
                <c:pt idx="1498">
                  <c:v>0.66880787037037026</c:v>
                </c:pt>
                <c:pt idx="1499">
                  <c:v>0.66925925925925922</c:v>
                </c:pt>
                <c:pt idx="1500">
                  <c:v>0.66971064814814818</c:v>
                </c:pt>
                <c:pt idx="1501">
                  <c:v>0.67016203703703703</c:v>
                </c:pt>
                <c:pt idx="1502">
                  <c:v>0.67057870370370365</c:v>
                </c:pt>
                <c:pt idx="1503">
                  <c:v>0.67103009259259261</c:v>
                </c:pt>
                <c:pt idx="1504">
                  <c:v>0.67148148148148146</c:v>
                </c:pt>
                <c:pt idx="1505">
                  <c:v>0.67193287037037042</c:v>
                </c:pt>
                <c:pt idx="1506">
                  <c:v>0.67238425925925915</c:v>
                </c:pt>
                <c:pt idx="1507">
                  <c:v>0.67283564814814811</c:v>
                </c:pt>
                <c:pt idx="1508">
                  <c:v>0.67328703703703707</c:v>
                </c:pt>
                <c:pt idx="1509">
                  <c:v>0.67373842592592592</c:v>
                </c:pt>
                <c:pt idx="1510">
                  <c:v>0.67418981481481488</c:v>
                </c:pt>
                <c:pt idx="1511">
                  <c:v>0.6746064814814815</c:v>
                </c:pt>
                <c:pt idx="1512">
                  <c:v>0.67505787037037035</c:v>
                </c:pt>
                <c:pt idx="1513">
                  <c:v>0.67550925925925931</c:v>
                </c:pt>
                <c:pt idx="1514">
                  <c:v>0.67596064814814805</c:v>
                </c:pt>
                <c:pt idx="1515">
                  <c:v>0.67641203703703701</c:v>
                </c:pt>
                <c:pt idx="1516">
                  <c:v>0.67686342592592597</c:v>
                </c:pt>
                <c:pt idx="1517">
                  <c:v>0.67731481481481481</c:v>
                </c:pt>
                <c:pt idx="1518">
                  <c:v>0.67776620370370377</c:v>
                </c:pt>
                <c:pt idx="1519">
                  <c:v>0.67820601851851858</c:v>
                </c:pt>
                <c:pt idx="1520">
                  <c:v>0.67865740740740732</c:v>
                </c:pt>
                <c:pt idx="1521">
                  <c:v>0.67910879629629628</c:v>
                </c:pt>
                <c:pt idx="1522">
                  <c:v>0.67956018518518524</c:v>
                </c:pt>
                <c:pt idx="1523">
                  <c:v>0.68001157407407409</c:v>
                </c:pt>
                <c:pt idx="1524">
                  <c:v>0.68046296296296294</c:v>
                </c:pt>
                <c:pt idx="1525">
                  <c:v>0.68091435185185178</c:v>
                </c:pt>
                <c:pt idx="1526">
                  <c:v>0.68136574074074074</c:v>
                </c:pt>
                <c:pt idx="1527">
                  <c:v>0.6818171296296297</c:v>
                </c:pt>
                <c:pt idx="1528">
                  <c:v>0.68226851851851855</c:v>
                </c:pt>
                <c:pt idx="1529">
                  <c:v>0.6827199074074074</c:v>
                </c:pt>
                <c:pt idx="1530">
                  <c:v>0.68317129629629625</c:v>
                </c:pt>
                <c:pt idx="1531">
                  <c:v>0.68362268518518521</c:v>
                </c:pt>
                <c:pt idx="1532">
                  <c:v>0.68406250000000002</c:v>
                </c:pt>
                <c:pt idx="1533">
                  <c:v>0.68451388888888898</c:v>
                </c:pt>
                <c:pt idx="1534">
                  <c:v>0.68496527777777771</c:v>
                </c:pt>
                <c:pt idx="1535">
                  <c:v>0.68541666666666667</c:v>
                </c:pt>
                <c:pt idx="1536">
                  <c:v>0.68586805555555552</c:v>
                </c:pt>
                <c:pt idx="1537">
                  <c:v>0.68631944444444448</c:v>
                </c:pt>
                <c:pt idx="1538">
                  <c:v>0.68677083333333344</c:v>
                </c:pt>
                <c:pt idx="1539">
                  <c:v>0.68722222222222218</c:v>
                </c:pt>
                <c:pt idx="1540">
                  <c:v>0.68767361111111114</c:v>
                </c:pt>
                <c:pt idx="1541">
                  <c:v>0.68812499999999999</c:v>
                </c:pt>
                <c:pt idx="1542">
                  <c:v>0.68857638888888895</c:v>
                </c:pt>
                <c:pt idx="1543">
                  <c:v>0.68902777777777768</c:v>
                </c:pt>
                <c:pt idx="1544">
                  <c:v>0.68947916666666664</c:v>
                </c:pt>
                <c:pt idx="1545">
                  <c:v>0.6899305555555556</c:v>
                </c:pt>
                <c:pt idx="1546">
                  <c:v>0.69038194444444445</c:v>
                </c:pt>
                <c:pt idx="1547">
                  <c:v>0.6908333333333333</c:v>
                </c:pt>
                <c:pt idx="1548">
                  <c:v>0.69125000000000003</c:v>
                </c:pt>
                <c:pt idx="1549">
                  <c:v>0.69170138888888888</c:v>
                </c:pt>
                <c:pt idx="1550">
                  <c:v>0.69215277777777784</c:v>
                </c:pt>
                <c:pt idx="1551">
                  <c:v>0.69260416666666658</c:v>
                </c:pt>
                <c:pt idx="1552">
                  <c:v>0.69305555555555554</c:v>
                </c:pt>
                <c:pt idx="1553">
                  <c:v>0.6935069444444445</c:v>
                </c:pt>
                <c:pt idx="1554">
                  <c:v>0.69395833333333334</c:v>
                </c:pt>
                <c:pt idx="1555">
                  <c:v>0.69440972222222219</c:v>
                </c:pt>
                <c:pt idx="1556">
                  <c:v>0.69486111111111104</c:v>
                </c:pt>
                <c:pt idx="1557">
                  <c:v>0.69530092592592585</c:v>
                </c:pt>
                <c:pt idx="1558">
                  <c:v>0.69575231481481481</c:v>
                </c:pt>
                <c:pt idx="1559">
                  <c:v>0.69620370370370377</c:v>
                </c:pt>
                <c:pt idx="1560">
                  <c:v>0.69665509259259262</c:v>
                </c:pt>
                <c:pt idx="1561">
                  <c:v>0.69710648148148147</c:v>
                </c:pt>
                <c:pt idx="1562">
                  <c:v>0.69755787037037031</c:v>
                </c:pt>
                <c:pt idx="1563">
                  <c:v>0.69800925925925927</c:v>
                </c:pt>
                <c:pt idx="1564">
                  <c:v>0.69842592592592589</c:v>
                </c:pt>
                <c:pt idx="1565">
                  <c:v>0.69887731481481474</c:v>
                </c:pt>
                <c:pt idx="1566">
                  <c:v>0.6993287037037037</c:v>
                </c:pt>
                <c:pt idx="1567">
                  <c:v>0.69978009259259266</c:v>
                </c:pt>
                <c:pt idx="1568">
                  <c:v>0.70023148148148151</c:v>
                </c:pt>
                <c:pt idx="1569">
                  <c:v>0.70068287037037036</c:v>
                </c:pt>
                <c:pt idx="1570">
                  <c:v>0.70113425925925921</c:v>
                </c:pt>
                <c:pt idx="1571">
                  <c:v>0.70158564814814817</c:v>
                </c:pt>
                <c:pt idx="1572">
                  <c:v>0.70203703703703713</c:v>
                </c:pt>
                <c:pt idx="1573">
                  <c:v>0.70248842592592586</c:v>
                </c:pt>
                <c:pt idx="1574">
                  <c:v>0.70293981481481482</c:v>
                </c:pt>
                <c:pt idx="1575">
                  <c:v>0.70339120370370367</c:v>
                </c:pt>
                <c:pt idx="1576">
                  <c:v>0.70384259259259263</c:v>
                </c:pt>
                <c:pt idx="1577">
                  <c:v>0.70429398148148137</c:v>
                </c:pt>
                <c:pt idx="1578">
                  <c:v>0.70474537037037033</c:v>
                </c:pt>
                <c:pt idx="1579">
                  <c:v>0.70516203703703706</c:v>
                </c:pt>
                <c:pt idx="1580">
                  <c:v>0.70561342592592602</c:v>
                </c:pt>
                <c:pt idx="1581">
                  <c:v>0.70606481481481476</c:v>
                </c:pt>
                <c:pt idx="1582">
                  <c:v>0.70650462962962957</c:v>
                </c:pt>
                <c:pt idx="1583">
                  <c:v>0.70695601851851853</c:v>
                </c:pt>
                <c:pt idx="1584">
                  <c:v>0.70740740740740737</c:v>
                </c:pt>
                <c:pt idx="1585">
                  <c:v>0.70785879629629633</c:v>
                </c:pt>
                <c:pt idx="1586">
                  <c:v>0.70826388888888892</c:v>
                </c:pt>
                <c:pt idx="1587">
                  <c:v>0.70871527777777776</c:v>
                </c:pt>
                <c:pt idx="1588">
                  <c:v>0.70916666666666661</c:v>
                </c:pt>
                <c:pt idx="1589">
                  <c:v>0.70961805555555557</c:v>
                </c:pt>
                <c:pt idx="1590">
                  <c:v>0.71006944444444453</c:v>
                </c:pt>
                <c:pt idx="1591">
                  <c:v>0.71052083333333327</c:v>
                </c:pt>
                <c:pt idx="1592">
                  <c:v>0.71097222222222223</c:v>
                </c:pt>
                <c:pt idx="1593">
                  <c:v>0.71142361111111108</c:v>
                </c:pt>
                <c:pt idx="1594">
                  <c:v>0.71187500000000004</c:v>
                </c:pt>
                <c:pt idx="1595">
                  <c:v>0.71232638888888899</c:v>
                </c:pt>
                <c:pt idx="1596">
                  <c:v>0.71277777777777773</c:v>
                </c:pt>
                <c:pt idx="1597">
                  <c:v>0.71322916666666669</c:v>
                </c:pt>
                <c:pt idx="1598">
                  <c:v>0.71368055555555554</c:v>
                </c:pt>
                <c:pt idx="1599">
                  <c:v>0.71409722222222216</c:v>
                </c:pt>
                <c:pt idx="1600">
                  <c:v>0.71454861111111112</c:v>
                </c:pt>
                <c:pt idx="1601">
                  <c:v>0.71499999999999997</c:v>
                </c:pt>
                <c:pt idx="1602">
                  <c:v>0.71545138888888893</c:v>
                </c:pt>
                <c:pt idx="1603">
                  <c:v>0.71590277777777789</c:v>
                </c:pt>
                <c:pt idx="1604">
                  <c:v>0.71635416666666663</c:v>
                </c:pt>
                <c:pt idx="1605">
                  <c:v>0.71680555555555558</c:v>
                </c:pt>
                <c:pt idx="1606">
                  <c:v>0.71725694444444443</c:v>
                </c:pt>
                <c:pt idx="1607">
                  <c:v>0.71770833333333339</c:v>
                </c:pt>
                <c:pt idx="1608">
                  <c:v>0.71815972222222213</c:v>
                </c:pt>
                <c:pt idx="1609">
                  <c:v>0.71861111111111109</c:v>
                </c:pt>
                <c:pt idx="1610">
                  <c:v>0.71906250000000005</c:v>
                </c:pt>
                <c:pt idx="1611">
                  <c:v>0.7195138888888889</c:v>
                </c:pt>
                <c:pt idx="1612">
                  <c:v>0.71996527777777775</c:v>
                </c:pt>
                <c:pt idx="1613">
                  <c:v>0.72038194444444448</c:v>
                </c:pt>
                <c:pt idx="1614">
                  <c:v>0.72082175925925929</c:v>
                </c:pt>
                <c:pt idx="1615">
                  <c:v>0.72127314814814814</c:v>
                </c:pt>
                <c:pt idx="1616">
                  <c:v>0.72172453703703709</c:v>
                </c:pt>
                <c:pt idx="1617">
                  <c:v>0.72217592592592583</c:v>
                </c:pt>
                <c:pt idx="1618">
                  <c:v>0.72262731481481479</c:v>
                </c:pt>
                <c:pt idx="1619">
                  <c:v>0.72303240740740737</c:v>
                </c:pt>
                <c:pt idx="1620">
                  <c:v>0.72348379629629633</c:v>
                </c:pt>
                <c:pt idx="1621">
                  <c:v>0.72393518518518529</c:v>
                </c:pt>
                <c:pt idx="1622">
                  <c:v>0.72438657407407403</c:v>
                </c:pt>
                <c:pt idx="1623">
                  <c:v>0.72483796296296299</c:v>
                </c:pt>
                <c:pt idx="1624">
                  <c:v>0.72528935185185184</c:v>
                </c:pt>
                <c:pt idx="1625">
                  <c:v>0.7257407407407408</c:v>
                </c:pt>
                <c:pt idx="1626">
                  <c:v>0.72619212962962953</c:v>
                </c:pt>
                <c:pt idx="1627">
                  <c:v>0.72664351851851849</c:v>
                </c:pt>
                <c:pt idx="1628">
                  <c:v>0.72709490740740745</c:v>
                </c:pt>
                <c:pt idx="1629">
                  <c:v>0.72751157407407396</c:v>
                </c:pt>
                <c:pt idx="1630">
                  <c:v>0.72796296296296292</c:v>
                </c:pt>
                <c:pt idx="1631">
                  <c:v>0.72841435185185188</c:v>
                </c:pt>
                <c:pt idx="1632">
                  <c:v>0.72886574074074073</c:v>
                </c:pt>
                <c:pt idx="1633">
                  <c:v>0.72931712962962969</c:v>
                </c:pt>
                <c:pt idx="1634">
                  <c:v>0.72976851851851843</c:v>
                </c:pt>
                <c:pt idx="1635">
                  <c:v>0.73021990740740739</c:v>
                </c:pt>
                <c:pt idx="1636">
                  <c:v>0.73067129629629635</c:v>
                </c:pt>
                <c:pt idx="1637">
                  <c:v>0.73112268518518519</c:v>
                </c:pt>
                <c:pt idx="1638">
                  <c:v>0.73157407407407404</c:v>
                </c:pt>
                <c:pt idx="1639">
                  <c:v>0.73199074074074078</c:v>
                </c:pt>
                <c:pt idx="1640">
                  <c:v>0.73244212962962962</c:v>
                </c:pt>
                <c:pt idx="1641">
                  <c:v>0.73289351851851858</c:v>
                </c:pt>
                <c:pt idx="1642">
                  <c:v>0.73334490740740732</c:v>
                </c:pt>
                <c:pt idx="1643">
                  <c:v>0.73379629629629628</c:v>
                </c:pt>
                <c:pt idx="1644">
                  <c:v>0.73424768518518524</c:v>
                </c:pt>
                <c:pt idx="1645">
                  <c:v>0.73469907407407409</c:v>
                </c:pt>
                <c:pt idx="1646">
                  <c:v>0.73515046296296294</c:v>
                </c:pt>
                <c:pt idx="1647">
                  <c:v>0.73559027777777775</c:v>
                </c:pt>
                <c:pt idx="1648">
                  <c:v>0.73604166666666659</c:v>
                </c:pt>
                <c:pt idx="1649">
                  <c:v>0.73649305555555555</c:v>
                </c:pt>
                <c:pt idx="1650">
                  <c:v>0.73694444444444451</c:v>
                </c:pt>
                <c:pt idx="1651">
                  <c:v>0.73739583333333336</c:v>
                </c:pt>
                <c:pt idx="1652">
                  <c:v>0.73784722222222221</c:v>
                </c:pt>
                <c:pt idx="1653">
                  <c:v>0.73829861111111106</c:v>
                </c:pt>
                <c:pt idx="1654">
                  <c:v>0.73875000000000002</c:v>
                </c:pt>
                <c:pt idx="1655">
                  <c:v>0.73920138888888898</c:v>
                </c:pt>
                <c:pt idx="1656">
                  <c:v>0.73961805555555549</c:v>
                </c:pt>
                <c:pt idx="1657">
                  <c:v>0.74006944444444445</c:v>
                </c:pt>
                <c:pt idx="1658">
                  <c:v>0.74052083333333341</c:v>
                </c:pt>
                <c:pt idx="1659">
                  <c:v>0.74097222222222225</c:v>
                </c:pt>
                <c:pt idx="1660">
                  <c:v>0.7414236111111111</c:v>
                </c:pt>
                <c:pt idx="1661">
                  <c:v>0.74187499999999995</c:v>
                </c:pt>
                <c:pt idx="1662">
                  <c:v>0.74232638888888891</c:v>
                </c:pt>
                <c:pt idx="1663">
                  <c:v>0.74277777777777787</c:v>
                </c:pt>
                <c:pt idx="1664">
                  <c:v>0.74322916666666661</c:v>
                </c:pt>
                <c:pt idx="1665">
                  <c:v>0.74368055555555557</c:v>
                </c:pt>
                <c:pt idx="1666">
                  <c:v>0.74413194444444442</c:v>
                </c:pt>
                <c:pt idx="1667">
                  <c:v>0.74458333333333337</c:v>
                </c:pt>
                <c:pt idx="1668">
                  <c:v>0.74503472222222233</c:v>
                </c:pt>
                <c:pt idx="1669">
                  <c:v>0.74548611111111107</c:v>
                </c:pt>
                <c:pt idx="1670">
                  <c:v>0.74593750000000003</c:v>
                </c:pt>
                <c:pt idx="1671">
                  <c:v>0.74638888888888888</c:v>
                </c:pt>
                <c:pt idx="1672">
                  <c:v>0.74684027777777784</c:v>
                </c:pt>
                <c:pt idx="1673">
                  <c:v>0.74729166666666658</c:v>
                </c:pt>
                <c:pt idx="1674">
                  <c:v>0.74774305555555554</c:v>
                </c:pt>
                <c:pt idx="1675">
                  <c:v>0.7481944444444445</c:v>
                </c:pt>
                <c:pt idx="1676">
                  <c:v>0.74864583333333334</c:v>
                </c:pt>
                <c:pt idx="1677">
                  <c:v>0.74909722222222219</c:v>
                </c:pt>
                <c:pt idx="1678">
                  <c:v>0.74954861111111104</c:v>
                </c:pt>
                <c:pt idx="1679">
                  <c:v>0.75</c:v>
                </c:pt>
                <c:pt idx="1680">
                  <c:v>0.75045138888888896</c:v>
                </c:pt>
                <c:pt idx="1681">
                  <c:v>0.75090277777777781</c:v>
                </c:pt>
                <c:pt idx="1682">
                  <c:v>0.75135416666666666</c:v>
                </c:pt>
                <c:pt idx="1683">
                  <c:v>0.7518055555555555</c:v>
                </c:pt>
                <c:pt idx="1684">
                  <c:v>0.75225694444444446</c:v>
                </c:pt>
                <c:pt idx="1685">
                  <c:v>0.75269675925925927</c:v>
                </c:pt>
                <c:pt idx="1686">
                  <c:v>0.75314814814814823</c:v>
                </c:pt>
                <c:pt idx="1687">
                  <c:v>0.75359953703703697</c:v>
                </c:pt>
                <c:pt idx="1688">
                  <c:v>0.75405092592592593</c:v>
                </c:pt>
                <c:pt idx="1689">
                  <c:v>0.75450231481481478</c:v>
                </c:pt>
                <c:pt idx="1690">
                  <c:v>0.75495370370370374</c:v>
                </c:pt>
                <c:pt idx="1691">
                  <c:v>0.7554050925925927</c:v>
                </c:pt>
                <c:pt idx="1692">
                  <c:v>0.75585648148148143</c:v>
                </c:pt>
                <c:pt idx="1693">
                  <c:v>0.75630787037037039</c:v>
                </c:pt>
                <c:pt idx="1694">
                  <c:v>0.75675925925925924</c:v>
                </c:pt>
                <c:pt idx="1695">
                  <c:v>0.7572106481481482</c:v>
                </c:pt>
                <c:pt idx="1696">
                  <c:v>0.75766203703703694</c:v>
                </c:pt>
                <c:pt idx="1697">
                  <c:v>0.7581134259259259</c:v>
                </c:pt>
                <c:pt idx="1698">
                  <c:v>0.75856481481481486</c:v>
                </c:pt>
                <c:pt idx="1699">
                  <c:v>0.75901620370370371</c:v>
                </c:pt>
                <c:pt idx="1700">
                  <c:v>0.75946759259259267</c:v>
                </c:pt>
                <c:pt idx="1701">
                  <c:v>0.7599189814814814</c:v>
                </c:pt>
                <c:pt idx="1702">
                  <c:v>0.76037037037037036</c:v>
                </c:pt>
                <c:pt idx="1703">
                  <c:v>0.76082175925925932</c:v>
                </c:pt>
                <c:pt idx="1704">
                  <c:v>0.76127314814814817</c:v>
                </c:pt>
                <c:pt idx="1705">
                  <c:v>0.76172453703703702</c:v>
                </c:pt>
                <c:pt idx="1706">
                  <c:v>0.76217592592592587</c:v>
                </c:pt>
                <c:pt idx="1707">
                  <c:v>0.76262731481481483</c:v>
                </c:pt>
                <c:pt idx="1708">
                  <c:v>0.76307870370370379</c:v>
                </c:pt>
                <c:pt idx="1709">
                  <c:v>0.76353009259259252</c:v>
                </c:pt>
                <c:pt idx="1710">
                  <c:v>0.76398148148148148</c:v>
                </c:pt>
                <c:pt idx="1711">
                  <c:v>0.76443287037037033</c:v>
                </c:pt>
                <c:pt idx="1712">
                  <c:v>0.76488425925925929</c:v>
                </c:pt>
                <c:pt idx="1713">
                  <c:v>0.76533564814814825</c:v>
                </c:pt>
                <c:pt idx="1714">
                  <c:v>0.76578703703703699</c:v>
                </c:pt>
                <c:pt idx="1715">
                  <c:v>0.76620370370370372</c:v>
                </c:pt>
                <c:pt idx="1716">
                  <c:v>0.76665509259259268</c:v>
                </c:pt>
                <c:pt idx="1717">
                  <c:v>0.76710648148148142</c:v>
                </c:pt>
                <c:pt idx="1718">
                  <c:v>0.76755787037037038</c:v>
                </c:pt>
                <c:pt idx="1719">
                  <c:v>0.76796296296296296</c:v>
                </c:pt>
                <c:pt idx="1720">
                  <c:v>0.76841435185185192</c:v>
                </c:pt>
                <c:pt idx="1721">
                  <c:v>0.76886574074074077</c:v>
                </c:pt>
                <c:pt idx="1722">
                  <c:v>0.76931712962962961</c:v>
                </c:pt>
                <c:pt idx="1723">
                  <c:v>0.76976851851851846</c:v>
                </c:pt>
                <c:pt idx="1724">
                  <c:v>0.77021990740740742</c:v>
                </c:pt>
                <c:pt idx="1725">
                  <c:v>0.77067129629629638</c:v>
                </c:pt>
                <c:pt idx="1726">
                  <c:v>0.77108796296296289</c:v>
                </c:pt>
                <c:pt idx="1727">
                  <c:v>0.77153935185185185</c:v>
                </c:pt>
                <c:pt idx="1728">
                  <c:v>0.77199074074074081</c:v>
                </c:pt>
                <c:pt idx="1729">
                  <c:v>0.77244212962962966</c:v>
                </c:pt>
                <c:pt idx="1730">
                  <c:v>0.77289351851851851</c:v>
                </c:pt>
                <c:pt idx="1731">
                  <c:v>0.77334490740740736</c:v>
                </c:pt>
                <c:pt idx="1732">
                  <c:v>0.77379629629629632</c:v>
                </c:pt>
                <c:pt idx="1733">
                  <c:v>0.77424768518518527</c:v>
                </c:pt>
                <c:pt idx="1734">
                  <c:v>0.77469907407407401</c:v>
                </c:pt>
                <c:pt idx="1735">
                  <c:v>0.77515046296296297</c:v>
                </c:pt>
                <c:pt idx="1736">
                  <c:v>0.77560185185185182</c:v>
                </c:pt>
                <c:pt idx="1737">
                  <c:v>0.77605324074074078</c:v>
                </c:pt>
                <c:pt idx="1738">
                  <c:v>0.77650462962962974</c:v>
                </c:pt>
                <c:pt idx="1739">
                  <c:v>0.77695601851851848</c:v>
                </c:pt>
                <c:pt idx="1740">
                  <c:v>0.77740740740740744</c:v>
                </c:pt>
                <c:pt idx="1741">
                  <c:v>0.77785879629629628</c:v>
                </c:pt>
                <c:pt idx="1742">
                  <c:v>0.77831018518518524</c:v>
                </c:pt>
                <c:pt idx="1743">
                  <c:v>0.77876157407407398</c:v>
                </c:pt>
                <c:pt idx="1744">
                  <c:v>0.77921296296296294</c:v>
                </c:pt>
                <c:pt idx="1745">
                  <c:v>0.7796643518518519</c:v>
                </c:pt>
                <c:pt idx="1746">
                  <c:v>0.78011574074074075</c:v>
                </c:pt>
                <c:pt idx="1747">
                  <c:v>0.7805671296296296</c:v>
                </c:pt>
                <c:pt idx="1748">
                  <c:v>0.78101851851851845</c:v>
                </c:pt>
                <c:pt idx="1749">
                  <c:v>0.7814699074074074</c:v>
                </c:pt>
                <c:pt idx="1750">
                  <c:v>0.78192129629629636</c:v>
                </c:pt>
                <c:pt idx="1751">
                  <c:v>0.78237268518518521</c:v>
                </c:pt>
                <c:pt idx="1752">
                  <c:v>0.78282407407407406</c:v>
                </c:pt>
                <c:pt idx="1753">
                  <c:v>0.78327546296296291</c:v>
                </c:pt>
                <c:pt idx="1754">
                  <c:v>0.78372685185185187</c:v>
                </c:pt>
                <c:pt idx="1755">
                  <c:v>0.78416666666666668</c:v>
                </c:pt>
                <c:pt idx="1756">
                  <c:v>0.78461805555555564</c:v>
                </c:pt>
                <c:pt idx="1757">
                  <c:v>0.78506944444444438</c:v>
                </c:pt>
                <c:pt idx="1758">
                  <c:v>0.78552083333333333</c:v>
                </c:pt>
                <c:pt idx="1759">
                  <c:v>0.78597222222222218</c:v>
                </c:pt>
                <c:pt idx="1760">
                  <c:v>0.78642361111111114</c:v>
                </c:pt>
                <c:pt idx="1761">
                  <c:v>0.7868750000000001</c:v>
                </c:pt>
                <c:pt idx="1762">
                  <c:v>0.78732638888888884</c:v>
                </c:pt>
                <c:pt idx="1763">
                  <c:v>0.78774305555555557</c:v>
                </c:pt>
                <c:pt idx="1764">
                  <c:v>0.78819444444444453</c:v>
                </c:pt>
                <c:pt idx="1765">
                  <c:v>0.78861111111111104</c:v>
                </c:pt>
                <c:pt idx="1766">
                  <c:v>0.7890625</c:v>
                </c:pt>
                <c:pt idx="1767">
                  <c:v>0.78951388888888896</c:v>
                </c:pt>
                <c:pt idx="1768">
                  <c:v>0.78996527777777781</c:v>
                </c:pt>
                <c:pt idx="1769">
                  <c:v>0.79041666666666666</c:v>
                </c:pt>
                <c:pt idx="1770">
                  <c:v>0.79083333333333339</c:v>
                </c:pt>
                <c:pt idx="1771">
                  <c:v>0.79128472222222224</c:v>
                </c:pt>
                <c:pt idx="1772">
                  <c:v>0.79173611111111108</c:v>
                </c:pt>
                <c:pt idx="1773">
                  <c:v>0.79218749999999993</c:v>
                </c:pt>
                <c:pt idx="1774">
                  <c:v>0.79263888888888889</c:v>
                </c:pt>
                <c:pt idx="1775">
                  <c:v>0.79309027777777785</c:v>
                </c:pt>
                <c:pt idx="1776">
                  <c:v>0.7935416666666667</c:v>
                </c:pt>
                <c:pt idx="1777">
                  <c:v>0.79399305555555555</c:v>
                </c:pt>
                <c:pt idx="1778">
                  <c:v>0.7944444444444444</c:v>
                </c:pt>
                <c:pt idx="1779">
                  <c:v>0.79489583333333336</c:v>
                </c:pt>
                <c:pt idx="1780">
                  <c:v>0.79534722222222232</c:v>
                </c:pt>
                <c:pt idx="1781">
                  <c:v>0.79579861111111105</c:v>
                </c:pt>
                <c:pt idx="1782">
                  <c:v>0.79620370370370364</c:v>
                </c:pt>
                <c:pt idx="1783">
                  <c:v>0.7966550925925926</c:v>
                </c:pt>
                <c:pt idx="1784">
                  <c:v>0.79710648148148155</c:v>
                </c:pt>
                <c:pt idx="1785">
                  <c:v>0.7975578703703704</c:v>
                </c:pt>
                <c:pt idx="1786">
                  <c:v>0.79800925925925925</c:v>
                </c:pt>
                <c:pt idx="1787">
                  <c:v>0.7984606481481481</c:v>
                </c:pt>
                <c:pt idx="1788">
                  <c:v>0.79891203703703706</c:v>
                </c:pt>
                <c:pt idx="1789">
                  <c:v>0.79936342592592602</c:v>
                </c:pt>
                <c:pt idx="1790">
                  <c:v>0.79978009259259253</c:v>
                </c:pt>
                <c:pt idx="1791">
                  <c:v>0.80023148148148149</c:v>
                </c:pt>
                <c:pt idx="1792">
                  <c:v>0.80068287037037045</c:v>
                </c:pt>
                <c:pt idx="1793">
                  <c:v>0.8011342592592593</c:v>
                </c:pt>
                <c:pt idx="1794">
                  <c:v>0.80158564814814814</c:v>
                </c:pt>
                <c:pt idx="1795">
                  <c:v>0.80203703703703699</c:v>
                </c:pt>
                <c:pt idx="1796">
                  <c:v>0.80248842592592595</c:v>
                </c:pt>
                <c:pt idx="1797">
                  <c:v>0.80293981481481491</c:v>
                </c:pt>
                <c:pt idx="1798">
                  <c:v>0.80335648148148142</c:v>
                </c:pt>
                <c:pt idx="1799">
                  <c:v>0.80376157407407411</c:v>
                </c:pt>
                <c:pt idx="1800">
                  <c:v>0.80421296296296296</c:v>
                </c:pt>
                <c:pt idx="1801">
                  <c:v>0.80466435185185192</c:v>
                </c:pt>
                <c:pt idx="1802">
                  <c:v>0.80511574074074066</c:v>
                </c:pt>
                <c:pt idx="1803">
                  <c:v>0.80556712962962962</c:v>
                </c:pt>
                <c:pt idx="1804">
                  <c:v>0.80594907407407401</c:v>
                </c:pt>
                <c:pt idx="1805">
                  <c:v>0.80640046296296297</c:v>
                </c:pt>
                <c:pt idx="1806">
                  <c:v>0.8068171296296297</c:v>
                </c:pt>
                <c:pt idx="1807">
                  <c:v>0.80726851851851855</c:v>
                </c:pt>
                <c:pt idx="1808">
                  <c:v>0.8077199074074074</c:v>
                </c:pt>
                <c:pt idx="1809">
                  <c:v>0.80817129629629625</c:v>
                </c:pt>
                <c:pt idx="1810">
                  <c:v>0.80858796296296298</c:v>
                </c:pt>
                <c:pt idx="1811">
                  <c:v>0.80903935185185183</c:v>
                </c:pt>
                <c:pt idx="1812">
                  <c:v>0.80949074074074068</c:v>
                </c:pt>
                <c:pt idx="1813">
                  <c:v>0.80994212962962964</c:v>
                </c:pt>
                <c:pt idx="1814">
                  <c:v>0.8103935185185186</c:v>
                </c:pt>
                <c:pt idx="1815">
                  <c:v>0.81083333333333341</c:v>
                </c:pt>
                <c:pt idx="1816">
                  <c:v>0.81128472222222225</c:v>
                </c:pt>
                <c:pt idx="1817">
                  <c:v>0.8117361111111111</c:v>
                </c:pt>
                <c:pt idx="1818">
                  <c:v>0.81218749999999995</c:v>
                </c:pt>
                <c:pt idx="1819">
                  <c:v>0.81263888888888891</c:v>
                </c:pt>
                <c:pt idx="1820">
                  <c:v>0.81309027777777787</c:v>
                </c:pt>
                <c:pt idx="1821">
                  <c:v>0.81354166666666661</c:v>
                </c:pt>
                <c:pt idx="1822">
                  <c:v>0.81399305555555557</c:v>
                </c:pt>
                <c:pt idx="1823">
                  <c:v>0.81444444444444442</c:v>
                </c:pt>
                <c:pt idx="1824">
                  <c:v>0.81489583333333337</c:v>
                </c:pt>
                <c:pt idx="1825">
                  <c:v>0.81534722222222233</c:v>
                </c:pt>
                <c:pt idx="1826">
                  <c:v>0.81579861111111107</c:v>
                </c:pt>
                <c:pt idx="1827">
                  <c:v>0.81625000000000003</c:v>
                </c:pt>
                <c:pt idx="1828">
                  <c:v>0.81670138888888888</c:v>
                </c:pt>
                <c:pt idx="1829">
                  <c:v>0.81715277777777784</c:v>
                </c:pt>
                <c:pt idx="1830">
                  <c:v>0.81760416666666658</c:v>
                </c:pt>
                <c:pt idx="1831">
                  <c:v>0.81805555555555554</c:v>
                </c:pt>
                <c:pt idx="1832">
                  <c:v>0.8185069444444445</c:v>
                </c:pt>
                <c:pt idx="1833">
                  <c:v>0.81895833333333334</c:v>
                </c:pt>
                <c:pt idx="1834">
                  <c:v>0.81940972222222219</c:v>
                </c:pt>
                <c:pt idx="1835">
                  <c:v>0.81986111111111104</c:v>
                </c:pt>
                <c:pt idx="1836">
                  <c:v>0.8203125</c:v>
                </c:pt>
                <c:pt idx="1837">
                  <c:v>0.82076388888888896</c:v>
                </c:pt>
                <c:pt idx="1838">
                  <c:v>0.82121527777777781</c:v>
                </c:pt>
                <c:pt idx="1839">
                  <c:v>0.82166666666666666</c:v>
                </c:pt>
                <c:pt idx="1840">
                  <c:v>0.8221180555555555</c:v>
                </c:pt>
                <c:pt idx="1841">
                  <c:v>0.82256944444444446</c:v>
                </c:pt>
                <c:pt idx="1842">
                  <c:v>0.82298611111111108</c:v>
                </c:pt>
                <c:pt idx="1843">
                  <c:v>0.82339120370370367</c:v>
                </c:pt>
                <c:pt idx="1844">
                  <c:v>0.82384259259259263</c:v>
                </c:pt>
                <c:pt idx="1845">
                  <c:v>0.82429398148148147</c:v>
                </c:pt>
                <c:pt idx="1846">
                  <c:v>0.82474537037037043</c:v>
                </c:pt>
                <c:pt idx="1847">
                  <c:v>0.82519675925925917</c:v>
                </c:pt>
                <c:pt idx="1848">
                  <c:v>0.82564814814814813</c:v>
                </c:pt>
                <c:pt idx="1849">
                  <c:v>0.82608796296296294</c:v>
                </c:pt>
                <c:pt idx="1850">
                  <c:v>0.82650462962962967</c:v>
                </c:pt>
                <c:pt idx="1851">
                  <c:v>0.82692129629629629</c:v>
                </c:pt>
                <c:pt idx="1852">
                  <c:v>0.82737268518518514</c:v>
                </c:pt>
                <c:pt idx="1853">
                  <c:v>0.8278240740740741</c:v>
                </c:pt>
                <c:pt idx="1854">
                  <c:v>0.82827546296296306</c:v>
                </c:pt>
                <c:pt idx="1855">
                  <c:v>0.8287268518518518</c:v>
                </c:pt>
                <c:pt idx="1856">
                  <c:v>0.82917824074074076</c:v>
                </c:pt>
                <c:pt idx="1857">
                  <c:v>0.82962962962962961</c:v>
                </c:pt>
                <c:pt idx="1858">
                  <c:v>0.83008101851851857</c:v>
                </c:pt>
                <c:pt idx="1859">
                  <c:v>0.8305324074074073</c:v>
                </c:pt>
                <c:pt idx="1860">
                  <c:v>0.83098379629629626</c:v>
                </c:pt>
                <c:pt idx="1861">
                  <c:v>0.83143518518518522</c:v>
                </c:pt>
                <c:pt idx="1862">
                  <c:v>0.83185185185185195</c:v>
                </c:pt>
                <c:pt idx="1863">
                  <c:v>0.83230324074074069</c:v>
                </c:pt>
                <c:pt idx="1864">
                  <c:v>0.83275462962962965</c:v>
                </c:pt>
                <c:pt idx="1865">
                  <c:v>0.8332060185185185</c:v>
                </c:pt>
                <c:pt idx="1866">
                  <c:v>0.83365740740740746</c:v>
                </c:pt>
                <c:pt idx="1867">
                  <c:v>0.8341087962962962</c:v>
                </c:pt>
                <c:pt idx="1868">
                  <c:v>0.83456018518518515</c:v>
                </c:pt>
                <c:pt idx="1869">
                  <c:v>0.83501157407407411</c:v>
                </c:pt>
                <c:pt idx="1870">
                  <c:v>0.83546296296296296</c:v>
                </c:pt>
                <c:pt idx="1871">
                  <c:v>0.83591435185185192</c:v>
                </c:pt>
                <c:pt idx="1872">
                  <c:v>0.83636574074074066</c:v>
                </c:pt>
                <c:pt idx="1873">
                  <c:v>0.83681712962962962</c:v>
                </c:pt>
                <c:pt idx="1874">
                  <c:v>0.83726851851851858</c:v>
                </c:pt>
                <c:pt idx="1875">
                  <c:v>0.83770833333333339</c:v>
                </c:pt>
                <c:pt idx="1876">
                  <c:v>0.83815972222222224</c:v>
                </c:pt>
                <c:pt idx="1877">
                  <c:v>0.83857638888888886</c:v>
                </c:pt>
                <c:pt idx="1878">
                  <c:v>0.83902777777777782</c:v>
                </c:pt>
                <c:pt idx="1879">
                  <c:v>0.83947916666666667</c:v>
                </c:pt>
                <c:pt idx="1880">
                  <c:v>0.83993055555555562</c:v>
                </c:pt>
                <c:pt idx="1881">
                  <c:v>0.84038194444444436</c:v>
                </c:pt>
                <c:pt idx="1882">
                  <c:v>0.84083333333333332</c:v>
                </c:pt>
                <c:pt idx="1883">
                  <c:v>0.84125000000000005</c:v>
                </c:pt>
                <c:pt idx="1884">
                  <c:v>0.84170138888888879</c:v>
                </c:pt>
                <c:pt idx="1885">
                  <c:v>0.84215277777777775</c:v>
                </c:pt>
                <c:pt idx="1886">
                  <c:v>0.84260416666666671</c:v>
                </c:pt>
                <c:pt idx="1887">
                  <c:v>0.84305555555555556</c:v>
                </c:pt>
                <c:pt idx="1888">
                  <c:v>0.84350694444444452</c:v>
                </c:pt>
                <c:pt idx="1889">
                  <c:v>0.84392361111111114</c:v>
                </c:pt>
                <c:pt idx="1890">
                  <c:v>0.84437499999999999</c:v>
                </c:pt>
                <c:pt idx="1891">
                  <c:v>0.84479166666666661</c:v>
                </c:pt>
                <c:pt idx="1892">
                  <c:v>0.84524305555555557</c:v>
                </c:pt>
                <c:pt idx="1893">
                  <c:v>0.84568287037037038</c:v>
                </c:pt>
                <c:pt idx="1894">
                  <c:v>0.84613425925925922</c:v>
                </c:pt>
                <c:pt idx="1895">
                  <c:v>0.84658564814814818</c:v>
                </c:pt>
                <c:pt idx="1896">
                  <c:v>0.84702546296296299</c:v>
                </c:pt>
                <c:pt idx="1897">
                  <c:v>0.84747685185185195</c:v>
                </c:pt>
                <c:pt idx="1898">
                  <c:v>0.84792824074074069</c:v>
                </c:pt>
                <c:pt idx="1899">
                  <c:v>0.84837962962962965</c:v>
                </c:pt>
                <c:pt idx="1900">
                  <c:v>0.8488310185185185</c:v>
                </c:pt>
                <c:pt idx="1901">
                  <c:v>0.84928240740740746</c:v>
                </c:pt>
                <c:pt idx="1902">
                  <c:v>0.8497337962962962</c:v>
                </c:pt>
                <c:pt idx="1903">
                  <c:v>0.85018518518518515</c:v>
                </c:pt>
                <c:pt idx="1904">
                  <c:v>0.85063657407407411</c:v>
                </c:pt>
                <c:pt idx="1905">
                  <c:v>0.85108796296296296</c:v>
                </c:pt>
                <c:pt idx="1906">
                  <c:v>0.85153935185185192</c:v>
                </c:pt>
                <c:pt idx="1907">
                  <c:v>0.85199074074074066</c:v>
                </c:pt>
                <c:pt idx="1908">
                  <c:v>0.85244212962962962</c:v>
                </c:pt>
                <c:pt idx="1909">
                  <c:v>0.85285879629629635</c:v>
                </c:pt>
                <c:pt idx="1910">
                  <c:v>0.85331018518518509</c:v>
                </c:pt>
                <c:pt idx="1911">
                  <c:v>0.8536921296296297</c:v>
                </c:pt>
                <c:pt idx="1912">
                  <c:v>0.85414351851851855</c:v>
                </c:pt>
                <c:pt idx="1913">
                  <c:v>0.8545949074074074</c:v>
                </c:pt>
                <c:pt idx="1914">
                  <c:v>0.85504629629629625</c:v>
                </c:pt>
                <c:pt idx="1915">
                  <c:v>0.85549768518518521</c:v>
                </c:pt>
                <c:pt idx="1916">
                  <c:v>0.85594907407407417</c:v>
                </c:pt>
                <c:pt idx="1917">
                  <c:v>0.85640046296296291</c:v>
                </c:pt>
                <c:pt idx="1918">
                  <c:v>0.85684027777777771</c:v>
                </c:pt>
                <c:pt idx="1919">
                  <c:v>0.85729166666666667</c:v>
                </c:pt>
                <c:pt idx="1920">
                  <c:v>0.85774305555555552</c:v>
                </c:pt>
                <c:pt idx="1921">
                  <c:v>0.85819444444444448</c:v>
                </c:pt>
                <c:pt idx="1922">
                  <c:v>0.85864583333333344</c:v>
                </c:pt>
                <c:pt idx="1923">
                  <c:v>0.85909722222222218</c:v>
                </c:pt>
                <c:pt idx="1924">
                  <c:v>0.85954861111111114</c:v>
                </c:pt>
                <c:pt idx="1925">
                  <c:v>0.86</c:v>
                </c:pt>
                <c:pt idx="1926">
                  <c:v>0.8604398148148148</c:v>
                </c:pt>
                <c:pt idx="1927">
                  <c:v>0.86089120370370376</c:v>
                </c:pt>
                <c:pt idx="1928">
                  <c:v>0.86134259259259249</c:v>
                </c:pt>
                <c:pt idx="1929">
                  <c:v>0.86179398148148145</c:v>
                </c:pt>
                <c:pt idx="1930">
                  <c:v>0.86224537037037041</c:v>
                </c:pt>
                <c:pt idx="1931">
                  <c:v>0.86266203703703714</c:v>
                </c:pt>
                <c:pt idx="1932">
                  <c:v>0.86311342592592588</c:v>
                </c:pt>
                <c:pt idx="1933">
                  <c:v>0.86356481481481484</c:v>
                </c:pt>
                <c:pt idx="1934">
                  <c:v>0.86401620370370369</c:v>
                </c:pt>
                <c:pt idx="1935">
                  <c:v>0.86446759259259265</c:v>
                </c:pt>
                <c:pt idx="1936">
                  <c:v>0.86491898148148139</c:v>
                </c:pt>
                <c:pt idx="1937">
                  <c:v>0.86537037037037035</c:v>
                </c:pt>
                <c:pt idx="1938">
                  <c:v>0.86578703703703708</c:v>
                </c:pt>
                <c:pt idx="1939">
                  <c:v>0.86623842592592604</c:v>
                </c:pt>
                <c:pt idx="1940">
                  <c:v>0.86668981481481477</c:v>
                </c:pt>
                <c:pt idx="1941">
                  <c:v>0.86714120370370373</c:v>
                </c:pt>
                <c:pt idx="1942">
                  <c:v>0.86759259259259258</c:v>
                </c:pt>
                <c:pt idx="1943">
                  <c:v>0.86804398148148154</c:v>
                </c:pt>
                <c:pt idx="1944">
                  <c:v>0.86849537037037028</c:v>
                </c:pt>
                <c:pt idx="1945">
                  <c:v>0.86894675925925924</c:v>
                </c:pt>
                <c:pt idx="1946">
                  <c:v>0.8693981481481482</c:v>
                </c:pt>
                <c:pt idx="1947">
                  <c:v>0.86984953703703705</c:v>
                </c:pt>
                <c:pt idx="1948">
                  <c:v>0.87030092592592589</c:v>
                </c:pt>
                <c:pt idx="1949">
                  <c:v>0.87075231481481474</c:v>
                </c:pt>
                <c:pt idx="1950">
                  <c:v>0.87116898148148147</c:v>
                </c:pt>
                <c:pt idx="1951">
                  <c:v>0.87162037037037043</c:v>
                </c:pt>
                <c:pt idx="1952">
                  <c:v>0.87207175925925917</c:v>
                </c:pt>
                <c:pt idx="1953">
                  <c:v>0.87251157407407398</c:v>
                </c:pt>
                <c:pt idx="1954">
                  <c:v>0.87296296296296294</c:v>
                </c:pt>
                <c:pt idx="1955">
                  <c:v>0.8734143518518519</c:v>
                </c:pt>
                <c:pt idx="1956">
                  <c:v>0.87386574074074075</c:v>
                </c:pt>
                <c:pt idx="1957">
                  <c:v>0.8743171296296296</c:v>
                </c:pt>
                <c:pt idx="1958">
                  <c:v>0.87476851851851845</c:v>
                </c:pt>
                <c:pt idx="1959">
                  <c:v>0.8752199074074074</c:v>
                </c:pt>
                <c:pt idx="1960">
                  <c:v>0.87567129629629636</c:v>
                </c:pt>
                <c:pt idx="1961">
                  <c:v>0.87612268518518521</c:v>
                </c:pt>
                <c:pt idx="1962">
                  <c:v>0.87657407407407406</c:v>
                </c:pt>
                <c:pt idx="1963">
                  <c:v>0.87702546296296291</c:v>
                </c:pt>
                <c:pt idx="1964">
                  <c:v>0.87747685185185187</c:v>
                </c:pt>
                <c:pt idx="1965">
                  <c:v>0.87792824074074083</c:v>
                </c:pt>
                <c:pt idx="1966">
                  <c:v>0.87837962962962957</c:v>
                </c:pt>
                <c:pt idx="1967">
                  <c:v>0.87883101851851853</c:v>
                </c:pt>
                <c:pt idx="1968">
                  <c:v>0.87928240740740737</c:v>
                </c:pt>
                <c:pt idx="1969">
                  <c:v>0.87973379629629633</c:v>
                </c:pt>
                <c:pt idx="1970">
                  <c:v>0.88018518518518529</c:v>
                </c:pt>
                <c:pt idx="1971">
                  <c:v>0.88063657407407403</c:v>
                </c:pt>
                <c:pt idx="1972">
                  <c:v>0.88108796296296299</c:v>
                </c:pt>
                <c:pt idx="1973">
                  <c:v>0.88153935185185184</c:v>
                </c:pt>
                <c:pt idx="1974">
                  <c:v>0.8819907407407408</c:v>
                </c:pt>
                <c:pt idx="1975">
                  <c:v>0.88244212962962953</c:v>
                </c:pt>
                <c:pt idx="1976">
                  <c:v>0.88285879629629627</c:v>
                </c:pt>
                <c:pt idx="1977">
                  <c:v>0.88331018518518523</c:v>
                </c:pt>
                <c:pt idx="1978">
                  <c:v>0.88376157407407396</c:v>
                </c:pt>
                <c:pt idx="1979">
                  <c:v>0.88421296296296292</c:v>
                </c:pt>
                <c:pt idx="1980">
                  <c:v>0.88466435185185188</c:v>
                </c:pt>
                <c:pt idx="1981">
                  <c:v>0.88511574074074073</c:v>
                </c:pt>
                <c:pt idx="1982">
                  <c:v>0.88556712962962969</c:v>
                </c:pt>
                <c:pt idx="1983">
                  <c:v>0.88601851851851843</c:v>
                </c:pt>
                <c:pt idx="1984">
                  <c:v>0.88646990740740739</c:v>
                </c:pt>
                <c:pt idx="1985">
                  <c:v>0.88692129629629635</c:v>
                </c:pt>
                <c:pt idx="1986">
                  <c:v>0.88737268518518519</c:v>
                </c:pt>
                <c:pt idx="1987">
                  <c:v>0.88782407407407404</c:v>
                </c:pt>
                <c:pt idx="1988">
                  <c:v>0.88827546296296289</c:v>
                </c:pt>
                <c:pt idx="1989">
                  <c:v>0.88872685185185185</c:v>
                </c:pt>
                <c:pt idx="1990">
                  <c:v>0.88916666666666666</c:v>
                </c:pt>
                <c:pt idx="1991">
                  <c:v>0.88961805555555562</c:v>
                </c:pt>
                <c:pt idx="1992">
                  <c:v>0.89006944444444447</c:v>
                </c:pt>
                <c:pt idx="1993">
                  <c:v>0.89052083333333332</c:v>
                </c:pt>
                <c:pt idx="1994">
                  <c:v>0.89097222222222217</c:v>
                </c:pt>
                <c:pt idx="1995">
                  <c:v>0.89142361111111112</c:v>
                </c:pt>
                <c:pt idx="1996">
                  <c:v>0.89187500000000008</c:v>
                </c:pt>
                <c:pt idx="1997">
                  <c:v>0.89232638888888882</c:v>
                </c:pt>
                <c:pt idx="1998">
                  <c:v>0.89277777777777778</c:v>
                </c:pt>
                <c:pt idx="1999">
                  <c:v>0.89322916666666663</c:v>
                </c:pt>
                <c:pt idx="2000">
                  <c:v>0.89364583333333336</c:v>
                </c:pt>
                <c:pt idx="2001">
                  <c:v>0.89409722222222221</c:v>
                </c:pt>
                <c:pt idx="2002">
                  <c:v>0.89454861111111106</c:v>
                </c:pt>
                <c:pt idx="2003">
                  <c:v>0.89500000000000002</c:v>
                </c:pt>
                <c:pt idx="2004">
                  <c:v>0.89541666666666664</c:v>
                </c:pt>
                <c:pt idx="2005">
                  <c:v>0.89583333333333337</c:v>
                </c:pt>
                <c:pt idx="2006">
                  <c:v>0.89628472222222222</c:v>
                </c:pt>
                <c:pt idx="2007">
                  <c:v>0.89673611111111118</c:v>
                </c:pt>
                <c:pt idx="2008">
                  <c:v>0.89718749999999992</c:v>
                </c:pt>
                <c:pt idx="2009">
                  <c:v>0.89763888888888888</c:v>
                </c:pt>
                <c:pt idx="2010">
                  <c:v>0.89809027777777783</c:v>
                </c:pt>
                <c:pt idx="2011">
                  <c:v>0.89854166666666668</c:v>
                </c:pt>
                <c:pt idx="2012">
                  <c:v>0.89899305555555553</c:v>
                </c:pt>
                <c:pt idx="2013">
                  <c:v>0.89944444444444438</c:v>
                </c:pt>
                <c:pt idx="2014">
                  <c:v>0.89989583333333334</c:v>
                </c:pt>
                <c:pt idx="2015">
                  <c:v>0.90033564814814815</c:v>
                </c:pt>
                <c:pt idx="2016">
                  <c:v>0.90078703703703711</c:v>
                </c:pt>
                <c:pt idx="2017">
                  <c:v>0.90123842592592596</c:v>
                </c:pt>
                <c:pt idx="2018">
                  <c:v>0.90168981481481481</c:v>
                </c:pt>
                <c:pt idx="2019">
                  <c:v>0.90210648148148154</c:v>
                </c:pt>
                <c:pt idx="2020">
                  <c:v>0.90255787037037039</c:v>
                </c:pt>
                <c:pt idx="2021">
                  <c:v>0.90300925925925923</c:v>
                </c:pt>
                <c:pt idx="2022">
                  <c:v>0.90346064814814808</c:v>
                </c:pt>
                <c:pt idx="2023">
                  <c:v>0.90391203703703704</c:v>
                </c:pt>
                <c:pt idx="2024">
                  <c:v>0.904363425925926</c:v>
                </c:pt>
                <c:pt idx="2025">
                  <c:v>0.90481481481481474</c:v>
                </c:pt>
                <c:pt idx="2026">
                  <c:v>0.9052662037037037</c:v>
                </c:pt>
                <c:pt idx="2027">
                  <c:v>0.90571759259259255</c:v>
                </c:pt>
                <c:pt idx="2028">
                  <c:v>0.90616898148148151</c:v>
                </c:pt>
                <c:pt idx="2029">
                  <c:v>0.90662037037037047</c:v>
                </c:pt>
                <c:pt idx="2030">
                  <c:v>0.9070717592592592</c:v>
                </c:pt>
                <c:pt idx="2031">
                  <c:v>0.90752314814814816</c:v>
                </c:pt>
                <c:pt idx="2032">
                  <c:v>0.90797453703703701</c:v>
                </c:pt>
                <c:pt idx="2033">
                  <c:v>0.90842592592592597</c:v>
                </c:pt>
                <c:pt idx="2034">
                  <c:v>0.90887731481481471</c:v>
                </c:pt>
                <c:pt idx="2035">
                  <c:v>0.90932870370370367</c:v>
                </c:pt>
                <c:pt idx="2036">
                  <c:v>0.90978009259259263</c:v>
                </c:pt>
                <c:pt idx="2037">
                  <c:v>0.91023148148148147</c:v>
                </c:pt>
                <c:pt idx="2038">
                  <c:v>0.91068287037037043</c:v>
                </c:pt>
                <c:pt idx="2039">
                  <c:v>0.91113425925925917</c:v>
                </c:pt>
                <c:pt idx="2040">
                  <c:v>0.91158564814814813</c:v>
                </c:pt>
                <c:pt idx="2041">
                  <c:v>0.91203703703703709</c:v>
                </c:pt>
                <c:pt idx="2042">
                  <c:v>0.91248842592592594</c:v>
                </c:pt>
                <c:pt idx="2043">
                  <c:v>0.91293981481481479</c:v>
                </c:pt>
                <c:pt idx="2044">
                  <c:v>0.91339120370370364</c:v>
                </c:pt>
                <c:pt idx="2045">
                  <c:v>0.9138425925925926</c:v>
                </c:pt>
                <c:pt idx="2046">
                  <c:v>0.91429398148148155</c:v>
                </c:pt>
                <c:pt idx="2047">
                  <c:v>0.9147453703703704</c:v>
                </c:pt>
                <c:pt idx="2048">
                  <c:v>0.91519675925925925</c:v>
                </c:pt>
                <c:pt idx="2049">
                  <c:v>0.9156481481481481</c:v>
                </c:pt>
                <c:pt idx="2050">
                  <c:v>0.91609953703703706</c:v>
                </c:pt>
                <c:pt idx="2051">
                  <c:v>0.91655092592592602</c:v>
                </c:pt>
                <c:pt idx="2052">
                  <c:v>0.91700231481481476</c:v>
                </c:pt>
                <c:pt idx="2053">
                  <c:v>0.91744212962962957</c:v>
                </c:pt>
                <c:pt idx="2054">
                  <c:v>0.91789351851851853</c:v>
                </c:pt>
                <c:pt idx="2055">
                  <c:v>0.91834490740740737</c:v>
                </c:pt>
                <c:pt idx="2056">
                  <c:v>0.91879629629629633</c:v>
                </c:pt>
                <c:pt idx="2057">
                  <c:v>0.91921296296296295</c:v>
                </c:pt>
                <c:pt idx="2058">
                  <c:v>0.9196643518518518</c:v>
                </c:pt>
                <c:pt idx="2059">
                  <c:v>0.92011574074074076</c:v>
                </c:pt>
                <c:pt idx="2060">
                  <c:v>0.92056712962962972</c:v>
                </c:pt>
                <c:pt idx="2061">
                  <c:v>0.92101851851851846</c:v>
                </c:pt>
                <c:pt idx="2062">
                  <c:v>0.92146990740740742</c:v>
                </c:pt>
                <c:pt idx="2063">
                  <c:v>0.92192129629629627</c:v>
                </c:pt>
                <c:pt idx="2064">
                  <c:v>0.92237268518518523</c:v>
                </c:pt>
                <c:pt idx="2065">
                  <c:v>0.92282407407407396</c:v>
                </c:pt>
                <c:pt idx="2066">
                  <c:v>0.92327546296296292</c:v>
                </c:pt>
                <c:pt idx="2067">
                  <c:v>0.92372685185185188</c:v>
                </c:pt>
                <c:pt idx="2068">
                  <c:v>0.92417824074074073</c:v>
                </c:pt>
                <c:pt idx="2069">
                  <c:v>0.92459490740740735</c:v>
                </c:pt>
                <c:pt idx="2070">
                  <c:v>0.92504629629629631</c:v>
                </c:pt>
                <c:pt idx="2071">
                  <c:v>0.92549768518518516</c:v>
                </c:pt>
                <c:pt idx="2072">
                  <c:v>0.92594907407407412</c:v>
                </c:pt>
                <c:pt idx="2073">
                  <c:v>0.92640046296296286</c:v>
                </c:pt>
                <c:pt idx="2074">
                  <c:v>0.92685185185185182</c:v>
                </c:pt>
                <c:pt idx="2075">
                  <c:v>0.92730324074074078</c:v>
                </c:pt>
                <c:pt idx="2076">
                  <c:v>0.92775462962962962</c:v>
                </c:pt>
                <c:pt idx="2077">
                  <c:v>0.92820601851851858</c:v>
                </c:pt>
                <c:pt idx="2078">
                  <c:v>0.92865740740740732</c:v>
                </c:pt>
                <c:pt idx="2079">
                  <c:v>0.92909722222222213</c:v>
                </c:pt>
                <c:pt idx="2080">
                  <c:v>0.92954861111111109</c:v>
                </c:pt>
                <c:pt idx="2081">
                  <c:v>0.93</c:v>
                </c:pt>
                <c:pt idx="2082">
                  <c:v>0.9304513888888889</c:v>
                </c:pt>
                <c:pt idx="2083">
                  <c:v>0.93090277777777775</c:v>
                </c:pt>
                <c:pt idx="2084">
                  <c:v>0.93135416666666659</c:v>
                </c:pt>
                <c:pt idx="2085">
                  <c:v>0.93180555555555555</c:v>
                </c:pt>
                <c:pt idx="2086">
                  <c:v>0.93225694444444451</c:v>
                </c:pt>
                <c:pt idx="2087">
                  <c:v>0.93270833333333336</c:v>
                </c:pt>
                <c:pt idx="2088">
                  <c:v>0.93315972222222221</c:v>
                </c:pt>
                <c:pt idx="2089">
                  <c:v>0.93361111111111106</c:v>
                </c:pt>
                <c:pt idx="2090">
                  <c:v>0.93406250000000002</c:v>
                </c:pt>
                <c:pt idx="2091">
                  <c:v>0.93451388888888898</c:v>
                </c:pt>
                <c:pt idx="2092">
                  <c:v>0.93496527777777771</c:v>
                </c:pt>
                <c:pt idx="2093">
                  <c:v>0.93541666666666667</c:v>
                </c:pt>
                <c:pt idx="2094">
                  <c:v>0.93583333333333341</c:v>
                </c:pt>
                <c:pt idx="2095">
                  <c:v>0.93628472222222225</c:v>
                </c:pt>
                <c:pt idx="2096">
                  <c:v>0.9367361111111111</c:v>
                </c:pt>
                <c:pt idx="2097">
                  <c:v>0.93718749999999995</c:v>
                </c:pt>
                <c:pt idx="2098">
                  <c:v>0.93763888888888891</c:v>
                </c:pt>
                <c:pt idx="2099">
                  <c:v>0.93809027777777787</c:v>
                </c:pt>
                <c:pt idx="2100">
                  <c:v>0.93854166666666661</c:v>
                </c:pt>
                <c:pt idx="2101">
                  <c:v>0.93899305555555557</c:v>
                </c:pt>
                <c:pt idx="2102">
                  <c:v>0.93944444444444442</c:v>
                </c:pt>
                <c:pt idx="2103">
                  <c:v>0.93989583333333337</c:v>
                </c:pt>
                <c:pt idx="2104">
                  <c:v>0.94034722222222233</c:v>
                </c:pt>
                <c:pt idx="2105">
                  <c:v>0.94079861111111107</c:v>
                </c:pt>
                <c:pt idx="2106">
                  <c:v>0.94125000000000003</c:v>
                </c:pt>
                <c:pt idx="2107">
                  <c:v>0.94170138888888888</c:v>
                </c:pt>
                <c:pt idx="2108">
                  <c:v>0.94215277777777784</c:v>
                </c:pt>
                <c:pt idx="2109">
                  <c:v>0.94260416666666658</c:v>
                </c:pt>
                <c:pt idx="2110">
                  <c:v>0.94305555555555554</c:v>
                </c:pt>
                <c:pt idx="2111">
                  <c:v>0.9435069444444445</c:v>
                </c:pt>
                <c:pt idx="2112">
                  <c:v>0.94395833333333334</c:v>
                </c:pt>
                <c:pt idx="2113">
                  <c:v>0.94440972222222219</c:v>
                </c:pt>
                <c:pt idx="2114">
                  <c:v>0.94486111111111104</c:v>
                </c:pt>
                <c:pt idx="2115">
                  <c:v>0.94530092592592585</c:v>
                </c:pt>
                <c:pt idx="2116">
                  <c:v>0.94575231481481481</c:v>
                </c:pt>
                <c:pt idx="2117">
                  <c:v>0.94620370370370377</c:v>
                </c:pt>
                <c:pt idx="2118">
                  <c:v>0.94665509259259262</c:v>
                </c:pt>
                <c:pt idx="2119">
                  <c:v>0.94710648148148147</c:v>
                </c:pt>
                <c:pt idx="2120">
                  <c:v>0.94755787037037031</c:v>
                </c:pt>
                <c:pt idx="2121">
                  <c:v>0.94800925925925927</c:v>
                </c:pt>
                <c:pt idx="2122">
                  <c:v>0.94846064814814823</c:v>
                </c:pt>
                <c:pt idx="2123">
                  <c:v>0.94891203703703697</c:v>
                </c:pt>
                <c:pt idx="2124">
                  <c:v>0.94936342592592593</c:v>
                </c:pt>
                <c:pt idx="2125">
                  <c:v>0.94978009259259266</c:v>
                </c:pt>
                <c:pt idx="2126">
                  <c:v>0.95023148148148151</c:v>
                </c:pt>
                <c:pt idx="2127">
                  <c:v>0.95068287037037036</c:v>
                </c:pt>
                <c:pt idx="2128">
                  <c:v>0.95113425925925921</c:v>
                </c:pt>
                <c:pt idx="2129">
                  <c:v>0.95158564814814817</c:v>
                </c:pt>
                <c:pt idx="2130">
                  <c:v>0.95203703703703713</c:v>
                </c:pt>
                <c:pt idx="2131">
                  <c:v>0.95248842592592586</c:v>
                </c:pt>
                <c:pt idx="2132">
                  <c:v>0.95292824074074067</c:v>
                </c:pt>
                <c:pt idx="2133">
                  <c:v>0.95337962962962963</c:v>
                </c:pt>
                <c:pt idx="2134">
                  <c:v>0.95383101851851848</c:v>
                </c:pt>
                <c:pt idx="2135">
                  <c:v>0.95428240740740744</c:v>
                </c:pt>
                <c:pt idx="2136">
                  <c:v>0.9547337962962964</c:v>
                </c:pt>
                <c:pt idx="2137">
                  <c:v>0.95518518518518514</c:v>
                </c:pt>
                <c:pt idx="2138">
                  <c:v>0.9556365740740741</c:v>
                </c:pt>
                <c:pt idx="2139">
                  <c:v>0.95608796296296295</c:v>
                </c:pt>
                <c:pt idx="2140">
                  <c:v>0.95650462962962957</c:v>
                </c:pt>
                <c:pt idx="2141">
                  <c:v>0.95695601851851853</c:v>
                </c:pt>
                <c:pt idx="2142">
                  <c:v>0.95740740740740737</c:v>
                </c:pt>
                <c:pt idx="2143">
                  <c:v>0.95781250000000007</c:v>
                </c:pt>
                <c:pt idx="2144">
                  <c:v>0.95826388888888892</c:v>
                </c:pt>
                <c:pt idx="2145">
                  <c:v>0.95871527777777776</c:v>
                </c:pt>
                <c:pt idx="2146">
                  <c:v>0.95916666666666661</c:v>
                </c:pt>
                <c:pt idx="2147">
                  <c:v>0.95961805555555557</c:v>
                </c:pt>
                <c:pt idx="2148">
                  <c:v>0.96006944444444453</c:v>
                </c:pt>
                <c:pt idx="2149">
                  <c:v>0.96052083333333327</c:v>
                </c:pt>
                <c:pt idx="2150">
                  <c:v>0.96097222222222223</c:v>
                </c:pt>
                <c:pt idx="2151">
                  <c:v>0.96138888888888896</c:v>
                </c:pt>
                <c:pt idx="2152">
                  <c:v>0.96184027777777781</c:v>
                </c:pt>
                <c:pt idx="2153">
                  <c:v>0.96229166666666666</c:v>
                </c:pt>
                <c:pt idx="2154">
                  <c:v>0.9627430555555555</c:v>
                </c:pt>
                <c:pt idx="2155">
                  <c:v>0.96319444444444446</c:v>
                </c:pt>
                <c:pt idx="2156">
                  <c:v>0.96364583333333342</c:v>
                </c:pt>
                <c:pt idx="2157">
                  <c:v>0.96409722222222216</c:v>
                </c:pt>
                <c:pt idx="2158">
                  <c:v>0.96454861111111112</c:v>
                </c:pt>
                <c:pt idx="2159">
                  <c:v>0.96499999999999997</c:v>
                </c:pt>
                <c:pt idx="2160">
                  <c:v>0.96545138888888893</c:v>
                </c:pt>
                <c:pt idx="2161">
                  <c:v>0.96586805555555555</c:v>
                </c:pt>
                <c:pt idx="2162">
                  <c:v>0.96628472222222228</c:v>
                </c:pt>
                <c:pt idx="2163">
                  <c:v>0.96673611111111113</c:v>
                </c:pt>
                <c:pt idx="2164">
                  <c:v>0.96718749999999998</c:v>
                </c:pt>
                <c:pt idx="2165">
                  <c:v>0.96763888888888883</c:v>
                </c:pt>
                <c:pt idx="2166">
                  <c:v>0.96809027777777779</c:v>
                </c:pt>
                <c:pt idx="2167">
                  <c:v>0.9685300925925926</c:v>
                </c:pt>
                <c:pt idx="2168">
                  <c:v>0.96894675925925933</c:v>
                </c:pt>
                <c:pt idx="2169">
                  <c:v>0.96939814814814806</c:v>
                </c:pt>
                <c:pt idx="2170">
                  <c:v>0.96984953703703702</c:v>
                </c:pt>
                <c:pt idx="2171">
                  <c:v>0.97030092592592598</c:v>
                </c:pt>
                <c:pt idx="2172">
                  <c:v>0.97075231481481483</c:v>
                </c:pt>
                <c:pt idx="2173">
                  <c:v>0.97120370370370368</c:v>
                </c:pt>
                <c:pt idx="2174">
                  <c:v>0.97165509259259253</c:v>
                </c:pt>
                <c:pt idx="2175">
                  <c:v>0.97210648148148149</c:v>
                </c:pt>
                <c:pt idx="2176">
                  <c:v>0.97255787037037045</c:v>
                </c:pt>
                <c:pt idx="2177">
                  <c:v>0.9730092592592593</c:v>
                </c:pt>
                <c:pt idx="2178">
                  <c:v>0.97346064814814814</c:v>
                </c:pt>
                <c:pt idx="2179">
                  <c:v>0.97391203703703699</c:v>
                </c:pt>
                <c:pt idx="2180">
                  <c:v>0.97436342592592595</c:v>
                </c:pt>
                <c:pt idx="2181">
                  <c:v>0.97481481481481491</c:v>
                </c:pt>
                <c:pt idx="2182">
                  <c:v>0.97526620370370365</c:v>
                </c:pt>
                <c:pt idx="2183">
                  <c:v>0.97571759259259261</c:v>
                </c:pt>
                <c:pt idx="2184">
                  <c:v>0.97616898148148146</c:v>
                </c:pt>
                <c:pt idx="2185">
                  <c:v>0.97658564814814808</c:v>
                </c:pt>
                <c:pt idx="2186">
                  <c:v>0.97703703703703704</c:v>
                </c:pt>
                <c:pt idx="2187">
                  <c:v>0.97748842592592589</c:v>
                </c:pt>
                <c:pt idx="2188">
                  <c:v>0.97793981481481485</c:v>
                </c:pt>
                <c:pt idx="2189">
                  <c:v>0.9783912037037038</c:v>
                </c:pt>
                <c:pt idx="2190">
                  <c:v>0.97884259259259254</c:v>
                </c:pt>
                <c:pt idx="2191">
                  <c:v>0.9792939814814815</c:v>
                </c:pt>
                <c:pt idx="2192">
                  <c:v>0.97974537037037035</c:v>
                </c:pt>
                <c:pt idx="2193">
                  <c:v>0.98019675925925931</c:v>
                </c:pt>
                <c:pt idx="2194">
                  <c:v>0.98064814814814805</c:v>
                </c:pt>
                <c:pt idx="2195">
                  <c:v>0.98109953703703701</c:v>
                </c:pt>
                <c:pt idx="2196">
                  <c:v>0.98155092592592597</c:v>
                </c:pt>
                <c:pt idx="2197">
                  <c:v>0.98200231481481481</c:v>
                </c:pt>
                <c:pt idx="2198">
                  <c:v>0.98245370370370377</c:v>
                </c:pt>
                <c:pt idx="2199">
                  <c:v>0.98290509259259251</c:v>
                </c:pt>
                <c:pt idx="2200">
                  <c:v>0.98335648148148147</c:v>
                </c:pt>
                <c:pt idx="2201">
                  <c:v>0.98380787037037043</c:v>
                </c:pt>
                <c:pt idx="2202">
                  <c:v>0.98421296296296301</c:v>
                </c:pt>
                <c:pt idx="2203">
                  <c:v>0.98466435185185175</c:v>
                </c:pt>
                <c:pt idx="2204">
                  <c:v>0.98511574074074071</c:v>
                </c:pt>
                <c:pt idx="2205">
                  <c:v>0.98556712962962967</c:v>
                </c:pt>
                <c:pt idx="2206">
                  <c:v>0.98601851851851852</c:v>
                </c:pt>
                <c:pt idx="2207">
                  <c:v>0.98646990740740748</c:v>
                </c:pt>
                <c:pt idx="2208">
                  <c:v>0.98692129629629621</c:v>
                </c:pt>
                <c:pt idx="2209">
                  <c:v>0.98736111111111102</c:v>
                </c:pt>
                <c:pt idx="2210">
                  <c:v>0.98781249999999998</c:v>
                </c:pt>
                <c:pt idx="2211">
                  <c:v>0.98826388888888894</c:v>
                </c:pt>
                <c:pt idx="2212">
                  <c:v>0.98871527777777779</c:v>
                </c:pt>
                <c:pt idx="2213">
                  <c:v>0.98916666666666664</c:v>
                </c:pt>
                <c:pt idx="2214">
                  <c:v>0.98961805555555549</c:v>
                </c:pt>
                <c:pt idx="2215">
                  <c:v>0.99006944444444445</c:v>
                </c:pt>
                <c:pt idx="2216">
                  <c:v>0.99052083333333341</c:v>
                </c:pt>
                <c:pt idx="2217">
                  <c:v>0.99097222222222225</c:v>
                </c:pt>
                <c:pt idx="2218">
                  <c:v>0.9914236111111111</c:v>
                </c:pt>
                <c:pt idx="2219">
                  <c:v>0.99187499999999995</c:v>
                </c:pt>
                <c:pt idx="2220">
                  <c:v>0.99232638888888891</c:v>
                </c:pt>
                <c:pt idx="2221">
                  <c:v>0.99277777777777787</c:v>
                </c:pt>
                <c:pt idx="2222">
                  <c:v>0.99322916666666661</c:v>
                </c:pt>
                <c:pt idx="2223">
                  <c:v>0.99368055555555557</c:v>
                </c:pt>
                <c:pt idx="2224">
                  <c:v>0.99413194444444442</c:v>
                </c:pt>
                <c:pt idx="2225">
                  <c:v>0.99458333333333337</c:v>
                </c:pt>
                <c:pt idx="2226">
                  <c:v>0.99503472222222233</c:v>
                </c:pt>
                <c:pt idx="2227">
                  <c:v>0.99548611111111107</c:v>
                </c:pt>
                <c:pt idx="2228">
                  <c:v>0.99592592592592588</c:v>
                </c:pt>
                <c:pt idx="2229">
                  <c:v>0.99637731481481484</c:v>
                </c:pt>
                <c:pt idx="2230">
                  <c:v>0.99682870370370369</c:v>
                </c:pt>
                <c:pt idx="2231">
                  <c:v>0.99728009259259265</c:v>
                </c:pt>
                <c:pt idx="2232">
                  <c:v>0.99773148148148139</c:v>
                </c:pt>
                <c:pt idx="2233">
                  <c:v>0.99818287037037035</c:v>
                </c:pt>
                <c:pt idx="2234">
                  <c:v>0.9986342592592593</c:v>
                </c:pt>
                <c:pt idx="2235">
                  <c:v>0.99908564814814815</c:v>
                </c:pt>
                <c:pt idx="2236">
                  <c:v>0.999537037037037</c:v>
                </c:pt>
                <c:pt idx="2237">
                  <c:v>0.99998842592592585</c:v>
                </c:pt>
                <c:pt idx="2238" formatCode="[h]:mm:ss">
                  <c:v>1.0004398148148148</c:v>
                </c:pt>
                <c:pt idx="2239" formatCode="[h]:mm:ss">
                  <c:v>1.0008912037037037</c:v>
                </c:pt>
                <c:pt idx="2240" formatCode="[h]:mm:ss">
                  <c:v>1.0013425925925927</c:v>
                </c:pt>
                <c:pt idx="2241" formatCode="[h]:mm:ss">
                  <c:v>1.0017939814814814</c:v>
                </c:pt>
                <c:pt idx="2242" formatCode="[h]:mm:ss">
                  <c:v>1.0022453703703704</c:v>
                </c:pt>
                <c:pt idx="2243" formatCode="[h]:mm:ss">
                  <c:v>1.0026967592592593</c:v>
                </c:pt>
                <c:pt idx="2244" formatCode="[h]:mm:ss">
                  <c:v>1.0031481481481481</c:v>
                </c:pt>
                <c:pt idx="2245" formatCode="[h]:mm:ss">
                  <c:v>1.0035879629629629</c:v>
                </c:pt>
                <c:pt idx="2246" formatCode="[h]:mm:ss">
                  <c:v>1.0040393518518518</c:v>
                </c:pt>
                <c:pt idx="2247" formatCode="[h]:mm:ss">
                  <c:v>1.0044907407407406</c:v>
                </c:pt>
                <c:pt idx="2248" formatCode="[h]:mm:ss">
                  <c:v>1.0049421296296297</c:v>
                </c:pt>
                <c:pt idx="2249" formatCode="[h]:mm:ss">
                  <c:v>1.0053935185185185</c:v>
                </c:pt>
                <c:pt idx="2250" formatCode="[h]:mm:ss">
                  <c:v>1.0058449074074074</c:v>
                </c:pt>
                <c:pt idx="2251" formatCode="[h]:mm:ss">
                  <c:v>1.0062962962962962</c:v>
                </c:pt>
                <c:pt idx="2252" formatCode="[h]:mm:ss">
                  <c:v>1.0067476851851851</c:v>
                </c:pt>
                <c:pt idx="2253" formatCode="[h]:mm:ss">
                  <c:v>1.0071990740740742</c:v>
                </c:pt>
                <c:pt idx="2254" formatCode="[h]:mm:ss">
                  <c:v>1.007650462962963</c:v>
                </c:pt>
                <c:pt idx="2255" formatCode="[h]:mm:ss">
                  <c:v>1.0081018518518519</c:v>
                </c:pt>
                <c:pt idx="2256" formatCode="[h]:mm:ss">
                  <c:v>1.0085532407407407</c:v>
                </c:pt>
                <c:pt idx="2257" formatCode="[h]:mm:ss">
                  <c:v>1.0090046296296296</c:v>
                </c:pt>
                <c:pt idx="2258" formatCode="[h]:mm:ss">
                  <c:v>1.0094560185185186</c:v>
                </c:pt>
                <c:pt idx="2259" formatCode="[h]:mm:ss">
                  <c:v>1.0099074074074075</c:v>
                </c:pt>
                <c:pt idx="2260" formatCode="[h]:mm:ss">
                  <c:v>1.010324074074074</c:v>
                </c:pt>
                <c:pt idx="2261" formatCode="[h]:mm:ss">
                  <c:v>1.0107754629629631</c:v>
                </c:pt>
                <c:pt idx="2262" formatCode="[h]:mm:ss">
                  <c:v>1.0111921296296296</c:v>
                </c:pt>
                <c:pt idx="2263" formatCode="[h]:mm:ss">
                  <c:v>1.0116435185185184</c:v>
                </c:pt>
                <c:pt idx="2264" formatCode="[h]:mm:ss">
                  <c:v>1.0120601851851851</c:v>
                </c:pt>
                <c:pt idx="2265" formatCode="[h]:mm:ss">
                  <c:v>1.0124652777777778</c:v>
                </c:pt>
                <c:pt idx="2266" formatCode="[h]:mm:ss">
                  <c:v>1.0129166666666667</c:v>
                </c:pt>
                <c:pt idx="2267" formatCode="[h]:mm:ss">
                  <c:v>1.0133680555555555</c:v>
                </c:pt>
                <c:pt idx="2268" formatCode="[h]:mm:ss">
                  <c:v>1.0138194444444444</c:v>
                </c:pt>
                <c:pt idx="2269" formatCode="[h]:mm:ss">
                  <c:v>1.0142708333333335</c:v>
                </c:pt>
                <c:pt idx="2270" formatCode="[h]:mm:ss">
                  <c:v>1.0147222222222221</c:v>
                </c:pt>
                <c:pt idx="2271" formatCode="[h]:mm:ss">
                  <c:v>1.0151736111111112</c:v>
                </c:pt>
                <c:pt idx="2272" formatCode="[h]:mm:ss">
                  <c:v>1.015613425925926</c:v>
                </c:pt>
                <c:pt idx="2273" formatCode="[h]:mm:ss">
                  <c:v>1.0160648148148148</c:v>
                </c:pt>
                <c:pt idx="2274" formatCode="[h]:mm:ss">
                  <c:v>1.0165162037037037</c:v>
                </c:pt>
                <c:pt idx="2275" formatCode="[h]:mm:ss">
                  <c:v>1.0169328703703704</c:v>
                </c:pt>
                <c:pt idx="2276" formatCode="[h]:mm:ss">
                  <c:v>1.0173842592592592</c:v>
                </c:pt>
                <c:pt idx="2277" formatCode="[h]:mm:ss">
                  <c:v>1.0178356481481481</c:v>
                </c:pt>
                <c:pt idx="2278" formatCode="[h]:mm:ss">
                  <c:v>1.0182870370370372</c:v>
                </c:pt>
                <c:pt idx="2279" formatCode="[h]:mm:ss">
                  <c:v>1.0187384259259258</c:v>
                </c:pt>
                <c:pt idx="2280" formatCode="[h]:mm:ss">
                  <c:v>1.0191898148148149</c:v>
                </c:pt>
                <c:pt idx="2281" formatCode="[h]:mm:ss">
                  <c:v>1.0196412037037037</c:v>
                </c:pt>
                <c:pt idx="2282" formatCode="[h]:mm:ss">
                  <c:v>1.0200925925925926</c:v>
                </c:pt>
                <c:pt idx="2283" formatCode="[h]:mm:ss">
                  <c:v>1.0205439814814816</c:v>
                </c:pt>
                <c:pt idx="2284" formatCode="[h]:mm:ss">
                  <c:v>1.0209606481481481</c:v>
                </c:pt>
                <c:pt idx="2285" formatCode="[h]:mm:ss">
                  <c:v>1.021412037037037</c:v>
                </c:pt>
                <c:pt idx="2286" formatCode="[h]:mm:ss">
                  <c:v>1.021863425925926</c:v>
                </c:pt>
                <c:pt idx="2287" formatCode="[h]:mm:ss">
                  <c:v>1.0223148148148147</c:v>
                </c:pt>
                <c:pt idx="2288" formatCode="[h]:mm:ss">
                  <c:v>1.0227662037037037</c:v>
                </c:pt>
                <c:pt idx="2289" formatCode="[h]:mm:ss">
                  <c:v>1.0232175925925926</c:v>
                </c:pt>
                <c:pt idx="2290" formatCode="[h]:mm:ss">
                  <c:v>1.0236689814814814</c:v>
                </c:pt>
                <c:pt idx="2291" formatCode="[h]:mm:ss">
                  <c:v>1.0241203703703705</c:v>
                </c:pt>
                <c:pt idx="2292" formatCode="[h]:mm:ss">
                  <c:v>1.0245717592592591</c:v>
                </c:pt>
                <c:pt idx="2293" formatCode="[h]:mm:ss">
                  <c:v>1.0249884259259259</c:v>
                </c:pt>
                <c:pt idx="2294" formatCode="[h]:mm:ss">
                  <c:v>1.0254398148148149</c:v>
                </c:pt>
                <c:pt idx="2295" formatCode="[h]:mm:ss">
                  <c:v>1.0258912037037036</c:v>
                </c:pt>
                <c:pt idx="2296" formatCode="[h]:mm:ss">
                  <c:v>1.0263310185185184</c:v>
                </c:pt>
                <c:pt idx="2297" formatCode="[h]:mm:ss">
                  <c:v>1.0267824074074074</c:v>
                </c:pt>
                <c:pt idx="2298" formatCode="[h]:mm:ss">
                  <c:v>1.0272337962962963</c:v>
                </c:pt>
                <c:pt idx="2299" formatCode="[h]:mm:ss">
                  <c:v>1.0276851851851851</c:v>
                </c:pt>
                <c:pt idx="2300" formatCode="[h]:mm:ss">
                  <c:v>1.0281365740740742</c:v>
                </c:pt>
                <c:pt idx="2301" formatCode="[h]:mm:ss">
                  <c:v>1.0285879629629628</c:v>
                </c:pt>
                <c:pt idx="2302" formatCode="[h]:mm:ss">
                  <c:v>1.0290393518518519</c:v>
                </c:pt>
                <c:pt idx="2303" formatCode="[h]:mm:ss">
                  <c:v>1.0294907407407408</c:v>
                </c:pt>
                <c:pt idx="2304" formatCode="[h]:mm:ss">
                  <c:v>1.0299421296296296</c:v>
                </c:pt>
                <c:pt idx="2305" formatCode="[h]:mm:ss">
                  <c:v>1.0303935185185185</c:v>
                </c:pt>
                <c:pt idx="2306" formatCode="[h]:mm:ss">
                  <c:v>1.0308449074074073</c:v>
                </c:pt>
                <c:pt idx="2307" formatCode="[h]:mm:ss">
                  <c:v>1.0312962962962964</c:v>
                </c:pt>
                <c:pt idx="2308" formatCode="[h]:mm:ss">
                  <c:v>1.0317476851851852</c:v>
                </c:pt>
                <c:pt idx="2309" formatCode="[h]:mm:ss">
                  <c:v>1.0321643518518517</c:v>
                </c:pt>
                <c:pt idx="2310" formatCode="[h]:mm:ss">
                  <c:v>1.0326157407407408</c:v>
                </c:pt>
                <c:pt idx="2311" formatCode="[h]:mm:ss">
                  <c:v>1.0330671296296297</c:v>
                </c:pt>
                <c:pt idx="2312" formatCode="[h]:mm:ss">
                  <c:v>1.0334837962962962</c:v>
                </c:pt>
                <c:pt idx="2313" formatCode="[h]:mm:ss">
                  <c:v>1.0339351851851852</c:v>
                </c:pt>
                <c:pt idx="2314" formatCode="[h]:mm:ss">
                  <c:v>1.0343865740740741</c:v>
                </c:pt>
                <c:pt idx="2315" formatCode="[h]:mm:ss">
                  <c:v>1.0348379629629629</c:v>
                </c:pt>
                <c:pt idx="2316" formatCode="[h]:mm:ss">
                  <c:v>1.0352546296296297</c:v>
                </c:pt>
                <c:pt idx="2317" formatCode="[h]:mm:ss">
                  <c:v>1.0357060185185185</c:v>
                </c:pt>
                <c:pt idx="2318" formatCode="[h]:mm:ss">
                  <c:v>1.0361574074074074</c:v>
                </c:pt>
                <c:pt idx="2319" formatCode="[h]:mm:ss">
                  <c:v>1.0365625000000001</c:v>
                </c:pt>
                <c:pt idx="2320" formatCode="[h]:mm:ss">
                  <c:v>1.0370138888888889</c:v>
                </c:pt>
                <c:pt idx="2321" formatCode="[h]:mm:ss">
                  <c:v>1.0374652777777778</c:v>
                </c:pt>
                <c:pt idx="2322" formatCode="[h]:mm:ss">
                  <c:v>1.0379166666666666</c:v>
                </c:pt>
                <c:pt idx="2323" formatCode="[h]:mm:ss">
                  <c:v>1.0383680555555557</c:v>
                </c:pt>
                <c:pt idx="2324" formatCode="[h]:mm:ss">
                  <c:v>1.0388194444444443</c:v>
                </c:pt>
                <c:pt idx="2325" formatCode="[h]:mm:ss">
                  <c:v>1.0392708333333334</c:v>
                </c:pt>
                <c:pt idx="2326" formatCode="[h]:mm:ss">
                  <c:v>1.0397222222222222</c:v>
                </c:pt>
                <c:pt idx="2327" formatCode="[h]:mm:ss">
                  <c:v>1.0401736111111111</c:v>
                </c:pt>
                <c:pt idx="2328" formatCode="[h]:mm:ss">
                  <c:v>1.0406250000000001</c:v>
                </c:pt>
                <c:pt idx="2329" formatCode="[h]:mm:ss">
                  <c:v>1.0410416666666666</c:v>
                </c:pt>
                <c:pt idx="2330" formatCode="[h]:mm:ss">
                  <c:v>1.0414930555555555</c:v>
                </c:pt>
                <c:pt idx="2331" formatCode="[h]:mm:ss">
                  <c:v>1.0419444444444446</c:v>
                </c:pt>
                <c:pt idx="2332" formatCode="[h]:mm:ss">
                  <c:v>1.0423958333333332</c:v>
                </c:pt>
                <c:pt idx="2333" formatCode="[h]:mm:ss">
                  <c:v>1.0428472222222223</c:v>
                </c:pt>
                <c:pt idx="2334" formatCode="[h]:mm:ss">
                  <c:v>1.0432986111111111</c:v>
                </c:pt>
                <c:pt idx="2335" formatCode="[h]:mm:ss">
                  <c:v>1.0437384259259259</c:v>
                </c:pt>
                <c:pt idx="2336" formatCode="[h]:mm:ss">
                  <c:v>1.0441898148148148</c:v>
                </c:pt>
                <c:pt idx="2337" formatCode="[h]:mm:ss">
                  <c:v>1.0446412037037038</c:v>
                </c:pt>
                <c:pt idx="2338" formatCode="[h]:mm:ss">
                  <c:v>1.0450925925925925</c:v>
                </c:pt>
                <c:pt idx="2339" formatCode="[h]:mm:ss">
                  <c:v>1.0455439814814815</c:v>
                </c:pt>
                <c:pt idx="2340" formatCode="[h]:mm:ss">
                  <c:v>1.0459953703703704</c:v>
                </c:pt>
                <c:pt idx="2341" formatCode="[h]:mm:ss">
                  <c:v>1.0464467592592592</c:v>
                </c:pt>
                <c:pt idx="2342" formatCode="[h]:mm:ss">
                  <c:v>1.0468981481481481</c:v>
                </c:pt>
                <c:pt idx="2343" formatCode="[h]:mm:ss">
                  <c:v>1.0473495370370369</c:v>
                </c:pt>
                <c:pt idx="2344" formatCode="[h]:mm:ss">
                  <c:v>1.047800925925926</c:v>
                </c:pt>
                <c:pt idx="2345" formatCode="[h]:mm:ss">
                  <c:v>1.0482523148148148</c:v>
                </c:pt>
                <c:pt idx="2346" formatCode="[h]:mm:ss">
                  <c:v>1.0487037037037037</c:v>
                </c:pt>
                <c:pt idx="2347" formatCode="[h]:mm:ss">
                  <c:v>1.0491550925925925</c:v>
                </c:pt>
                <c:pt idx="2348" formatCode="[h]:mm:ss">
                  <c:v>1.0496064814814814</c:v>
                </c:pt>
                <c:pt idx="2349" formatCode="[h]:mm:ss">
                  <c:v>1.0500578703703705</c:v>
                </c:pt>
                <c:pt idx="2350" formatCode="[h]:mm:ss">
                  <c:v>1.0505092592592593</c:v>
                </c:pt>
                <c:pt idx="2351" formatCode="[h]:mm:ss">
                  <c:v>1.0509606481481482</c:v>
                </c:pt>
                <c:pt idx="2352" formatCode="[h]:mm:ss">
                  <c:v>1.0513657407407406</c:v>
                </c:pt>
                <c:pt idx="2353" formatCode="[h]:mm:ss">
                  <c:v>1.0518171296296297</c:v>
                </c:pt>
                <c:pt idx="2354" formatCode="[h]:mm:ss">
                  <c:v>1.0522685185185185</c:v>
                </c:pt>
                <c:pt idx="2355" formatCode="[h]:mm:ss">
                  <c:v>1.0527199074074074</c:v>
                </c:pt>
                <c:pt idx="2356" formatCode="[h]:mm:ss">
                  <c:v>1.0531712962962962</c:v>
                </c:pt>
                <c:pt idx="2357" formatCode="[h]:mm:ss">
                  <c:v>1.053587962962963</c:v>
                </c:pt>
                <c:pt idx="2358" formatCode="[h]:mm:ss">
                  <c:v>1.0540393518518518</c:v>
                </c:pt>
                <c:pt idx="2359" formatCode="[h]:mm:ss">
                  <c:v>1.0544907407407407</c:v>
                </c:pt>
                <c:pt idx="2360" formatCode="[h]:mm:ss">
                  <c:v>1.0549421296296295</c:v>
                </c:pt>
                <c:pt idx="2361" formatCode="[h]:mm:ss">
                  <c:v>1.0553935185185186</c:v>
                </c:pt>
                <c:pt idx="2362" formatCode="[h]:mm:ss">
                  <c:v>1.0558449074074074</c:v>
                </c:pt>
                <c:pt idx="2363" formatCode="[h]:mm:ss">
                  <c:v>1.0562962962962963</c:v>
                </c:pt>
                <c:pt idx="2364" formatCode="[h]:mm:ss">
                  <c:v>1.0567476851851851</c:v>
                </c:pt>
                <c:pt idx="2365" formatCode="[h]:mm:ss">
                  <c:v>1.057199074074074</c:v>
                </c:pt>
                <c:pt idx="2366" formatCode="[h]:mm:ss">
                  <c:v>1.0576504629629631</c:v>
                </c:pt>
                <c:pt idx="2367" formatCode="[h]:mm:ss">
                  <c:v>1.0581018518518519</c:v>
                </c:pt>
                <c:pt idx="2368" formatCode="[h]:mm:ss">
                  <c:v>1.0585532407407408</c:v>
                </c:pt>
                <c:pt idx="2369" formatCode="[h]:mm:ss">
                  <c:v>1.0590046296296296</c:v>
                </c:pt>
                <c:pt idx="2370" formatCode="[h]:mm:ss">
                  <c:v>1.0594560185185184</c:v>
                </c:pt>
                <c:pt idx="2371" formatCode="[h]:mm:ss">
                  <c:v>1.0599074074074075</c:v>
                </c:pt>
                <c:pt idx="2372" formatCode="[h]:mm:ss">
                  <c:v>1.0603587962962964</c:v>
                </c:pt>
                <c:pt idx="2373" formatCode="[h]:mm:ss">
                  <c:v>1.0608101851851852</c:v>
                </c:pt>
                <c:pt idx="2374" formatCode="[h]:mm:ss">
                  <c:v>1.0612615740740741</c:v>
                </c:pt>
                <c:pt idx="2375" formatCode="[h]:mm:ss">
                  <c:v>1.0617129629629629</c:v>
                </c:pt>
                <c:pt idx="2376" formatCode="[h]:mm:ss">
                  <c:v>1.062164351851852</c:v>
                </c:pt>
                <c:pt idx="2377" formatCode="[h]:mm:ss">
                  <c:v>1.0626157407407406</c:v>
                </c:pt>
                <c:pt idx="2378" formatCode="[h]:mm:ss">
                  <c:v>1.0630671296296297</c:v>
                </c:pt>
                <c:pt idx="2379" formatCode="[h]:mm:ss">
                  <c:v>1.0635185185185185</c:v>
                </c:pt>
                <c:pt idx="2380" formatCode="[h]:mm:ss">
                  <c:v>1.0639699074074074</c:v>
                </c:pt>
                <c:pt idx="2381" formatCode="[h]:mm:ss">
                  <c:v>1.0644212962962962</c:v>
                </c:pt>
                <c:pt idx="2382" formatCode="[h]:mm:ss">
                  <c:v>1.0648263888888889</c:v>
                </c:pt>
                <c:pt idx="2383" formatCode="[h]:mm:ss">
                  <c:v>1.0652777777777778</c:v>
                </c:pt>
                <c:pt idx="2384" formatCode="[h]:mm:ss">
                  <c:v>1.0657291666666666</c:v>
                </c:pt>
                <c:pt idx="2385" formatCode="[h]:mm:ss">
                  <c:v>1.0661805555555557</c:v>
                </c:pt>
                <c:pt idx="2386" formatCode="[h]:mm:ss">
                  <c:v>1.0666319444444443</c:v>
                </c:pt>
                <c:pt idx="2387" formatCode="[h]:mm:ss">
                  <c:v>1.0670833333333334</c:v>
                </c:pt>
                <c:pt idx="2388" formatCode="[h]:mm:ss">
                  <c:v>1.0675000000000001</c:v>
                </c:pt>
                <c:pt idx="2389" formatCode="[h]:mm:ss">
                  <c:v>1.0679398148148149</c:v>
                </c:pt>
                <c:pt idx="2390" formatCode="[h]:mm:ss">
                  <c:v>1.0683912037037038</c:v>
                </c:pt>
                <c:pt idx="2391" formatCode="[h]:mm:ss">
                  <c:v>1.0688078703703703</c:v>
                </c:pt>
                <c:pt idx="2392" formatCode="[h]:mm:ss">
                  <c:v>1.0692592592592594</c:v>
                </c:pt>
                <c:pt idx="2393" formatCode="[h]:mm:ss">
                  <c:v>1.0697106481481482</c:v>
                </c:pt>
                <c:pt idx="2394" formatCode="[h]:mm:ss">
                  <c:v>1.0701620370370371</c:v>
                </c:pt>
                <c:pt idx="2395" formatCode="[h]:mm:ss">
                  <c:v>1.0706134259259259</c:v>
                </c:pt>
                <c:pt idx="2396" formatCode="[h]:mm:ss">
                  <c:v>1.0710648148148147</c:v>
                </c:pt>
                <c:pt idx="2397" formatCode="[h]:mm:ss">
                  <c:v>1.0715162037037038</c:v>
                </c:pt>
                <c:pt idx="2398" formatCode="[h]:mm:ss">
                  <c:v>1.0719675925925927</c:v>
                </c:pt>
                <c:pt idx="2399" formatCode="[h]:mm:ss">
                  <c:v>1.0724189814814815</c:v>
                </c:pt>
                <c:pt idx="2400" formatCode="[h]:mm:ss">
                  <c:v>1.0728703703703704</c:v>
                </c:pt>
                <c:pt idx="2401" formatCode="[h]:mm:ss">
                  <c:v>1.0733217592592592</c:v>
                </c:pt>
                <c:pt idx="2402" formatCode="[h]:mm:ss">
                  <c:v>1.0737731481481483</c:v>
                </c:pt>
                <c:pt idx="2403" formatCode="[h]:mm:ss">
                  <c:v>1.0742245370370369</c:v>
                </c:pt>
                <c:pt idx="2404" formatCode="[h]:mm:ss">
                  <c:v>1.0746412037037036</c:v>
                </c:pt>
                <c:pt idx="2405" formatCode="[h]:mm:ss">
                  <c:v>1.0750925925925927</c:v>
                </c:pt>
                <c:pt idx="2406" formatCode="[h]:mm:ss">
                  <c:v>1.0755439814814813</c:v>
                </c:pt>
                <c:pt idx="2407" formatCode="[h]:mm:ss">
                  <c:v>1.0759953703703704</c:v>
                </c:pt>
                <c:pt idx="2408" formatCode="[h]:mm:ss">
                  <c:v>1.0764467592592593</c:v>
                </c:pt>
                <c:pt idx="2409" formatCode="[h]:mm:ss">
                  <c:v>1.0768981481481481</c:v>
                </c:pt>
                <c:pt idx="2410" formatCode="[h]:mm:ss">
                  <c:v>1.0773379629629629</c:v>
                </c:pt>
                <c:pt idx="2411" formatCode="[h]:mm:ss">
                  <c:v>1.077789351851852</c:v>
                </c:pt>
                <c:pt idx="2412" formatCode="[h]:mm:ss">
                  <c:v>1.0782407407407406</c:v>
                </c:pt>
                <c:pt idx="2413" formatCode="[h]:mm:ss">
                  <c:v>1.0786921296296297</c:v>
                </c:pt>
                <c:pt idx="2414" formatCode="[h]:mm:ss">
                  <c:v>1.0791087962962964</c:v>
                </c:pt>
                <c:pt idx="2415" formatCode="[h]:mm:ss">
                  <c:v>1.0795601851851853</c:v>
                </c:pt>
                <c:pt idx="2416" formatCode="[h]:mm:ss">
                  <c:v>1.0800115740740741</c:v>
                </c:pt>
                <c:pt idx="2417" formatCode="[h]:mm:ss">
                  <c:v>1.080462962962963</c:v>
                </c:pt>
                <c:pt idx="2418" formatCode="[h]:mm:ss">
                  <c:v>1.0809143518518518</c:v>
                </c:pt>
                <c:pt idx="2419" formatCode="[h]:mm:ss">
                  <c:v>1.0813310185185185</c:v>
                </c:pt>
                <c:pt idx="2420" formatCode="[h]:mm:ss">
                  <c:v>1.0817824074074074</c:v>
                </c:pt>
                <c:pt idx="2421" formatCode="[h]:mm:ss">
                  <c:v>1.0822337962962962</c:v>
                </c:pt>
                <c:pt idx="2422" formatCode="[h]:mm:ss">
                  <c:v>1.0826157407407406</c:v>
                </c:pt>
                <c:pt idx="2423" formatCode="[h]:mm:ss">
                  <c:v>1.0830555555555554</c:v>
                </c:pt>
                <c:pt idx="2424" formatCode="[h]:mm:ss">
                  <c:v>1.0835069444444445</c:v>
                </c:pt>
                <c:pt idx="2425" formatCode="[h]:mm:ss">
                  <c:v>1.0839583333333334</c:v>
                </c:pt>
                <c:pt idx="2426" formatCode="[h]:mm:ss">
                  <c:v>1.0844097222222222</c:v>
                </c:pt>
                <c:pt idx="2427" formatCode="[h]:mm:ss">
                  <c:v>1.0848611111111111</c:v>
                </c:pt>
                <c:pt idx="2428" formatCode="[h]:mm:ss">
                  <c:v>1.0852662037037037</c:v>
                </c:pt>
                <c:pt idx="2429" formatCode="[h]:mm:ss">
                  <c:v>1.0857175925925926</c:v>
                </c:pt>
                <c:pt idx="2430" formatCode="[h]:mm:ss">
                  <c:v>1.0861689814814814</c:v>
                </c:pt>
                <c:pt idx="2431" formatCode="[h]:mm:ss">
                  <c:v>1.0866203703703705</c:v>
                </c:pt>
                <c:pt idx="2432" formatCode="[h]:mm:ss">
                  <c:v>1.0870717592592591</c:v>
                </c:pt>
                <c:pt idx="2433" formatCode="[h]:mm:ss">
                  <c:v>1.0875231481481482</c:v>
                </c:pt>
                <c:pt idx="2434" formatCode="[h]:mm:ss">
                  <c:v>1.0879745370370371</c:v>
                </c:pt>
                <c:pt idx="2435" formatCode="[h]:mm:ss">
                  <c:v>1.0884259259259259</c:v>
                </c:pt>
                <c:pt idx="2436" formatCode="[h]:mm:ss">
                  <c:v>1.0888425925925926</c:v>
                </c:pt>
                <c:pt idx="2437" formatCode="[h]:mm:ss">
                  <c:v>1.0892939814814815</c:v>
                </c:pt>
                <c:pt idx="2438" formatCode="[h]:mm:ss">
                  <c:v>1.0897453703703703</c:v>
                </c:pt>
                <c:pt idx="2439" formatCode="[h]:mm:ss">
                  <c:v>1.0901967592592594</c:v>
                </c:pt>
                <c:pt idx="2440" formatCode="[h]:mm:ss">
                  <c:v>1.090648148148148</c:v>
                </c:pt>
                <c:pt idx="2441" formatCode="[h]:mm:ss">
                  <c:v>1.0910648148148148</c:v>
                </c:pt>
                <c:pt idx="2442" formatCode="[h]:mm:ss">
                  <c:v>1.0915162037037038</c:v>
                </c:pt>
                <c:pt idx="2443" formatCode="[h]:mm:ss">
                  <c:v>1.0919675925925925</c:v>
                </c:pt>
                <c:pt idx="2444" formatCode="[h]:mm:ss">
                  <c:v>1.0924189814814815</c:v>
                </c:pt>
                <c:pt idx="2445" formatCode="[h]:mm:ss">
                  <c:v>1.0928703703703704</c:v>
                </c:pt>
                <c:pt idx="2446" formatCode="[h]:mm:ss">
                  <c:v>1.0932870370370369</c:v>
                </c:pt>
                <c:pt idx="2447" formatCode="[h]:mm:ss">
                  <c:v>1.093738425925926</c:v>
                </c:pt>
                <c:pt idx="2448" formatCode="[h]:mm:ss">
                  <c:v>1.0941898148148148</c:v>
                </c:pt>
                <c:pt idx="2449" formatCode="[h]:mm:ss">
                  <c:v>1.0946296296296296</c:v>
                </c:pt>
                <c:pt idx="2450" formatCode="[h]:mm:ss">
                  <c:v>1.0950810185185185</c:v>
                </c:pt>
                <c:pt idx="2451" formatCode="[h]:mm:ss">
                  <c:v>1.0955324074074075</c:v>
                </c:pt>
                <c:pt idx="2452" formatCode="[h]:mm:ss">
                  <c:v>1.0959837962962962</c:v>
                </c:pt>
                <c:pt idx="2453" formatCode="[h]:mm:ss">
                  <c:v>1.0964351851851852</c:v>
                </c:pt>
                <c:pt idx="2454" formatCode="[h]:mm:ss">
                  <c:v>1.0968865740740741</c:v>
                </c:pt>
                <c:pt idx="2455" formatCode="[h]:mm:ss">
                  <c:v>1.0973379629629629</c:v>
                </c:pt>
                <c:pt idx="2456" formatCode="[h]:mm:ss">
                  <c:v>1.0977893518518518</c:v>
                </c:pt>
                <c:pt idx="2457" formatCode="[h]:mm:ss">
                  <c:v>1.0982407407407406</c:v>
                </c:pt>
                <c:pt idx="2458" formatCode="[h]:mm:ss">
                  <c:v>1.0986574074074074</c:v>
                </c:pt>
                <c:pt idx="2459" formatCode="[h]:mm:ss">
                  <c:v>1.0991087962962964</c:v>
                </c:pt>
                <c:pt idx="2460" formatCode="[h]:mm:ss">
                  <c:v>1.0995254629629629</c:v>
                </c:pt>
                <c:pt idx="2461" formatCode="[h]:mm:ss">
                  <c:v>1.0999768518518518</c:v>
                </c:pt>
                <c:pt idx="2462" formatCode="[h]:mm:ss">
                  <c:v>1.1004282407407409</c:v>
                </c:pt>
                <c:pt idx="2463" formatCode="[h]:mm:ss">
                  <c:v>1.1008333333333333</c:v>
                </c:pt>
                <c:pt idx="2464" formatCode="[h]:mm:ss">
                  <c:v>1.1012847222222222</c:v>
                </c:pt>
                <c:pt idx="2465" formatCode="[h]:mm:ss">
                  <c:v>1.101736111111111</c:v>
                </c:pt>
                <c:pt idx="2466" formatCode="[h]:mm:ss">
                  <c:v>1.1021875000000001</c:v>
                </c:pt>
                <c:pt idx="2467" formatCode="[h]:mm:ss">
                  <c:v>1.1026388888888889</c:v>
                </c:pt>
                <c:pt idx="2468" formatCode="[h]:mm:ss">
                  <c:v>1.1030902777777778</c:v>
                </c:pt>
                <c:pt idx="2469" formatCode="[h]:mm:ss">
                  <c:v>1.1035416666666666</c:v>
                </c:pt>
                <c:pt idx="2470" formatCode="[h]:mm:ss">
                  <c:v>1.1039930555555555</c:v>
                </c:pt>
                <c:pt idx="2471" formatCode="[h]:mm:ss">
                  <c:v>1.1044444444444446</c:v>
                </c:pt>
                <c:pt idx="2472" formatCode="[h]:mm:ss">
                  <c:v>1.1048958333333332</c:v>
                </c:pt>
                <c:pt idx="2473" formatCode="[h]:mm:ss">
                  <c:v>1.1053472222222223</c:v>
                </c:pt>
                <c:pt idx="2474" formatCode="[h]:mm:ss">
                  <c:v>1.1057986111111111</c:v>
                </c:pt>
                <c:pt idx="2475" formatCode="[h]:mm:ss">
                  <c:v>1.10625</c:v>
                </c:pt>
                <c:pt idx="2476" formatCode="[h]:mm:ss">
                  <c:v>1.1066898148148148</c:v>
                </c:pt>
                <c:pt idx="2477" formatCode="[h]:mm:ss">
                  <c:v>1.1071412037037038</c:v>
                </c:pt>
                <c:pt idx="2478" formatCode="[h]:mm:ss">
                  <c:v>1.1075925925925925</c:v>
                </c:pt>
                <c:pt idx="2479" formatCode="[h]:mm:ss">
                  <c:v>1.1080439814814815</c:v>
                </c:pt>
                <c:pt idx="2480" formatCode="[h]:mm:ss">
                  <c:v>1.1084953703703704</c:v>
                </c:pt>
                <c:pt idx="2481" formatCode="[h]:mm:ss">
                  <c:v>1.1089467592592592</c:v>
                </c:pt>
                <c:pt idx="2482" formatCode="[h]:mm:ss">
                  <c:v>1.1093981481481481</c:v>
                </c:pt>
                <c:pt idx="2483" formatCode="[h]:mm:ss">
                  <c:v>1.1098495370370369</c:v>
                </c:pt>
                <c:pt idx="2484" formatCode="[h]:mm:ss">
                  <c:v>1.110300925925926</c:v>
                </c:pt>
                <c:pt idx="2485" formatCode="[h]:mm:ss">
                  <c:v>1.1107523148148148</c:v>
                </c:pt>
                <c:pt idx="2486" formatCode="[h]:mm:ss">
                  <c:v>1.1112037037037037</c:v>
                </c:pt>
                <c:pt idx="2487" formatCode="[h]:mm:ss">
                  <c:v>1.1116550925925925</c:v>
                </c:pt>
                <c:pt idx="2488" formatCode="[h]:mm:ss">
                  <c:v>1.1121064814814814</c:v>
                </c:pt>
                <c:pt idx="2489" formatCode="[h]:mm:ss">
                  <c:v>1.1125578703703705</c:v>
                </c:pt>
                <c:pt idx="2490" formatCode="[h]:mm:ss">
                  <c:v>1.1130092592592593</c:v>
                </c:pt>
                <c:pt idx="2491" formatCode="[h]:mm:ss">
                  <c:v>1.1134606481481482</c:v>
                </c:pt>
                <c:pt idx="2492" formatCode="[h]:mm:ss">
                  <c:v>1.113912037037037</c:v>
                </c:pt>
                <c:pt idx="2493" formatCode="[h]:mm:ss">
                  <c:v>1.1143634259259259</c:v>
                </c:pt>
                <c:pt idx="2494" formatCode="[h]:mm:ss">
                  <c:v>1.1148148148148149</c:v>
                </c:pt>
                <c:pt idx="2495" formatCode="[h]:mm:ss">
                  <c:v>1.1152662037037038</c:v>
                </c:pt>
                <c:pt idx="2496" formatCode="[h]:mm:ss">
                  <c:v>1.1157175925925926</c:v>
                </c:pt>
                <c:pt idx="2497" formatCode="[h]:mm:ss">
                  <c:v>1.1161689814814815</c:v>
                </c:pt>
                <c:pt idx="2498" formatCode="[h]:mm:ss">
                  <c:v>1.1166203703703703</c:v>
                </c:pt>
                <c:pt idx="2499" formatCode="[h]:mm:ss">
                  <c:v>1.1170717592592594</c:v>
                </c:pt>
                <c:pt idx="2500" formatCode="[h]:mm:ss">
                  <c:v>1.1174884259259259</c:v>
                </c:pt>
                <c:pt idx="2501" formatCode="[h]:mm:ss">
                  <c:v>1.1179398148148147</c:v>
                </c:pt>
                <c:pt idx="2502" formatCode="[h]:mm:ss">
                  <c:v>1.1183912037037038</c:v>
                </c:pt>
                <c:pt idx="2503" formatCode="[h]:mm:ss">
                  <c:v>1.1188425925925927</c:v>
                </c:pt>
                <c:pt idx="2504" formatCode="[h]:mm:ss">
                  <c:v>1.1192939814814815</c:v>
                </c:pt>
                <c:pt idx="2505" formatCode="[h]:mm:ss">
                  <c:v>1.1197453703703704</c:v>
                </c:pt>
                <c:pt idx="2506" formatCode="[h]:mm:ss">
                  <c:v>1.1201967592592592</c:v>
                </c:pt>
                <c:pt idx="2507" formatCode="[h]:mm:ss">
                  <c:v>1.1206481481481483</c:v>
                </c:pt>
                <c:pt idx="2508" formatCode="[h]:mm:ss">
                  <c:v>1.1210532407407408</c:v>
                </c:pt>
                <c:pt idx="2509" formatCode="[h]:mm:ss">
                  <c:v>1.1215046296296296</c:v>
                </c:pt>
                <c:pt idx="2510" formatCode="[h]:mm:ss">
                  <c:v>1.1219212962962963</c:v>
                </c:pt>
                <c:pt idx="2511" formatCode="[h]:mm:ss">
                  <c:v>1.1223726851851852</c:v>
                </c:pt>
                <c:pt idx="2512" formatCode="[h]:mm:ss">
                  <c:v>1.122824074074074</c:v>
                </c:pt>
                <c:pt idx="2513" formatCode="[h]:mm:ss">
                  <c:v>1.1232754629629629</c:v>
                </c:pt>
                <c:pt idx="2514" formatCode="[h]:mm:ss">
                  <c:v>1.1237268518518519</c:v>
                </c:pt>
                <c:pt idx="2515" formatCode="[h]:mm:ss">
                  <c:v>1.1241782407407408</c:v>
                </c:pt>
                <c:pt idx="2516" formatCode="[h]:mm:ss">
                  <c:v>1.1246296296296296</c:v>
                </c:pt>
                <c:pt idx="2517" formatCode="[h]:mm:ss">
                  <c:v>1.1250810185185185</c:v>
                </c:pt>
                <c:pt idx="2518" formatCode="[h]:mm:ss">
                  <c:v>1.1255324074074073</c:v>
                </c:pt>
                <c:pt idx="2519" formatCode="[h]:mm:ss">
                  <c:v>1.1259837962962964</c:v>
                </c:pt>
                <c:pt idx="2520" formatCode="[h]:mm:ss">
                  <c:v>1.126435185185185</c:v>
                </c:pt>
                <c:pt idx="2521" formatCode="[h]:mm:ss">
                  <c:v>1.1268518518518518</c:v>
                </c:pt>
                <c:pt idx="2522" formatCode="[h]:mm:ss">
                  <c:v>1.1273032407407408</c:v>
                </c:pt>
                <c:pt idx="2523" formatCode="[h]:mm:ss">
                  <c:v>1.1277546296296297</c:v>
                </c:pt>
                <c:pt idx="2524" formatCode="[h]:mm:ss">
                  <c:v>1.1282060185185185</c:v>
                </c:pt>
                <c:pt idx="2525" formatCode="[h]:mm:ss">
                  <c:v>1.1286574074074074</c:v>
                </c:pt>
                <c:pt idx="2526" formatCode="[h]:mm:ss">
                  <c:v>1.1291087962962962</c:v>
                </c:pt>
                <c:pt idx="2527" formatCode="[h]:mm:ss">
                  <c:v>1.1295601851851853</c:v>
                </c:pt>
                <c:pt idx="2528" formatCode="[h]:mm:ss">
                  <c:v>1.1300115740740739</c:v>
                </c:pt>
                <c:pt idx="2529" formatCode="[h]:mm:ss">
                  <c:v>1.130462962962963</c:v>
                </c:pt>
                <c:pt idx="2530" formatCode="[h]:mm:ss">
                  <c:v>1.1309143518518519</c:v>
                </c:pt>
                <c:pt idx="2531" formatCode="[h]:mm:ss">
                  <c:v>1.1313657407407407</c:v>
                </c:pt>
                <c:pt idx="2532" formatCode="[h]:mm:ss">
                  <c:v>1.1318171296296298</c:v>
                </c:pt>
                <c:pt idx="2533" formatCode="[h]:mm:ss">
                  <c:v>1.1322685185185184</c:v>
                </c:pt>
                <c:pt idx="2534" formatCode="[h]:mm:ss">
                  <c:v>1.1327199074074075</c:v>
                </c:pt>
                <c:pt idx="2535" formatCode="[h]:mm:ss">
                  <c:v>1.1331712962962963</c:v>
                </c:pt>
                <c:pt idx="2536" formatCode="[h]:mm:ss">
                  <c:v>1.1336226851851852</c:v>
                </c:pt>
                <c:pt idx="2537" formatCode="[h]:mm:ss">
                  <c:v>1.1340277777777776</c:v>
                </c:pt>
                <c:pt idx="2538" formatCode="[h]:mm:ss">
                  <c:v>1.1344791666666667</c:v>
                </c:pt>
                <c:pt idx="2539" formatCode="[h]:mm:ss">
                  <c:v>1.1349305555555556</c:v>
                </c:pt>
                <c:pt idx="2540" formatCode="[h]:mm:ss">
                  <c:v>1.1353819444444444</c:v>
                </c:pt>
                <c:pt idx="2541" formatCode="[h]:mm:ss">
                  <c:v>1.1358333333333335</c:v>
                </c:pt>
                <c:pt idx="2542" formatCode="[h]:mm:ss">
                  <c:v>1.1362847222222221</c:v>
                </c:pt>
                <c:pt idx="2543" formatCode="[h]:mm:ss">
                  <c:v>1.1367361111111112</c:v>
                </c:pt>
                <c:pt idx="2544" formatCode="[h]:mm:ss">
                  <c:v>1.1371875</c:v>
                </c:pt>
                <c:pt idx="2545" formatCode="[h]:mm:ss">
                  <c:v>1.1376388888888889</c:v>
                </c:pt>
                <c:pt idx="2546" formatCode="[h]:mm:ss">
                  <c:v>1.1380902777777777</c:v>
                </c:pt>
                <c:pt idx="2547" formatCode="[h]:mm:ss">
                  <c:v>1.1385416666666666</c:v>
                </c:pt>
                <c:pt idx="2548" formatCode="[h]:mm:ss">
                  <c:v>1.1389930555555556</c:v>
                </c:pt>
                <c:pt idx="2549" formatCode="[h]:mm:ss">
                  <c:v>1.1394097222222224</c:v>
                </c:pt>
                <c:pt idx="2550" formatCode="[h]:mm:ss">
                  <c:v>1.139861111111111</c:v>
                </c:pt>
                <c:pt idx="2551" formatCode="[h]:mm:ss">
                  <c:v>1.1403125000000001</c:v>
                </c:pt>
                <c:pt idx="2552" formatCode="[h]:mm:ss">
                  <c:v>1.1407638888888889</c:v>
                </c:pt>
                <c:pt idx="2553" formatCode="[h]:mm:ss">
                  <c:v>1.1411805555555554</c:v>
                </c:pt>
                <c:pt idx="2554" formatCode="[h]:mm:ss">
                  <c:v>1.1416319444444445</c:v>
                </c:pt>
                <c:pt idx="2555" formatCode="[h]:mm:ss">
                  <c:v>1.1420833333333333</c:v>
                </c:pt>
                <c:pt idx="2556" formatCode="[h]:mm:ss">
                  <c:v>1.1425347222222222</c:v>
                </c:pt>
                <c:pt idx="2557" formatCode="[h]:mm:ss">
                  <c:v>1.142986111111111</c:v>
                </c:pt>
                <c:pt idx="2558" formatCode="[h]:mm:ss">
                  <c:v>1.1434374999999999</c:v>
                </c:pt>
                <c:pt idx="2559" formatCode="[h]:mm:ss">
                  <c:v>1.1438541666666666</c:v>
                </c:pt>
                <c:pt idx="2560" formatCode="[h]:mm:ss">
                  <c:v>1.1442939814814814</c:v>
                </c:pt>
                <c:pt idx="2561" formatCode="[h]:mm:ss">
                  <c:v>1.1446990740740741</c:v>
                </c:pt>
                <c:pt idx="2562" formatCode="[h]:mm:ss">
                  <c:v>1.145150462962963</c:v>
                </c:pt>
                <c:pt idx="2563" formatCode="[h]:mm:ss">
                  <c:v>1.1456018518518518</c:v>
                </c:pt>
                <c:pt idx="2564" formatCode="[h]:mm:ss">
                  <c:v>1.1460532407407407</c:v>
                </c:pt>
                <c:pt idx="2565" formatCode="[h]:mm:ss">
                  <c:v>1.1465046296296297</c:v>
                </c:pt>
                <c:pt idx="2566" formatCode="[h]:mm:ss">
                  <c:v>1.1469560185185186</c:v>
                </c:pt>
                <c:pt idx="2567" formatCode="[h]:mm:ss">
                  <c:v>1.1474074074074074</c:v>
                </c:pt>
                <c:pt idx="2568" formatCode="[h]:mm:ss">
                  <c:v>1.1478587962962963</c:v>
                </c:pt>
                <c:pt idx="2569" formatCode="[h]:mm:ss">
                  <c:v>1.1483101851851851</c:v>
                </c:pt>
                <c:pt idx="2570" formatCode="[h]:mm:ss">
                  <c:v>1.1487615740740742</c:v>
                </c:pt>
                <c:pt idx="2571" formatCode="[h]:mm:ss">
                  <c:v>1.1492129629629628</c:v>
                </c:pt>
                <c:pt idx="2572" formatCode="[h]:mm:ss">
                  <c:v>1.1496643518518519</c:v>
                </c:pt>
                <c:pt idx="2573" formatCode="[h]:mm:ss">
                  <c:v>1.1500694444444444</c:v>
                </c:pt>
                <c:pt idx="2574" formatCode="[h]:mm:ss">
                  <c:v>1.1505208333333334</c:v>
                </c:pt>
                <c:pt idx="2575" formatCode="[h]:mm:ss">
                  <c:v>1.1509722222222223</c:v>
                </c:pt>
                <c:pt idx="2576" formatCode="[h]:mm:ss">
                  <c:v>1.1514236111111111</c:v>
                </c:pt>
                <c:pt idx="2577" formatCode="[h]:mm:ss">
                  <c:v>1.151875</c:v>
                </c:pt>
                <c:pt idx="2578" formatCode="[h]:mm:ss">
                  <c:v>1.1523263888888888</c:v>
                </c:pt>
                <c:pt idx="2579" formatCode="[h]:mm:ss">
                  <c:v>1.1527430555555556</c:v>
                </c:pt>
                <c:pt idx="2580" formatCode="[h]:mm:ss">
                  <c:v>1.1531944444444444</c:v>
                </c:pt>
                <c:pt idx="2581" formatCode="[h]:mm:ss">
                  <c:v>1.1536458333333333</c:v>
                </c:pt>
                <c:pt idx="2582" formatCode="[h]:mm:ss">
                  <c:v>1.1540972222222223</c:v>
                </c:pt>
                <c:pt idx="2583" formatCode="[h]:mm:ss">
                  <c:v>1.1545486111111112</c:v>
                </c:pt>
                <c:pt idx="2584" formatCode="[h]:mm:ss">
                  <c:v>1.155</c:v>
                </c:pt>
                <c:pt idx="2585" formatCode="[h]:mm:ss">
                  <c:v>1.1554513888888889</c:v>
                </c:pt>
                <c:pt idx="2586" formatCode="[h]:mm:ss">
                  <c:v>1.1559027777777777</c:v>
                </c:pt>
                <c:pt idx="2587" formatCode="[h]:mm:ss">
                  <c:v>1.1563541666666668</c:v>
                </c:pt>
                <c:pt idx="2588" formatCode="[h]:mm:ss">
                  <c:v>1.1568055555555554</c:v>
                </c:pt>
                <c:pt idx="2589" formatCode="[h]:mm:ss">
                  <c:v>1.1572569444444445</c:v>
                </c:pt>
                <c:pt idx="2590" formatCode="[h]:mm:ss">
                  <c:v>1.1577083333333333</c:v>
                </c:pt>
                <c:pt idx="2591" formatCode="[h]:mm:ss">
                  <c:v>1.1581597222222222</c:v>
                </c:pt>
                <c:pt idx="2592" formatCode="[h]:mm:ss">
                  <c:v>1.158611111111111</c:v>
                </c:pt>
                <c:pt idx="2593" formatCode="[h]:mm:ss">
                  <c:v>1.1590624999999999</c:v>
                </c:pt>
                <c:pt idx="2594" formatCode="[h]:mm:ss">
                  <c:v>1.1595023148148147</c:v>
                </c:pt>
                <c:pt idx="2595" formatCode="[h]:mm:ss">
                  <c:v>1.1599537037037038</c:v>
                </c:pt>
                <c:pt idx="2596" formatCode="[h]:mm:ss">
                  <c:v>1.1604050925925926</c:v>
                </c:pt>
                <c:pt idx="2597" formatCode="[h]:mm:ss">
                  <c:v>1.1608564814814815</c:v>
                </c:pt>
                <c:pt idx="2598" formatCode="[h]:mm:ss">
                  <c:v>1.1613078703703703</c:v>
                </c:pt>
                <c:pt idx="2599" formatCode="[h]:mm:ss">
                  <c:v>1.1617592592592592</c:v>
                </c:pt>
                <c:pt idx="2600" formatCode="[h]:mm:ss">
                  <c:v>1.1622106481481482</c:v>
                </c:pt>
                <c:pt idx="2601" formatCode="[h]:mm:ss">
                  <c:v>1.1626620370370371</c:v>
                </c:pt>
                <c:pt idx="2602" formatCode="[h]:mm:ss">
                  <c:v>1.1631134259259259</c:v>
                </c:pt>
                <c:pt idx="2603" formatCode="[h]:mm:ss">
                  <c:v>1.1635648148148148</c:v>
                </c:pt>
                <c:pt idx="2604" formatCode="[h]:mm:ss">
                  <c:v>1.1640162037037036</c:v>
                </c:pt>
                <c:pt idx="2605" formatCode="[h]:mm:ss">
                  <c:v>1.1644675925925927</c:v>
                </c:pt>
                <c:pt idx="2606" formatCode="[h]:mm:ss">
                  <c:v>1.1649189814814815</c:v>
                </c:pt>
                <c:pt idx="2607" formatCode="[h]:mm:ss">
                  <c:v>1.1653703703703704</c:v>
                </c:pt>
                <c:pt idx="2608" formatCode="[h]:mm:ss">
                  <c:v>1.1658217592592592</c:v>
                </c:pt>
                <c:pt idx="2609" formatCode="[h]:mm:ss">
                  <c:v>1.1662731481481481</c:v>
                </c:pt>
                <c:pt idx="2610" formatCode="[h]:mm:ss">
                  <c:v>1.1667245370370372</c:v>
                </c:pt>
                <c:pt idx="2611" formatCode="[h]:mm:ss">
                  <c:v>1.1671759259259258</c:v>
                </c:pt>
                <c:pt idx="2612" formatCode="[h]:mm:ss">
                  <c:v>1.1676273148148149</c:v>
                </c:pt>
                <c:pt idx="2613" formatCode="[h]:mm:ss">
                  <c:v>1.1680787037037037</c:v>
                </c:pt>
                <c:pt idx="2614" formatCode="[h]:mm:ss">
                  <c:v>1.1685300925925926</c:v>
                </c:pt>
                <c:pt idx="2615" formatCode="[h]:mm:ss">
                  <c:v>1.1689467592592593</c:v>
                </c:pt>
                <c:pt idx="2616" formatCode="[h]:mm:ss">
                  <c:v>1.1693981481481481</c:v>
                </c:pt>
                <c:pt idx="2617" formatCode="[h]:mm:ss">
                  <c:v>1.1698148148148149</c:v>
                </c:pt>
                <c:pt idx="2618" formatCode="[h]:mm:ss">
                  <c:v>1.1702662037037037</c:v>
                </c:pt>
                <c:pt idx="2619" formatCode="[h]:mm:ss">
                  <c:v>1.1706828703703704</c:v>
                </c:pt>
                <c:pt idx="2620" formatCode="[h]:mm:ss">
                  <c:v>1.1711226851851853</c:v>
                </c:pt>
                <c:pt idx="2621" formatCode="[h]:mm:ss">
                  <c:v>1.171539351851852</c:v>
                </c:pt>
                <c:pt idx="2622" formatCode="[h]:mm:ss">
                  <c:v>1.1719907407407406</c:v>
                </c:pt>
                <c:pt idx="2623" formatCode="[h]:mm:ss">
                  <c:v>1.1724305555555554</c:v>
                </c:pt>
                <c:pt idx="2624" formatCode="[h]:mm:ss">
                  <c:v>1.1728819444444445</c:v>
                </c:pt>
                <c:pt idx="2625" formatCode="[h]:mm:ss">
                  <c:v>1.1733333333333333</c:v>
                </c:pt>
                <c:pt idx="2626" formatCode="[h]:mm:ss">
                  <c:v>1.1737847222222222</c:v>
                </c:pt>
                <c:pt idx="2627" formatCode="[h]:mm:ss">
                  <c:v>1.1742361111111113</c:v>
                </c:pt>
                <c:pt idx="2628" formatCode="[h]:mm:ss">
                  <c:v>1.1746874999999999</c:v>
                </c:pt>
                <c:pt idx="2629" formatCode="[h]:mm:ss">
                  <c:v>1.175138888888889</c:v>
                </c:pt>
                <c:pt idx="2630" formatCode="[h]:mm:ss">
                  <c:v>1.1755902777777778</c:v>
                </c:pt>
                <c:pt idx="2631" formatCode="[h]:mm:ss">
                  <c:v>1.1760416666666667</c:v>
                </c:pt>
                <c:pt idx="2632" formatCode="[h]:mm:ss">
                  <c:v>1.1764583333333334</c:v>
                </c:pt>
                <c:pt idx="2633" formatCode="[h]:mm:ss">
                  <c:v>1.1769097222222222</c:v>
                </c:pt>
                <c:pt idx="2634" formatCode="[h]:mm:ss">
                  <c:v>1.1773263888888887</c:v>
                </c:pt>
                <c:pt idx="2635" formatCode="[h]:mm:ss">
                  <c:v>1.1777777777777778</c:v>
                </c:pt>
                <c:pt idx="2636" formatCode="[h]:mm:ss">
                  <c:v>1.1782291666666667</c:v>
                </c:pt>
                <c:pt idx="2637" formatCode="[h]:mm:ss">
                  <c:v>1.1786805555555555</c:v>
                </c:pt>
                <c:pt idx="2638" formatCode="[h]:mm:ss">
                  <c:v>1.1791319444444446</c:v>
                </c:pt>
                <c:pt idx="2639" formatCode="[h]:mm:ss">
                  <c:v>1.1795833333333332</c:v>
                </c:pt>
                <c:pt idx="2640" formatCode="[h]:mm:ss">
                  <c:v>1.1800347222222223</c:v>
                </c:pt>
                <c:pt idx="2641" formatCode="[h]:mm:ss">
                  <c:v>1.1804861111111111</c:v>
                </c:pt>
                <c:pt idx="2642" formatCode="[h]:mm:ss">
                  <c:v>1.1809375</c:v>
                </c:pt>
                <c:pt idx="2643" formatCode="[h]:mm:ss">
                  <c:v>1.1813888888888888</c:v>
                </c:pt>
                <c:pt idx="2644" formatCode="[h]:mm:ss">
                  <c:v>1.1818402777777777</c:v>
                </c:pt>
                <c:pt idx="2645" formatCode="[h]:mm:ss">
                  <c:v>1.1822916666666667</c:v>
                </c:pt>
                <c:pt idx="2646" formatCode="[h]:mm:ss">
                  <c:v>1.1827430555555556</c:v>
                </c:pt>
                <c:pt idx="2647" formatCode="[h]:mm:ss">
                  <c:v>1.1831828703703704</c:v>
                </c:pt>
                <c:pt idx="2648" formatCode="[h]:mm:ss">
                  <c:v>1.1836342592592592</c:v>
                </c:pt>
                <c:pt idx="2649" formatCode="[h]:mm:ss">
                  <c:v>1.1840856481481481</c:v>
                </c:pt>
                <c:pt idx="2650" formatCode="[h]:mm:ss">
                  <c:v>1.1845370370370369</c:v>
                </c:pt>
                <c:pt idx="2651" formatCode="[h]:mm:ss">
                  <c:v>1.1849768518518518</c:v>
                </c:pt>
                <c:pt idx="2652" formatCode="[h]:mm:ss">
                  <c:v>1.1854282407407408</c:v>
                </c:pt>
                <c:pt idx="2653" formatCode="[h]:mm:ss">
                  <c:v>1.1858796296296297</c:v>
                </c:pt>
                <c:pt idx="2654" formatCode="[h]:mm:ss">
                  <c:v>1.1863310185185185</c:v>
                </c:pt>
                <c:pt idx="2655" formatCode="[h]:mm:ss">
                  <c:v>1.1867824074074074</c:v>
                </c:pt>
                <c:pt idx="2656" formatCode="[h]:mm:ss">
                  <c:v>1.1872337962962962</c:v>
                </c:pt>
                <c:pt idx="2657" formatCode="[h]:mm:ss">
                  <c:v>1.1876851851851853</c:v>
                </c:pt>
                <c:pt idx="2658" formatCode="[h]:mm:ss">
                  <c:v>1.1881365740740741</c:v>
                </c:pt>
                <c:pt idx="2659" formatCode="[h]:mm:ss">
                  <c:v>1.188587962962963</c:v>
                </c:pt>
                <c:pt idx="2660" formatCode="[h]:mm:ss">
                  <c:v>1.1890393518518518</c:v>
                </c:pt>
                <c:pt idx="2661" formatCode="[h]:mm:ss">
                  <c:v>1.1894907407407407</c:v>
                </c:pt>
                <c:pt idx="2662" formatCode="[h]:mm:ss">
                  <c:v>1.1899421296296298</c:v>
                </c:pt>
                <c:pt idx="2663" formatCode="[h]:mm:ss">
                  <c:v>1.1903935185185184</c:v>
                </c:pt>
                <c:pt idx="2664" formatCode="[h]:mm:ss">
                  <c:v>1.1908449074074074</c:v>
                </c:pt>
                <c:pt idx="2665" formatCode="[h]:mm:ss">
                  <c:v>1.1912962962962963</c:v>
                </c:pt>
                <c:pt idx="2666" formatCode="[h]:mm:ss">
                  <c:v>1.1917476851851851</c:v>
                </c:pt>
                <c:pt idx="2667" formatCode="[h]:mm:ss">
                  <c:v>1.1921990740740742</c:v>
                </c:pt>
                <c:pt idx="2668" formatCode="[h]:mm:ss">
                  <c:v>1.1926504629629628</c:v>
                </c:pt>
                <c:pt idx="2669" formatCode="[h]:mm:ss">
                  <c:v>1.1931018518518519</c:v>
                </c:pt>
                <c:pt idx="2670" formatCode="[h]:mm:ss">
                  <c:v>1.1935185185185186</c:v>
                </c:pt>
                <c:pt idx="2671" formatCode="[h]:mm:ss">
                  <c:v>1.1939699074074073</c:v>
                </c:pt>
                <c:pt idx="2672" formatCode="[h]:mm:ss">
                  <c:v>1.1944212962962963</c:v>
                </c:pt>
                <c:pt idx="2673" formatCode="[h]:mm:ss">
                  <c:v>1.1948379629629631</c:v>
                </c:pt>
                <c:pt idx="2674" formatCode="[h]:mm:ss">
                  <c:v>1.1952893518518519</c:v>
                </c:pt>
                <c:pt idx="2675" formatCode="[h]:mm:ss">
                  <c:v>1.1957407407407408</c:v>
                </c:pt>
                <c:pt idx="2676" formatCode="[h]:mm:ss">
                  <c:v>1.1961921296296296</c:v>
                </c:pt>
                <c:pt idx="2677" formatCode="[h]:mm:ss">
                  <c:v>1.1966435185185185</c:v>
                </c:pt>
                <c:pt idx="2678" formatCode="[h]:mm:ss">
                  <c:v>1.1970949074074075</c:v>
                </c:pt>
                <c:pt idx="2679" formatCode="[h]:mm:ss">
                  <c:v>1.1975462962962962</c:v>
                </c:pt>
                <c:pt idx="2680" formatCode="[h]:mm:ss">
                  <c:v>1.1979976851851852</c:v>
                </c:pt>
                <c:pt idx="2681" formatCode="[h]:mm:ss">
                  <c:v>1.1984490740740741</c:v>
                </c:pt>
                <c:pt idx="2682" formatCode="[h]:mm:ss">
                  <c:v>1.1989004629629629</c:v>
                </c:pt>
                <c:pt idx="2683" formatCode="[h]:mm:ss">
                  <c:v>1.199351851851852</c:v>
                </c:pt>
                <c:pt idx="2684" formatCode="[h]:mm:ss">
                  <c:v>1.1998032407407406</c:v>
                </c:pt>
                <c:pt idx="2685" formatCode="[h]:mm:ss">
                  <c:v>1.2002546296296297</c:v>
                </c:pt>
                <c:pt idx="2686" formatCode="[h]:mm:ss">
                  <c:v>1.2006944444444445</c:v>
                </c:pt>
                <c:pt idx="2687" formatCode="[h]:mm:ss">
                  <c:v>1.2011458333333334</c:v>
                </c:pt>
                <c:pt idx="2688" formatCode="[h]:mm:ss">
                  <c:v>1.2015972222222222</c:v>
                </c:pt>
                <c:pt idx="2689" formatCode="[h]:mm:ss">
                  <c:v>1.2020486111111111</c:v>
                </c:pt>
                <c:pt idx="2690" formatCode="[h]:mm:ss">
                  <c:v>1.2024999999999999</c:v>
                </c:pt>
                <c:pt idx="2691" formatCode="[h]:mm:ss">
                  <c:v>1.202951388888889</c:v>
                </c:pt>
                <c:pt idx="2692" formatCode="[h]:mm:ss">
                  <c:v>1.2034027777777778</c:v>
                </c:pt>
                <c:pt idx="2693" formatCode="[h]:mm:ss">
                  <c:v>1.2038541666666667</c:v>
                </c:pt>
                <c:pt idx="2694" formatCode="[h]:mm:ss">
                  <c:v>1.2043055555555555</c:v>
                </c:pt>
                <c:pt idx="2695" formatCode="[h]:mm:ss">
                  <c:v>1.2047569444444444</c:v>
                </c:pt>
                <c:pt idx="2696" formatCode="[h]:mm:ss">
                  <c:v>1.2052083333333334</c:v>
                </c:pt>
                <c:pt idx="2697" formatCode="[h]:mm:ss">
                  <c:v>1.2056597222222223</c:v>
                </c:pt>
                <c:pt idx="2698" formatCode="[h]:mm:ss">
                  <c:v>1.2061111111111111</c:v>
                </c:pt>
                <c:pt idx="2699" formatCode="[h]:mm:ss">
                  <c:v>1.2065625</c:v>
                </c:pt>
                <c:pt idx="2700" formatCode="[h]:mm:ss">
                  <c:v>1.2070138888888888</c:v>
                </c:pt>
                <c:pt idx="2701" formatCode="[h]:mm:ss">
                  <c:v>1.2074652777777779</c:v>
                </c:pt>
                <c:pt idx="2702" formatCode="[h]:mm:ss">
                  <c:v>1.2079166666666665</c:v>
                </c:pt>
                <c:pt idx="2703" formatCode="[h]:mm:ss">
                  <c:v>1.2083333333333333</c:v>
                </c:pt>
                <c:pt idx="2704" formatCode="[h]:mm:ss">
                  <c:v>1.2087847222222223</c:v>
                </c:pt>
                <c:pt idx="2705" formatCode="[h]:mm:ss">
                  <c:v>1.2092361111111112</c:v>
                </c:pt>
                <c:pt idx="2706" formatCode="[h]:mm:ss">
                  <c:v>1.2096875</c:v>
                </c:pt>
                <c:pt idx="2707" formatCode="[h]:mm:ss">
                  <c:v>1.2101388888888889</c:v>
                </c:pt>
                <c:pt idx="2708" formatCode="[h]:mm:ss">
                  <c:v>1.2105787037037037</c:v>
                </c:pt>
                <c:pt idx="2709" formatCode="[h]:mm:ss">
                  <c:v>1.2110300925925925</c:v>
                </c:pt>
                <c:pt idx="2710" formatCode="[h]:mm:ss">
                  <c:v>1.2114814814814816</c:v>
                </c:pt>
                <c:pt idx="2711" formatCode="[h]:mm:ss">
                  <c:v>1.2119328703703702</c:v>
                </c:pt>
                <c:pt idx="2712" formatCode="[h]:mm:ss">
                  <c:v>1.2123842592592593</c:v>
                </c:pt>
                <c:pt idx="2713" formatCode="[h]:mm:ss">
                  <c:v>1.212800925925926</c:v>
                </c:pt>
                <c:pt idx="2714" formatCode="[h]:mm:ss">
                  <c:v>1.2132523148148149</c:v>
                </c:pt>
                <c:pt idx="2715" formatCode="[h]:mm:ss">
                  <c:v>1.2137037037037037</c:v>
                </c:pt>
                <c:pt idx="2716" formatCode="[h]:mm:ss">
                  <c:v>1.2141550925925926</c:v>
                </c:pt>
                <c:pt idx="2717" formatCode="[h]:mm:ss">
                  <c:v>1.2146064814814814</c:v>
                </c:pt>
                <c:pt idx="2718" formatCode="[h]:mm:ss">
                  <c:v>1.2150578703703705</c:v>
                </c:pt>
                <c:pt idx="2719" formatCode="[h]:mm:ss">
                  <c:v>1.2155092592592591</c:v>
                </c:pt>
                <c:pt idx="2720" formatCode="[h]:mm:ss">
                  <c:v>1.2159606481481482</c:v>
                </c:pt>
                <c:pt idx="2721" formatCode="[h]:mm:ss">
                  <c:v>1.216400462962963</c:v>
                </c:pt>
                <c:pt idx="2722" formatCode="[h]:mm:ss">
                  <c:v>1.2168518518518519</c:v>
                </c:pt>
                <c:pt idx="2723" formatCode="[h]:mm:ss">
                  <c:v>1.2173032407407407</c:v>
                </c:pt>
                <c:pt idx="2724" formatCode="[h]:mm:ss">
                  <c:v>1.2177546296296298</c:v>
                </c:pt>
                <c:pt idx="2725" formatCode="[h]:mm:ss">
                  <c:v>1.2182060185185184</c:v>
                </c:pt>
                <c:pt idx="2726" formatCode="[h]:mm:ss">
                  <c:v>1.2186574074074075</c:v>
                </c:pt>
                <c:pt idx="2727" formatCode="[h]:mm:ss">
                  <c:v>1.2190740740740742</c:v>
                </c:pt>
                <c:pt idx="2728" formatCode="[h]:mm:ss">
                  <c:v>1.2195254629629628</c:v>
                </c:pt>
                <c:pt idx="2729" formatCode="[h]:mm:ss">
                  <c:v>1.2199768518518519</c:v>
                </c:pt>
                <c:pt idx="2730" formatCode="[h]:mm:ss">
                  <c:v>1.2204166666666667</c:v>
                </c:pt>
                <c:pt idx="2731" formatCode="[h]:mm:ss">
                  <c:v>1.2208333333333334</c:v>
                </c:pt>
                <c:pt idx="2732" formatCode="[h]:mm:ss">
                  <c:v>1.2212847222222223</c:v>
                </c:pt>
                <c:pt idx="2733" formatCode="[h]:mm:ss">
                  <c:v>1.2217361111111111</c:v>
                </c:pt>
                <c:pt idx="2734" formatCode="[h]:mm:ss">
                  <c:v>1.2221875</c:v>
                </c:pt>
                <c:pt idx="2735" formatCode="[h]:mm:ss">
                  <c:v>1.2226388888888888</c:v>
                </c:pt>
                <c:pt idx="2736" formatCode="[h]:mm:ss">
                  <c:v>1.2230902777777779</c:v>
                </c:pt>
                <c:pt idx="2737" formatCode="[h]:mm:ss">
                  <c:v>1.2235416666666665</c:v>
                </c:pt>
                <c:pt idx="2738" formatCode="[h]:mm:ss">
                  <c:v>1.2239930555555556</c:v>
                </c:pt>
                <c:pt idx="2739" formatCode="[h]:mm:ss">
                  <c:v>1.2244444444444444</c:v>
                </c:pt>
                <c:pt idx="2740" formatCode="[h]:mm:ss">
                  <c:v>1.2248958333333333</c:v>
                </c:pt>
                <c:pt idx="2741" formatCode="[h]:mm:ss">
                  <c:v>1.2253472222222224</c:v>
                </c:pt>
                <c:pt idx="2742" formatCode="[h]:mm:ss">
                  <c:v>1.225798611111111</c:v>
                </c:pt>
                <c:pt idx="2743" formatCode="[h]:mm:ss">
                  <c:v>1.2262500000000001</c:v>
                </c:pt>
                <c:pt idx="2744" formatCode="[h]:mm:ss">
                  <c:v>1.2267013888888889</c:v>
                </c:pt>
                <c:pt idx="2745" formatCode="[h]:mm:ss">
                  <c:v>1.2271527777777778</c:v>
                </c:pt>
                <c:pt idx="2746" formatCode="[h]:mm:ss">
                  <c:v>1.2276041666666666</c:v>
                </c:pt>
                <c:pt idx="2747" formatCode="[h]:mm:ss">
                  <c:v>1.2280555555555555</c:v>
                </c:pt>
                <c:pt idx="2748" formatCode="[h]:mm:ss">
                  <c:v>1.2285069444444445</c:v>
                </c:pt>
                <c:pt idx="2749" formatCode="[h]:mm:ss">
                  <c:v>1.2289583333333334</c:v>
                </c:pt>
                <c:pt idx="2750" formatCode="[h]:mm:ss">
                  <c:v>1.2294097222222222</c:v>
                </c:pt>
                <c:pt idx="2751" formatCode="[h]:mm:ss">
                  <c:v>1.2298611111111111</c:v>
                </c:pt>
                <c:pt idx="2752" formatCode="[h]:mm:ss">
                  <c:v>1.2303124999999999</c:v>
                </c:pt>
                <c:pt idx="2753" formatCode="[h]:mm:ss">
                  <c:v>1.2307523148148147</c:v>
                </c:pt>
                <c:pt idx="2754" formatCode="[h]:mm:ss">
                  <c:v>1.2312037037037038</c:v>
                </c:pt>
                <c:pt idx="2755" formatCode="[h]:mm:ss">
                  <c:v>1.2316087962962963</c:v>
                </c:pt>
                <c:pt idx="2756" formatCode="[h]:mm:ss">
                  <c:v>1.2320601851851851</c:v>
                </c:pt>
                <c:pt idx="2757" formatCode="[h]:mm:ss">
                  <c:v>1.232511574074074</c:v>
                </c:pt>
                <c:pt idx="2758" formatCode="[h]:mm:ss">
                  <c:v>1.2329282407407407</c:v>
                </c:pt>
                <c:pt idx="2759" formatCode="[h]:mm:ss">
                  <c:v>1.2333796296296298</c:v>
                </c:pt>
                <c:pt idx="2760" formatCode="[h]:mm:ss">
                  <c:v>1.2338310185185184</c:v>
                </c:pt>
                <c:pt idx="2761" formatCode="[h]:mm:ss">
                  <c:v>1.2342824074074075</c:v>
                </c:pt>
                <c:pt idx="2762" formatCode="[h]:mm:ss">
                  <c:v>1.2347337962962963</c:v>
                </c:pt>
                <c:pt idx="2763" formatCode="[h]:mm:ss">
                  <c:v>1.2351851851851852</c:v>
                </c:pt>
                <c:pt idx="2764" formatCode="[h]:mm:ss">
                  <c:v>1.235636574074074</c:v>
                </c:pt>
                <c:pt idx="2765" formatCode="[h]:mm:ss">
                  <c:v>1.2360879629629629</c:v>
                </c:pt>
                <c:pt idx="2766" formatCode="[h]:mm:ss">
                  <c:v>1.2365393518518519</c:v>
                </c:pt>
                <c:pt idx="2767" formatCode="[h]:mm:ss">
                  <c:v>1.2369907407407408</c:v>
                </c:pt>
                <c:pt idx="2768" formatCode="[h]:mm:ss">
                  <c:v>1.2374421296296296</c:v>
                </c:pt>
                <c:pt idx="2769" formatCode="[h]:mm:ss">
                  <c:v>1.2378935185185185</c:v>
                </c:pt>
                <c:pt idx="2770" formatCode="[h]:mm:ss">
                  <c:v>1.2383449074074073</c:v>
                </c:pt>
                <c:pt idx="2771" formatCode="[h]:mm:ss">
                  <c:v>1.2387962962962964</c:v>
                </c:pt>
                <c:pt idx="2772" formatCode="[h]:mm:ss">
                  <c:v>1.2392476851851852</c:v>
                </c:pt>
                <c:pt idx="2773" formatCode="[h]:mm:ss">
                  <c:v>1.2396643518518518</c:v>
                </c:pt>
                <c:pt idx="2774" formatCode="[h]:mm:ss">
                  <c:v>1.2401157407407408</c:v>
                </c:pt>
                <c:pt idx="2775" formatCode="[h]:mm:ss">
                  <c:v>1.2405671296296297</c:v>
                </c:pt>
                <c:pt idx="2776" formatCode="[h]:mm:ss">
                  <c:v>1.2410185185185185</c:v>
                </c:pt>
                <c:pt idx="2777" formatCode="[h]:mm:ss">
                  <c:v>1.2414699074074074</c:v>
                </c:pt>
                <c:pt idx="2778" formatCode="[h]:mm:ss">
                  <c:v>1.2419212962962962</c:v>
                </c:pt>
                <c:pt idx="2779" formatCode="[h]:mm:ss">
                  <c:v>1.2423726851851853</c:v>
                </c:pt>
                <c:pt idx="2780" formatCode="[h]:mm:ss">
                  <c:v>1.2428240740740741</c:v>
                </c:pt>
                <c:pt idx="2781" formatCode="[h]:mm:ss">
                  <c:v>1.243275462962963</c:v>
                </c:pt>
                <c:pt idx="2782" formatCode="[h]:mm:ss">
                  <c:v>1.2437268518518518</c:v>
                </c:pt>
                <c:pt idx="2783" formatCode="[h]:mm:ss">
                  <c:v>1.2441782407407407</c:v>
                </c:pt>
                <c:pt idx="2784" formatCode="[h]:mm:ss">
                  <c:v>1.2446180555555555</c:v>
                </c:pt>
                <c:pt idx="2785" formatCode="[h]:mm:ss">
                  <c:v>1.2449884259259261</c:v>
                </c:pt>
                <c:pt idx="2786" formatCode="[h]:mm:ss">
                  <c:v>1.2454398148148147</c:v>
                </c:pt>
                <c:pt idx="2787" formatCode="[h]:mm:ss">
                  <c:v>1.2458912037037038</c:v>
                </c:pt>
                <c:pt idx="2788" formatCode="[h]:mm:ss">
                  <c:v>1.2463425925925926</c:v>
                </c:pt>
                <c:pt idx="2789" formatCode="[h]:mm:ss">
                  <c:v>1.2467939814814815</c:v>
                </c:pt>
                <c:pt idx="2790" formatCode="[h]:mm:ss">
                  <c:v>1.2472453703703703</c:v>
                </c:pt>
                <c:pt idx="2791" formatCode="[h]:mm:ss">
                  <c:v>1.2476967592592592</c:v>
                </c:pt>
                <c:pt idx="2792" formatCode="[h]:mm:ss">
                  <c:v>1.2481134259259259</c:v>
                </c:pt>
                <c:pt idx="2793" formatCode="[h]:mm:ss">
                  <c:v>1.2485648148148147</c:v>
                </c:pt>
                <c:pt idx="2794" formatCode="[h]:mm:ss">
                  <c:v>1.2490162037037036</c:v>
                </c:pt>
                <c:pt idx="2795" formatCode="[h]:mm:ss">
                  <c:v>1.2494675925925927</c:v>
                </c:pt>
                <c:pt idx="2796" formatCode="[h]:mm:ss">
                  <c:v>1.2499189814814815</c:v>
                </c:pt>
                <c:pt idx="2797" formatCode="[h]:mm:ss">
                  <c:v>1.2503703703703704</c:v>
                </c:pt>
                <c:pt idx="2798" formatCode="[h]:mm:ss">
                  <c:v>1.2508217592592592</c:v>
                </c:pt>
                <c:pt idx="2799" formatCode="[h]:mm:ss">
                  <c:v>1.2512731481481481</c:v>
                </c:pt>
                <c:pt idx="2800" formatCode="[h]:mm:ss">
                  <c:v>1.2517245370370371</c:v>
                </c:pt>
                <c:pt idx="2801" formatCode="[h]:mm:ss">
                  <c:v>1.252175925925926</c:v>
                </c:pt>
                <c:pt idx="2802" formatCode="[h]:mm:ss">
                  <c:v>1.2526273148148148</c:v>
                </c:pt>
                <c:pt idx="2803" formatCode="[h]:mm:ss">
                  <c:v>1.2530787037037037</c:v>
                </c:pt>
                <c:pt idx="2804" formatCode="[h]:mm:ss">
                  <c:v>1.2535300925925925</c:v>
                </c:pt>
                <c:pt idx="2805" formatCode="[h]:mm:ss">
                  <c:v>1.2539814814814816</c:v>
                </c:pt>
                <c:pt idx="2806" formatCode="[h]:mm:ss">
                  <c:v>1.2544328703703704</c:v>
                </c:pt>
                <c:pt idx="2807" formatCode="[h]:mm:ss">
                  <c:v>1.2548842592592593</c:v>
                </c:pt>
                <c:pt idx="2808" formatCode="[h]:mm:ss">
                  <c:v>1.255300925925926</c:v>
                </c:pt>
                <c:pt idx="2809" formatCode="[h]:mm:ss">
                  <c:v>1.2557523148148149</c:v>
                </c:pt>
                <c:pt idx="2810" formatCode="[h]:mm:ss">
                  <c:v>1.2561921296296297</c:v>
                </c:pt>
                <c:pt idx="2811" formatCode="[h]:mm:ss">
                  <c:v>1.2566435185185185</c:v>
                </c:pt>
                <c:pt idx="2812" formatCode="[h]:mm:ss">
                  <c:v>1.2570949074074074</c:v>
                </c:pt>
                <c:pt idx="2813" formatCode="[h]:mm:ss">
                  <c:v>1.2575462962962962</c:v>
                </c:pt>
                <c:pt idx="2814" formatCode="[h]:mm:ss">
                  <c:v>1.2579976851851853</c:v>
                </c:pt>
                <c:pt idx="2815" formatCode="[h]:mm:ss">
                  <c:v>1.2584490740740741</c:v>
                </c:pt>
                <c:pt idx="2816" formatCode="[h]:mm:ss">
                  <c:v>1.258900462962963</c:v>
                </c:pt>
                <c:pt idx="2817" formatCode="[h]:mm:ss">
                  <c:v>1.2593518518518518</c:v>
                </c:pt>
                <c:pt idx="2818" formatCode="[h]:mm:ss">
                  <c:v>1.2597685185185186</c:v>
                </c:pt>
                <c:pt idx="2819" formatCode="[h]:mm:ss">
                  <c:v>1.2601851851851851</c:v>
                </c:pt>
                <c:pt idx="2820" formatCode="[h]:mm:ss">
                  <c:v>1.2606018518518518</c:v>
                </c:pt>
                <c:pt idx="2821" formatCode="[h]:mm:ss">
                  <c:v>1.2610532407407409</c:v>
                </c:pt>
                <c:pt idx="2822" formatCode="[h]:mm:ss">
                  <c:v>1.2615046296296295</c:v>
                </c:pt>
                <c:pt idx="2823" formatCode="[h]:mm:ss">
                  <c:v>1.2619212962962962</c:v>
                </c:pt>
                <c:pt idx="2824" formatCode="[h]:mm:ss">
                  <c:v>1.2623726851851853</c:v>
                </c:pt>
                <c:pt idx="2825" formatCode="[h]:mm:ss">
                  <c:v>1.2628240740740739</c:v>
                </c:pt>
                <c:pt idx="2826" formatCode="[h]:mm:ss">
                  <c:v>1.263275462962963</c:v>
                </c:pt>
                <c:pt idx="2827" formatCode="[h]:mm:ss">
                  <c:v>1.2637268518518519</c:v>
                </c:pt>
                <c:pt idx="2828" formatCode="[h]:mm:ss">
                  <c:v>1.2641782407407407</c:v>
                </c:pt>
                <c:pt idx="2829" formatCode="[h]:mm:ss">
                  <c:v>1.2646296296296298</c:v>
                </c:pt>
                <c:pt idx="2830" formatCode="[h]:mm:ss">
                  <c:v>1.2650810185185184</c:v>
                </c:pt>
                <c:pt idx="2831" formatCode="[h]:mm:ss">
                  <c:v>1.2655208333333332</c:v>
                </c:pt>
                <c:pt idx="2832" formatCode="[h]:mm:ss">
                  <c:v>1.2659722222222223</c:v>
                </c:pt>
                <c:pt idx="2833" formatCode="[h]:mm:ss">
                  <c:v>1.266388888888889</c:v>
                </c:pt>
                <c:pt idx="2834" formatCode="[h]:mm:ss">
                  <c:v>1.2668402777777776</c:v>
                </c:pt>
                <c:pt idx="2835" formatCode="[h]:mm:ss">
                  <c:v>1.2672916666666667</c:v>
                </c:pt>
                <c:pt idx="2836" formatCode="[h]:mm:ss">
                  <c:v>1.2677430555555556</c:v>
                </c:pt>
                <c:pt idx="2837" formatCode="[h]:mm:ss">
                  <c:v>1.2681944444444444</c:v>
                </c:pt>
                <c:pt idx="2838" formatCode="[h]:mm:ss">
                  <c:v>1.2686458333333335</c:v>
                </c:pt>
                <c:pt idx="2839" formatCode="[h]:mm:ss">
                  <c:v>1.2690972222222221</c:v>
                </c:pt>
                <c:pt idx="2840" formatCode="[h]:mm:ss">
                  <c:v>1.2695486111111112</c:v>
                </c:pt>
                <c:pt idx="2841" formatCode="[h]:mm:ss">
                  <c:v>1.27</c:v>
                </c:pt>
                <c:pt idx="2842" formatCode="[h]:mm:ss">
                  <c:v>1.2704398148148148</c:v>
                </c:pt>
                <c:pt idx="2843" formatCode="[h]:mm:ss">
                  <c:v>1.2708912037037037</c:v>
                </c:pt>
                <c:pt idx="2844" formatCode="[h]:mm:ss">
                  <c:v>1.2713425925925925</c:v>
                </c:pt>
                <c:pt idx="2845" formatCode="[h]:mm:ss">
                  <c:v>1.2717939814814814</c:v>
                </c:pt>
                <c:pt idx="2846" formatCode="[h]:mm:ss">
                  <c:v>1.2722106481481481</c:v>
                </c:pt>
                <c:pt idx="2847" formatCode="[h]:mm:ss">
                  <c:v>1.2726620370370372</c:v>
                </c:pt>
                <c:pt idx="2848" formatCode="[h]:mm:ss">
                  <c:v>1.2730787037037037</c:v>
                </c:pt>
                <c:pt idx="2849" formatCode="[h]:mm:ss">
                  <c:v>1.2735300925925925</c:v>
                </c:pt>
                <c:pt idx="2850" formatCode="[h]:mm:ss">
                  <c:v>1.2739814814814816</c:v>
                </c:pt>
                <c:pt idx="2851" formatCode="[h]:mm:ss">
                  <c:v>1.2744328703703702</c:v>
                </c:pt>
                <c:pt idx="2852" formatCode="[h]:mm:ss">
                  <c:v>1.2748842592592593</c:v>
                </c:pt>
                <c:pt idx="2853" formatCode="[h]:mm:ss">
                  <c:v>1.2753356481481481</c:v>
                </c:pt>
                <c:pt idx="2854" formatCode="[h]:mm:ss">
                  <c:v>1.275787037037037</c:v>
                </c:pt>
                <c:pt idx="2855" formatCode="[h]:mm:ss">
                  <c:v>1.2762384259259261</c:v>
                </c:pt>
                <c:pt idx="2856" formatCode="[h]:mm:ss">
                  <c:v>1.2766898148148147</c:v>
                </c:pt>
                <c:pt idx="2857" formatCode="[h]:mm:ss">
                  <c:v>1.2771412037037038</c:v>
                </c:pt>
                <c:pt idx="2858" formatCode="[h]:mm:ss">
                  <c:v>1.2775925925925926</c:v>
                </c:pt>
                <c:pt idx="2859" formatCode="[h]:mm:ss">
                  <c:v>1.277986111111111</c:v>
                </c:pt>
                <c:pt idx="2860" formatCode="[h]:mm:ss">
                  <c:v>1.2784375000000001</c:v>
                </c:pt>
                <c:pt idx="2861" formatCode="[h]:mm:ss">
                  <c:v>1.278888888888889</c:v>
                </c:pt>
                <c:pt idx="2862" formatCode="[h]:mm:ss">
                  <c:v>1.2793402777777778</c:v>
                </c:pt>
                <c:pt idx="2863" formatCode="[h]:mm:ss">
                  <c:v>1.2797916666666667</c:v>
                </c:pt>
                <c:pt idx="2864" formatCode="[h]:mm:ss">
                  <c:v>1.2802430555555555</c:v>
                </c:pt>
                <c:pt idx="2865" formatCode="[h]:mm:ss">
                  <c:v>1.2806944444444446</c:v>
                </c:pt>
                <c:pt idx="2866" formatCode="[h]:mm:ss">
                  <c:v>1.2811458333333332</c:v>
                </c:pt>
                <c:pt idx="2867" formatCode="[h]:mm:ss">
                  <c:v>1.2815972222222223</c:v>
                </c:pt>
                <c:pt idx="2868" formatCode="[h]:mm:ss">
                  <c:v>1.2820486111111111</c:v>
                </c:pt>
                <c:pt idx="2869" formatCode="[h]:mm:ss">
                  <c:v>1.2825</c:v>
                </c:pt>
                <c:pt idx="2870" formatCode="[h]:mm:ss">
                  <c:v>1.2829166666666667</c:v>
                </c:pt>
                <c:pt idx="2871" formatCode="[h]:mm:ss">
                  <c:v>1.2833680555555556</c:v>
                </c:pt>
                <c:pt idx="2872" formatCode="[h]:mm:ss">
                  <c:v>1.2837847222222223</c:v>
                </c:pt>
                <c:pt idx="2873" formatCode="[h]:mm:ss">
                  <c:v>1.2842361111111111</c:v>
                </c:pt>
                <c:pt idx="2874" formatCode="[h]:mm:ss">
                  <c:v>1.2846875</c:v>
                </c:pt>
                <c:pt idx="2875" formatCode="[h]:mm:ss">
                  <c:v>1.2851388888888888</c:v>
                </c:pt>
                <c:pt idx="2876" formatCode="[h]:mm:ss">
                  <c:v>1.2855902777777779</c:v>
                </c:pt>
                <c:pt idx="2877" formatCode="[h]:mm:ss">
                  <c:v>1.2860416666666665</c:v>
                </c:pt>
                <c:pt idx="2878" formatCode="[h]:mm:ss">
                  <c:v>1.2864583333333333</c:v>
                </c:pt>
                <c:pt idx="2879" formatCode="[h]:mm:ss">
                  <c:v>1.2869097222222223</c:v>
                </c:pt>
                <c:pt idx="2880" formatCode="[h]:mm:ss">
                  <c:v>1.2873611111111112</c:v>
                </c:pt>
                <c:pt idx="2881" formatCode="[h]:mm:ss">
                  <c:v>1.2878125</c:v>
                </c:pt>
                <c:pt idx="2882" formatCode="[h]:mm:ss">
                  <c:v>1.2882638888888889</c:v>
                </c:pt>
                <c:pt idx="2883" formatCode="[h]:mm:ss">
                  <c:v>1.2887152777777777</c:v>
                </c:pt>
                <c:pt idx="2884" formatCode="[h]:mm:ss">
                  <c:v>1.2891666666666668</c:v>
                </c:pt>
                <c:pt idx="2885" formatCode="[h]:mm:ss">
                  <c:v>1.2896180555555554</c:v>
                </c:pt>
                <c:pt idx="2886" formatCode="[h]:mm:ss">
                  <c:v>1.2900578703703702</c:v>
                </c:pt>
                <c:pt idx="2887" formatCode="[h]:mm:ss">
                  <c:v>1.2905092592592593</c:v>
                </c:pt>
                <c:pt idx="2888" formatCode="[h]:mm:ss">
                  <c:v>1.2909606481481481</c:v>
                </c:pt>
                <c:pt idx="2889" formatCode="[h]:mm:ss">
                  <c:v>1.291412037037037</c:v>
                </c:pt>
                <c:pt idx="2890" formatCode="[h]:mm:ss">
                  <c:v>1.2918634259259261</c:v>
                </c:pt>
                <c:pt idx="2891" formatCode="[h]:mm:ss">
                  <c:v>1.2923148148148147</c:v>
                </c:pt>
                <c:pt idx="2892" formatCode="[h]:mm:ss">
                  <c:v>1.2927314814814814</c:v>
                </c:pt>
                <c:pt idx="2893" formatCode="[h]:mm:ss">
                  <c:v>1.2931828703703705</c:v>
                </c:pt>
                <c:pt idx="2894" formatCode="[h]:mm:ss">
                  <c:v>1.2936342592592591</c:v>
                </c:pt>
                <c:pt idx="2895" formatCode="[h]:mm:ss">
                  <c:v>1.2940856481481482</c:v>
                </c:pt>
                <c:pt idx="2896" formatCode="[h]:mm:ss">
                  <c:v>1.294537037037037</c:v>
                </c:pt>
                <c:pt idx="2897" formatCode="[h]:mm:ss">
                  <c:v>1.2949884259259259</c:v>
                </c:pt>
                <c:pt idx="2898" formatCode="[h]:mm:ss">
                  <c:v>1.295439814814815</c:v>
                </c:pt>
                <c:pt idx="2899" formatCode="[h]:mm:ss">
                  <c:v>1.2958564814814815</c:v>
                </c:pt>
                <c:pt idx="2900" formatCode="[h]:mm:ss">
                  <c:v>1.2963078703703703</c:v>
                </c:pt>
                <c:pt idx="2901" formatCode="[h]:mm:ss">
                  <c:v>1.2967592592592594</c:v>
                </c:pt>
                <c:pt idx="2902" formatCode="[h]:mm:ss">
                  <c:v>1.297210648148148</c:v>
                </c:pt>
                <c:pt idx="2903" formatCode="[h]:mm:ss">
                  <c:v>1.2976620370370371</c:v>
                </c:pt>
                <c:pt idx="2904" formatCode="[h]:mm:ss">
                  <c:v>1.2981134259259259</c:v>
                </c:pt>
                <c:pt idx="2905" formatCode="[h]:mm:ss">
                  <c:v>1.2985648148148148</c:v>
                </c:pt>
                <c:pt idx="2906" formatCode="[h]:mm:ss">
                  <c:v>1.2990162037037036</c:v>
                </c:pt>
                <c:pt idx="2907" formatCode="[h]:mm:ss">
                  <c:v>1.2994675925925925</c:v>
                </c:pt>
                <c:pt idx="2908" formatCode="[h]:mm:ss">
                  <c:v>1.2998842592592592</c:v>
                </c:pt>
                <c:pt idx="2909" formatCode="[h]:mm:ss">
                  <c:v>1.3003356481481483</c:v>
                </c:pt>
                <c:pt idx="2910" formatCode="[h]:mm:ss">
                  <c:v>1.3007870370370369</c:v>
                </c:pt>
                <c:pt idx="2911" formatCode="[h]:mm:ss">
                  <c:v>1.301238425925926</c:v>
                </c:pt>
                <c:pt idx="2912" formatCode="[h]:mm:ss">
                  <c:v>1.3016898148148148</c:v>
                </c:pt>
                <c:pt idx="2913" formatCode="[h]:mm:ss">
                  <c:v>1.3020949074074075</c:v>
                </c:pt>
                <c:pt idx="2914" formatCode="[h]:mm:ss">
                  <c:v>1.3025462962962964</c:v>
                </c:pt>
                <c:pt idx="2915" formatCode="[h]:mm:ss">
                  <c:v>1.3029861111111112</c:v>
                </c:pt>
                <c:pt idx="2916" formatCode="[h]:mm:ss">
                  <c:v>1.3034375</c:v>
                </c:pt>
                <c:pt idx="2917" formatCode="[h]:mm:ss">
                  <c:v>1.3038888888888889</c:v>
                </c:pt>
                <c:pt idx="2918" formatCode="[h]:mm:ss">
                  <c:v>1.3043055555555556</c:v>
                </c:pt>
                <c:pt idx="2919" formatCode="[h]:mm:ss">
                  <c:v>1.3047569444444445</c:v>
                </c:pt>
                <c:pt idx="2920" formatCode="[h]:mm:ss">
                  <c:v>1.3052083333333333</c:v>
                </c:pt>
                <c:pt idx="2921" formatCode="[h]:mm:ss">
                  <c:v>1.3056597222222222</c:v>
                </c:pt>
                <c:pt idx="2922" formatCode="[h]:mm:ss">
                  <c:v>1.3061111111111112</c:v>
                </c:pt>
                <c:pt idx="2923" formatCode="[h]:mm:ss">
                  <c:v>1.3065625000000001</c:v>
                </c:pt>
                <c:pt idx="2924" formatCode="[h]:mm:ss">
                  <c:v>1.3070138888888889</c:v>
                </c:pt>
                <c:pt idx="2925" formatCode="[h]:mm:ss">
                  <c:v>1.3074652777777778</c:v>
                </c:pt>
                <c:pt idx="2926" formatCode="[h]:mm:ss">
                  <c:v>1.3079166666666666</c:v>
                </c:pt>
                <c:pt idx="2927" formatCode="[h]:mm:ss">
                  <c:v>1.3083680555555557</c:v>
                </c:pt>
                <c:pt idx="2928" formatCode="[h]:mm:ss">
                  <c:v>1.3087847222222222</c:v>
                </c:pt>
                <c:pt idx="2929" formatCode="[h]:mm:ss">
                  <c:v>1.309236111111111</c:v>
                </c:pt>
                <c:pt idx="2930" formatCode="[h]:mm:ss">
                  <c:v>1.3096875000000001</c:v>
                </c:pt>
                <c:pt idx="2931" formatCode="[h]:mm:ss">
                  <c:v>1.310138888888889</c:v>
                </c:pt>
                <c:pt idx="2932" formatCode="[h]:mm:ss">
                  <c:v>1.3105092592592593</c:v>
                </c:pt>
                <c:pt idx="2933" formatCode="[h]:mm:ss">
                  <c:v>1.3109606481481482</c:v>
                </c:pt>
                <c:pt idx="2934" formatCode="[h]:mm:ss">
                  <c:v>1.311412037037037</c:v>
                </c:pt>
                <c:pt idx="2935" formatCode="[h]:mm:ss">
                  <c:v>1.3118634259259259</c:v>
                </c:pt>
                <c:pt idx="2936" formatCode="[h]:mm:ss">
                  <c:v>1.3123148148148147</c:v>
                </c:pt>
                <c:pt idx="2937" formatCode="[h]:mm:ss">
                  <c:v>1.3127662037037038</c:v>
                </c:pt>
                <c:pt idx="2938" formatCode="[h]:mm:ss">
                  <c:v>1.3132175925925926</c:v>
                </c:pt>
                <c:pt idx="2939" formatCode="[h]:mm:ss">
                  <c:v>1.3136689814814815</c:v>
                </c:pt>
                <c:pt idx="2940" formatCode="[h]:mm:ss">
                  <c:v>1.3141203703703703</c:v>
                </c:pt>
                <c:pt idx="2941" formatCode="[h]:mm:ss">
                  <c:v>1.3145717592592592</c:v>
                </c:pt>
                <c:pt idx="2942" formatCode="[h]:mm:ss">
                  <c:v>1.3149884259259259</c:v>
                </c:pt>
                <c:pt idx="2943" formatCode="[h]:mm:ss">
                  <c:v>1.3154398148148148</c:v>
                </c:pt>
                <c:pt idx="2944" formatCode="[h]:mm:ss">
                  <c:v>1.3158564814814815</c:v>
                </c:pt>
                <c:pt idx="2945" formatCode="[h]:mm:ss">
                  <c:v>1.3163078703703703</c:v>
                </c:pt>
                <c:pt idx="2946" formatCode="[h]:mm:ss">
                  <c:v>1.3167592592592594</c:v>
                </c:pt>
                <c:pt idx="2947" formatCode="[h]:mm:ss">
                  <c:v>1.317210648148148</c:v>
                </c:pt>
                <c:pt idx="2948" formatCode="[h]:mm:ss">
                  <c:v>1.3176504629629628</c:v>
                </c:pt>
                <c:pt idx="2949" formatCode="[h]:mm:ss">
                  <c:v>1.3180671296296296</c:v>
                </c:pt>
                <c:pt idx="2950" formatCode="[h]:mm:ss">
                  <c:v>1.3184722222222223</c:v>
                </c:pt>
                <c:pt idx="2951" formatCode="[h]:mm:ss">
                  <c:v>1.3189236111111111</c:v>
                </c:pt>
                <c:pt idx="2952" formatCode="[h]:mm:ss">
                  <c:v>1.3193402777777778</c:v>
                </c:pt>
                <c:pt idx="2953" formatCode="[h]:mm:ss">
                  <c:v>1.3197916666666667</c:v>
                </c:pt>
                <c:pt idx="2954" formatCode="[h]:mm:ss">
                  <c:v>1.3202430555555555</c:v>
                </c:pt>
                <c:pt idx="2955" formatCode="[h]:mm:ss">
                  <c:v>1.3206944444444444</c:v>
                </c:pt>
                <c:pt idx="2956" formatCode="[h]:mm:ss">
                  <c:v>1.3211458333333332</c:v>
                </c:pt>
                <c:pt idx="2957" formatCode="[h]:mm:ss">
                  <c:v>1.3215972222222223</c:v>
                </c:pt>
                <c:pt idx="2958" formatCode="[h]:mm:ss">
                  <c:v>1.3220486111111112</c:v>
                </c:pt>
                <c:pt idx="2959" formatCode="[h]:mm:ss">
                  <c:v>1.3225</c:v>
                </c:pt>
                <c:pt idx="2960" formatCode="[h]:mm:ss">
                  <c:v>1.3229513888888889</c:v>
                </c:pt>
                <c:pt idx="2961" formatCode="[h]:mm:ss">
                  <c:v>1.3233680555555556</c:v>
                </c:pt>
                <c:pt idx="2962" formatCode="[h]:mm:ss">
                  <c:v>1.3237847222222221</c:v>
                </c:pt>
                <c:pt idx="2963" formatCode="[h]:mm:ss">
                  <c:v>1.3242361111111112</c:v>
                </c:pt>
                <c:pt idx="2964" formatCode="[h]:mm:ss">
                  <c:v>1.3246875</c:v>
                </c:pt>
                <c:pt idx="2965" formatCode="[h]:mm:ss">
                  <c:v>1.3251388888888889</c:v>
                </c:pt>
                <c:pt idx="2966" formatCode="[h]:mm:ss">
                  <c:v>1.3255902777777777</c:v>
                </c:pt>
                <c:pt idx="2967" formatCode="[h]:mm:ss">
                  <c:v>1.3260069444444444</c:v>
                </c:pt>
                <c:pt idx="2968" formatCode="[h]:mm:ss">
                  <c:v>1.3264467592592593</c:v>
                </c:pt>
                <c:pt idx="2969" formatCode="[h]:mm:ss">
                  <c:v>1.3268981481481481</c:v>
                </c:pt>
                <c:pt idx="2970" formatCode="[h]:mm:ss">
                  <c:v>1.3273495370370372</c:v>
                </c:pt>
                <c:pt idx="2971" formatCode="[h]:mm:ss">
                  <c:v>1.3278009259259258</c:v>
                </c:pt>
                <c:pt idx="2972" formatCode="[h]:mm:ss">
                  <c:v>1.3282523148148149</c:v>
                </c:pt>
                <c:pt idx="2973" formatCode="[h]:mm:ss">
                  <c:v>1.3287037037037037</c:v>
                </c:pt>
                <c:pt idx="2974" formatCode="[h]:mm:ss">
                  <c:v>1.3291550925925926</c:v>
                </c:pt>
                <c:pt idx="2975" formatCode="[h]:mm:ss">
                  <c:v>1.3296064814814814</c:v>
                </c:pt>
                <c:pt idx="2976" formatCode="[h]:mm:ss">
                  <c:v>1.3300578703703703</c:v>
                </c:pt>
                <c:pt idx="2977" formatCode="[h]:mm:ss">
                  <c:v>1.3305092592592593</c:v>
                </c:pt>
                <c:pt idx="2978" formatCode="[h]:mm:ss">
                  <c:v>1.3309606481481482</c:v>
                </c:pt>
                <c:pt idx="2979" formatCode="[h]:mm:ss">
                  <c:v>1.3313425925925926</c:v>
                </c:pt>
                <c:pt idx="2980" formatCode="[h]:mm:ss">
                  <c:v>1.3317939814814814</c:v>
                </c:pt>
                <c:pt idx="2981" formatCode="[h]:mm:ss">
                  <c:v>1.3322453703703705</c:v>
                </c:pt>
                <c:pt idx="2982" formatCode="[h]:mm:ss">
                  <c:v>1.3326967592592591</c:v>
                </c:pt>
                <c:pt idx="2983" formatCode="[h]:mm:ss">
                  <c:v>1.3331134259259259</c:v>
                </c:pt>
                <c:pt idx="2984" formatCode="[h]:mm:ss">
                  <c:v>1.3335648148148147</c:v>
                </c:pt>
                <c:pt idx="2985" formatCode="[h]:mm:ss">
                  <c:v>1.3340162037037038</c:v>
                </c:pt>
                <c:pt idx="2986" formatCode="[h]:mm:ss">
                  <c:v>1.3344675925925926</c:v>
                </c:pt>
                <c:pt idx="2987" formatCode="[h]:mm:ss">
                  <c:v>1.3349189814814817</c:v>
                </c:pt>
                <c:pt idx="2988" formatCode="[h]:mm:ss">
                  <c:v>1.3353703703703703</c:v>
                </c:pt>
                <c:pt idx="2989" formatCode="[h]:mm:ss">
                  <c:v>1.3358217592592592</c:v>
                </c:pt>
                <c:pt idx="2990" formatCode="[h]:mm:ss">
                  <c:v>1.3362731481481482</c:v>
                </c:pt>
                <c:pt idx="2991" formatCode="[h]:mm:ss">
                  <c:v>1.336712962962963</c:v>
                </c:pt>
                <c:pt idx="2992" formatCode="[h]:mm:ss">
                  <c:v>1.3371643518518519</c:v>
                </c:pt>
                <c:pt idx="2993" formatCode="[h]:mm:ss">
                  <c:v>1.3376157407407405</c:v>
                </c:pt>
                <c:pt idx="2994" formatCode="[h]:mm:ss">
                  <c:v>1.3380671296296296</c:v>
                </c:pt>
                <c:pt idx="2995" formatCode="[h]:mm:ss">
                  <c:v>1.3385185185185184</c:v>
                </c:pt>
                <c:pt idx="2996" formatCode="[h]:mm:ss">
                  <c:v>1.3389583333333333</c:v>
                </c:pt>
                <c:pt idx="2997" formatCode="[h]:mm:ss">
                  <c:v>1.3394097222222223</c:v>
                </c:pt>
                <c:pt idx="2998" formatCode="[h]:mm:ss">
                  <c:v>1.3398611111111112</c:v>
                </c:pt>
                <c:pt idx="2999" formatCode="[h]:mm:ss">
                  <c:v>1.3403124999999998</c:v>
                </c:pt>
                <c:pt idx="3000" formatCode="[h]:mm:ss">
                  <c:v>1.3407638888888889</c:v>
                </c:pt>
                <c:pt idx="3001" formatCode="[h]:mm:ss">
                  <c:v>1.3412152777777777</c:v>
                </c:pt>
                <c:pt idx="3002" formatCode="[h]:mm:ss">
                  <c:v>1.3416666666666668</c:v>
                </c:pt>
                <c:pt idx="3003" formatCode="[h]:mm:ss">
                  <c:v>1.3421180555555556</c:v>
                </c:pt>
                <c:pt idx="3004" formatCode="[h]:mm:ss">
                  <c:v>1.3425694444444443</c:v>
                </c:pt>
                <c:pt idx="3005" formatCode="[h]:mm:ss">
                  <c:v>1.3430208333333333</c:v>
                </c:pt>
                <c:pt idx="3006" formatCode="[h]:mm:ss">
                  <c:v>1.3434722222222222</c:v>
                </c:pt>
                <c:pt idx="3007" formatCode="[h]:mm:ss">
                  <c:v>1.3439236111111112</c:v>
                </c:pt>
                <c:pt idx="3008" formatCode="[h]:mm:ss">
                  <c:v>1.3443750000000001</c:v>
                </c:pt>
                <c:pt idx="3009" formatCode="[h]:mm:ss">
                  <c:v>1.3448263888888887</c:v>
                </c:pt>
                <c:pt idx="3010" formatCode="[h]:mm:ss">
                  <c:v>1.3452777777777778</c:v>
                </c:pt>
                <c:pt idx="3011" formatCode="[h]:mm:ss">
                  <c:v>1.3457291666666666</c:v>
                </c:pt>
                <c:pt idx="3012" formatCode="[h]:mm:ss">
                  <c:v>1.3461805555555555</c:v>
                </c:pt>
                <c:pt idx="3013" formatCode="[h]:mm:ss">
                  <c:v>1.3466319444444446</c:v>
                </c:pt>
                <c:pt idx="3014" formatCode="[h]:mm:ss">
                  <c:v>1.3470833333333332</c:v>
                </c:pt>
                <c:pt idx="3015" formatCode="[h]:mm:ss">
                  <c:v>1.3475347222222223</c:v>
                </c:pt>
                <c:pt idx="3016" formatCode="[h]:mm:ss">
                  <c:v>1.3479861111111111</c:v>
                </c:pt>
                <c:pt idx="3017" formatCode="[h]:mm:ss">
                  <c:v>1.3484375</c:v>
                </c:pt>
                <c:pt idx="3018" formatCode="[h]:mm:ss">
                  <c:v>1.348888888888889</c:v>
                </c:pt>
                <c:pt idx="3019" formatCode="[h]:mm:ss">
                  <c:v>1.3493402777777777</c:v>
                </c:pt>
                <c:pt idx="3020" formatCode="[h]:mm:ss">
                  <c:v>1.3497916666666667</c:v>
                </c:pt>
                <c:pt idx="3021" formatCode="[h]:mm:ss">
                  <c:v>1.3502430555555556</c:v>
                </c:pt>
                <c:pt idx="3022" formatCode="[h]:mm:ss">
                  <c:v>1.3506944444444444</c:v>
                </c:pt>
                <c:pt idx="3023" formatCode="[h]:mm:ss">
                  <c:v>1.3511458333333335</c:v>
                </c:pt>
                <c:pt idx="3024" formatCode="[h]:mm:ss">
                  <c:v>1.3515625</c:v>
                </c:pt>
                <c:pt idx="3025" formatCode="[h]:mm:ss">
                  <c:v>1.3520138888888888</c:v>
                </c:pt>
                <c:pt idx="3026" formatCode="[h]:mm:ss">
                  <c:v>1.3524652777777779</c:v>
                </c:pt>
                <c:pt idx="3027" formatCode="[h]:mm:ss">
                  <c:v>1.3529166666666665</c:v>
                </c:pt>
                <c:pt idx="3028" formatCode="[h]:mm:ss">
                  <c:v>1.3533680555555556</c:v>
                </c:pt>
                <c:pt idx="3029" formatCode="[h]:mm:ss">
                  <c:v>1.3538194444444445</c:v>
                </c:pt>
                <c:pt idx="3030" formatCode="[h]:mm:ss">
                  <c:v>1.3542708333333333</c:v>
                </c:pt>
                <c:pt idx="3031" formatCode="[h]:mm:ss">
                  <c:v>1.3547222222222224</c:v>
                </c:pt>
                <c:pt idx="3032" formatCode="[h]:mm:ss">
                  <c:v>1.355173611111111</c:v>
                </c:pt>
                <c:pt idx="3033" formatCode="[h]:mm:ss">
                  <c:v>1.3556249999999999</c:v>
                </c:pt>
                <c:pt idx="3034" formatCode="[h]:mm:ss">
                  <c:v>1.3560763888888889</c:v>
                </c:pt>
                <c:pt idx="3035" formatCode="[h]:mm:ss">
                  <c:v>1.3565162037037037</c:v>
                </c:pt>
                <c:pt idx="3036" formatCode="[h]:mm:ss">
                  <c:v>1.3569675925925926</c:v>
                </c:pt>
                <c:pt idx="3037" formatCode="[h]:mm:ss">
                  <c:v>1.3574189814814817</c:v>
                </c:pt>
                <c:pt idx="3038" formatCode="[h]:mm:ss">
                  <c:v>1.3578703703703703</c:v>
                </c:pt>
                <c:pt idx="3039" formatCode="[h]:mm:ss">
                  <c:v>1.3583217592592591</c:v>
                </c:pt>
                <c:pt idx="3040" formatCode="[h]:mm:ss">
                  <c:v>1.3587384259259261</c:v>
                </c:pt>
                <c:pt idx="3041" formatCode="[h]:mm:ss">
                  <c:v>1.3591898148148147</c:v>
                </c:pt>
                <c:pt idx="3042" formatCode="[h]:mm:ss">
                  <c:v>1.3596412037037036</c:v>
                </c:pt>
                <c:pt idx="3043" formatCode="[h]:mm:ss">
                  <c:v>1.3600925925925926</c:v>
                </c:pt>
                <c:pt idx="3044" formatCode="[h]:mm:ss">
                  <c:v>1.3605439814814815</c:v>
                </c:pt>
                <c:pt idx="3045" formatCode="[h]:mm:ss">
                  <c:v>1.3609953703703705</c:v>
                </c:pt>
                <c:pt idx="3046" formatCode="[h]:mm:ss">
                  <c:v>1.3614120370370371</c:v>
                </c:pt>
                <c:pt idx="3047" formatCode="[h]:mm:ss">
                  <c:v>1.3618634259259259</c:v>
                </c:pt>
                <c:pt idx="3048" formatCode="[h]:mm:ss">
                  <c:v>1.362314814814815</c:v>
                </c:pt>
                <c:pt idx="3049" formatCode="[h]:mm:ss">
                  <c:v>1.3627662037037036</c:v>
                </c:pt>
                <c:pt idx="3050" formatCode="[h]:mm:ss">
                  <c:v>1.3632175925925925</c:v>
                </c:pt>
                <c:pt idx="3051" formatCode="[h]:mm:ss">
                  <c:v>1.3636689814814815</c:v>
                </c:pt>
                <c:pt idx="3052" formatCode="[h]:mm:ss">
                  <c:v>1.3641203703703704</c:v>
                </c:pt>
                <c:pt idx="3053" formatCode="[h]:mm:ss">
                  <c:v>1.3645370370370371</c:v>
                </c:pt>
                <c:pt idx="3054" formatCode="[h]:mm:ss">
                  <c:v>1.364988425925926</c:v>
                </c:pt>
                <c:pt idx="3055" formatCode="[h]:mm:ss">
                  <c:v>1.3654398148148148</c:v>
                </c:pt>
                <c:pt idx="3056" formatCode="[h]:mm:ss">
                  <c:v>1.3658449074074073</c:v>
                </c:pt>
                <c:pt idx="3057" formatCode="[h]:mm:ss">
                  <c:v>1.3662962962962963</c:v>
                </c:pt>
                <c:pt idx="3058" formatCode="[h]:mm:ss">
                  <c:v>1.3667129629629631</c:v>
                </c:pt>
                <c:pt idx="3059" formatCode="[h]:mm:ss">
                  <c:v>1.3671643518518517</c:v>
                </c:pt>
                <c:pt idx="3060" formatCode="[h]:mm:ss">
                  <c:v>1.3676157407407408</c:v>
                </c:pt>
                <c:pt idx="3061" formatCode="[h]:mm:ss">
                  <c:v>1.3680671296296296</c:v>
                </c:pt>
                <c:pt idx="3062" formatCode="[h]:mm:ss">
                  <c:v>1.3685185185185185</c:v>
                </c:pt>
                <c:pt idx="3063" formatCode="[h]:mm:ss">
                  <c:v>1.3689699074074075</c:v>
                </c:pt>
                <c:pt idx="3064" formatCode="[h]:mm:ss">
                  <c:v>1.3694212962962962</c:v>
                </c:pt>
                <c:pt idx="3065" formatCode="[h]:mm:ss">
                  <c:v>1.3698726851851852</c:v>
                </c:pt>
                <c:pt idx="3066" formatCode="[h]:mm:ss">
                  <c:v>1.3703240740740741</c:v>
                </c:pt>
                <c:pt idx="3067" formatCode="[h]:mm:ss">
                  <c:v>1.3707754629629629</c:v>
                </c:pt>
                <c:pt idx="3068" formatCode="[h]:mm:ss">
                  <c:v>1.371226851851852</c:v>
                </c:pt>
                <c:pt idx="3069" formatCode="[h]:mm:ss">
                  <c:v>1.3716782407407406</c:v>
                </c:pt>
                <c:pt idx="3070" formatCode="[h]:mm:ss">
                  <c:v>1.3721296296296297</c:v>
                </c:pt>
                <c:pt idx="3071" formatCode="[h]:mm:ss">
                  <c:v>1.3725810185185185</c:v>
                </c:pt>
                <c:pt idx="3072" formatCode="[h]:mm:ss">
                  <c:v>1.3730324074074074</c:v>
                </c:pt>
                <c:pt idx="3073" formatCode="[h]:mm:ss">
                  <c:v>1.3734837962962965</c:v>
                </c:pt>
                <c:pt idx="3074" formatCode="[h]:mm:ss">
                  <c:v>1.3739351851851851</c:v>
                </c:pt>
                <c:pt idx="3075" formatCode="[h]:mm:ss">
                  <c:v>1.3743865740740739</c:v>
                </c:pt>
                <c:pt idx="3076" formatCode="[h]:mm:ss">
                  <c:v>1.374837962962963</c:v>
                </c:pt>
                <c:pt idx="3077" formatCode="[h]:mm:ss">
                  <c:v>1.3752893518518519</c:v>
                </c:pt>
                <c:pt idx="3078" formatCode="[h]:mm:ss">
                  <c:v>1.3757407407407409</c:v>
                </c:pt>
                <c:pt idx="3079" formatCode="[h]:mm:ss">
                  <c:v>1.3761921296296296</c:v>
                </c:pt>
                <c:pt idx="3080" formatCode="[h]:mm:ss">
                  <c:v>1.3766435185185184</c:v>
                </c:pt>
                <c:pt idx="3081" formatCode="[h]:mm:ss">
                  <c:v>1.3770949074074075</c:v>
                </c:pt>
                <c:pt idx="3082" formatCode="[h]:mm:ss">
                  <c:v>1.3775462962962963</c:v>
                </c:pt>
                <c:pt idx="3083" formatCode="[h]:mm:ss">
                  <c:v>1.3779861111111111</c:v>
                </c:pt>
                <c:pt idx="3084" formatCode="[h]:mm:ss">
                  <c:v>1.3784375000000002</c:v>
                </c:pt>
                <c:pt idx="3085" formatCode="[h]:mm:ss">
                  <c:v>1.378877314814815</c:v>
                </c:pt>
                <c:pt idx="3086" formatCode="[h]:mm:ss">
                  <c:v>1.3793287037037036</c:v>
                </c:pt>
                <c:pt idx="3087" formatCode="[h]:mm:ss">
                  <c:v>1.3797800925925925</c:v>
                </c:pt>
                <c:pt idx="3088" formatCode="[h]:mm:ss">
                  <c:v>1.3802314814814816</c:v>
                </c:pt>
                <c:pt idx="3089" formatCode="[h]:mm:ss">
                  <c:v>1.3806828703703704</c:v>
                </c:pt>
                <c:pt idx="3090" formatCode="[h]:mm:ss">
                  <c:v>1.3811342592592595</c:v>
                </c:pt>
                <c:pt idx="3091" formatCode="[h]:mm:ss">
                  <c:v>1.3815856481481481</c:v>
                </c:pt>
                <c:pt idx="3092" formatCode="[h]:mm:ss">
                  <c:v>1.382037037037037</c:v>
                </c:pt>
                <c:pt idx="3093" formatCode="[h]:mm:ss">
                  <c:v>1.382488425925926</c:v>
                </c:pt>
                <c:pt idx="3094" formatCode="[h]:mm:ss">
                  <c:v>1.3829398148148149</c:v>
                </c:pt>
                <c:pt idx="3095" formatCode="[h]:mm:ss">
                  <c:v>1.3833912037037035</c:v>
                </c:pt>
                <c:pt idx="3096" formatCode="[h]:mm:ss">
                  <c:v>1.3838425925925926</c:v>
                </c:pt>
                <c:pt idx="3097" formatCode="[h]:mm:ss">
                  <c:v>1.3842939814814814</c:v>
                </c:pt>
                <c:pt idx="3098" formatCode="[h]:mm:ss">
                  <c:v>1.3847453703703705</c:v>
                </c:pt>
                <c:pt idx="3099" formatCode="[h]:mm:ss">
                  <c:v>1.3851967592592593</c:v>
                </c:pt>
                <c:pt idx="3100" formatCode="[h]:mm:ss">
                  <c:v>1.385648148148148</c:v>
                </c:pt>
                <c:pt idx="3101" formatCode="[h]:mm:ss">
                  <c:v>1.386099537037037</c:v>
                </c:pt>
                <c:pt idx="3102" formatCode="[h]:mm:ss">
                  <c:v>1.3865509259259259</c:v>
                </c:pt>
                <c:pt idx="3103" formatCode="[h]:mm:ss">
                  <c:v>1.387002314814815</c:v>
                </c:pt>
                <c:pt idx="3104" formatCode="[h]:mm:ss">
                  <c:v>1.3874421296296298</c:v>
                </c:pt>
                <c:pt idx="3105" formatCode="[h]:mm:ss">
                  <c:v>1.3878935185185186</c:v>
                </c:pt>
                <c:pt idx="3106" formatCode="[h]:mm:ss">
                  <c:v>1.3883449074074072</c:v>
                </c:pt>
                <c:pt idx="3107" formatCode="[h]:mm:ss">
                  <c:v>1.3887615740740742</c:v>
                </c:pt>
                <c:pt idx="3108" formatCode="[h]:mm:ss">
                  <c:v>1.389212962962963</c:v>
                </c:pt>
                <c:pt idx="3109" formatCode="[h]:mm:ss">
                  <c:v>1.3896643518518517</c:v>
                </c:pt>
                <c:pt idx="3110" formatCode="[h]:mm:ss">
                  <c:v>1.3901157407407407</c:v>
                </c:pt>
                <c:pt idx="3111" formatCode="[h]:mm:ss">
                  <c:v>1.3905324074074075</c:v>
                </c:pt>
                <c:pt idx="3112" formatCode="[h]:mm:ss">
                  <c:v>1.390949074074074</c:v>
                </c:pt>
                <c:pt idx="3113" formatCode="[h]:mm:ss">
                  <c:v>1.3913657407407409</c:v>
                </c:pt>
                <c:pt idx="3114" formatCode="[h]:mm:ss">
                  <c:v>1.3918171296296296</c:v>
                </c:pt>
                <c:pt idx="3115" formatCode="[h]:mm:ss">
                  <c:v>1.3922685185185184</c:v>
                </c:pt>
                <c:pt idx="3116" formatCode="[h]:mm:ss">
                  <c:v>1.3927199074074075</c:v>
                </c:pt>
                <c:pt idx="3117" formatCode="[h]:mm:ss">
                  <c:v>1.3931712962962963</c:v>
                </c:pt>
                <c:pt idx="3118" formatCode="[h]:mm:ss">
                  <c:v>1.3936226851851854</c:v>
                </c:pt>
                <c:pt idx="3119" formatCode="[h]:mm:ss">
                  <c:v>1.3940277777777776</c:v>
                </c:pt>
                <c:pt idx="3120" formatCode="[h]:mm:ss">
                  <c:v>1.3944791666666667</c:v>
                </c:pt>
                <c:pt idx="3121" formatCode="[h]:mm:ss">
                  <c:v>1.3949305555555556</c:v>
                </c:pt>
                <c:pt idx="3122" formatCode="[h]:mm:ss">
                  <c:v>1.3953819444444446</c:v>
                </c:pt>
                <c:pt idx="3123" formatCode="[h]:mm:ss">
                  <c:v>1.3958333333333333</c:v>
                </c:pt>
                <c:pt idx="3124" formatCode="[h]:mm:ss">
                  <c:v>1.3962847222222221</c:v>
                </c:pt>
                <c:pt idx="3125" formatCode="[h]:mm:ss">
                  <c:v>1.3967361111111112</c:v>
                </c:pt>
                <c:pt idx="3126" formatCode="[h]:mm:ss">
                  <c:v>1.3971875</c:v>
                </c:pt>
                <c:pt idx="3127" formatCode="[h]:mm:ss">
                  <c:v>1.3976041666666665</c:v>
                </c:pt>
                <c:pt idx="3128" formatCode="[h]:mm:ss">
                  <c:v>1.3980555555555556</c:v>
                </c:pt>
                <c:pt idx="3129" formatCode="[h]:mm:ss">
                  <c:v>1.3985069444444445</c:v>
                </c:pt>
                <c:pt idx="3130" formatCode="[h]:mm:ss">
                  <c:v>1.3989583333333335</c:v>
                </c:pt>
                <c:pt idx="3131" formatCode="[h]:mm:ss">
                  <c:v>1.3994097222222222</c:v>
                </c:pt>
                <c:pt idx="3132" formatCode="[h]:mm:ss">
                  <c:v>1.399861111111111</c:v>
                </c:pt>
                <c:pt idx="3133" formatCode="[h]:mm:ss">
                  <c:v>1.4003125000000001</c:v>
                </c:pt>
                <c:pt idx="3134" formatCode="[h]:mm:ss">
                  <c:v>1.4007638888888889</c:v>
                </c:pt>
                <c:pt idx="3135" formatCode="[h]:mm:ss">
                  <c:v>1.401215277777778</c:v>
                </c:pt>
                <c:pt idx="3136" formatCode="[h]:mm:ss">
                  <c:v>1.4016666666666666</c:v>
                </c:pt>
                <c:pt idx="3137" formatCode="[h]:mm:ss">
                  <c:v>1.4021180555555555</c:v>
                </c:pt>
                <c:pt idx="3138" formatCode="[h]:mm:ss">
                  <c:v>1.4025694444444445</c:v>
                </c:pt>
                <c:pt idx="3139" formatCode="[h]:mm:ss">
                  <c:v>1.4030208333333334</c:v>
                </c:pt>
                <c:pt idx="3140" formatCode="[h]:mm:ss">
                  <c:v>1.403472222222222</c:v>
                </c:pt>
                <c:pt idx="3141" formatCode="[h]:mm:ss">
                  <c:v>1.4039236111111111</c:v>
                </c:pt>
                <c:pt idx="3142" formatCode="[h]:mm:ss">
                  <c:v>1.4043749999999999</c:v>
                </c:pt>
                <c:pt idx="3143" formatCode="[h]:mm:ss">
                  <c:v>1.404826388888889</c:v>
                </c:pt>
                <c:pt idx="3144" formatCode="[h]:mm:ss">
                  <c:v>1.4052777777777778</c:v>
                </c:pt>
                <c:pt idx="3145" formatCode="[h]:mm:ss">
                  <c:v>1.4057291666666665</c:v>
                </c:pt>
                <c:pt idx="3146" formatCode="[h]:mm:ss">
                  <c:v>1.4061805555555555</c:v>
                </c:pt>
                <c:pt idx="3147" formatCode="[h]:mm:ss">
                  <c:v>1.4066319444444444</c:v>
                </c:pt>
                <c:pt idx="3148" formatCode="[h]:mm:ss">
                  <c:v>1.4070833333333335</c:v>
                </c:pt>
                <c:pt idx="3149" formatCode="[h]:mm:ss">
                  <c:v>1.4075347222222223</c:v>
                </c:pt>
                <c:pt idx="3150" formatCode="[h]:mm:ss">
                  <c:v>1.4079861111111109</c:v>
                </c:pt>
                <c:pt idx="3151" formatCode="[h]:mm:ss">
                  <c:v>1.4083912037037036</c:v>
                </c:pt>
                <c:pt idx="3152" formatCode="[h]:mm:ss">
                  <c:v>1.4088425925925927</c:v>
                </c:pt>
                <c:pt idx="3153" formatCode="[h]:mm:ss">
                  <c:v>1.4092939814814816</c:v>
                </c:pt>
                <c:pt idx="3154" formatCode="[h]:mm:ss">
                  <c:v>1.4097453703703702</c:v>
                </c:pt>
                <c:pt idx="3155" formatCode="[h]:mm:ss">
                  <c:v>1.4101967592592592</c:v>
                </c:pt>
                <c:pt idx="3156" formatCode="[h]:mm:ss">
                  <c:v>1.4106481481481481</c:v>
                </c:pt>
                <c:pt idx="3157" formatCode="[h]:mm:ss">
                  <c:v>1.4110995370370372</c:v>
                </c:pt>
                <c:pt idx="3158" formatCode="[h]:mm:ss">
                  <c:v>1.4115162037037037</c:v>
                </c:pt>
                <c:pt idx="3159" formatCode="[h]:mm:ss">
                  <c:v>1.4119675925925925</c:v>
                </c:pt>
                <c:pt idx="3160" formatCode="[h]:mm:ss">
                  <c:v>1.4124189814814816</c:v>
                </c:pt>
                <c:pt idx="3161" formatCode="[h]:mm:ss">
                  <c:v>1.4128703703703704</c:v>
                </c:pt>
                <c:pt idx="3162" formatCode="[h]:mm:ss">
                  <c:v>1.4133217592592591</c:v>
                </c:pt>
                <c:pt idx="3163" formatCode="[h]:mm:ss">
                  <c:v>1.4137731481481481</c:v>
                </c:pt>
                <c:pt idx="3164" formatCode="[h]:mm:ss">
                  <c:v>1.414224537037037</c:v>
                </c:pt>
                <c:pt idx="3165" formatCode="[h]:mm:ss">
                  <c:v>1.4146759259259261</c:v>
                </c:pt>
                <c:pt idx="3166" formatCode="[h]:mm:ss">
                  <c:v>1.4151273148148149</c:v>
                </c:pt>
                <c:pt idx="3167" formatCode="[h]:mm:ss">
                  <c:v>1.4155787037037035</c:v>
                </c:pt>
                <c:pt idx="3168" formatCode="[h]:mm:ss">
                  <c:v>1.4160300925925926</c:v>
                </c:pt>
                <c:pt idx="3169" formatCode="[h]:mm:ss">
                  <c:v>1.4164814814814815</c:v>
                </c:pt>
                <c:pt idx="3170" formatCode="[h]:mm:ss">
                  <c:v>1.4169328703703703</c:v>
                </c:pt>
                <c:pt idx="3171" formatCode="[h]:mm:ss">
                  <c:v>1.4173842592592594</c:v>
                </c:pt>
                <c:pt idx="3172" formatCode="[h]:mm:ss">
                  <c:v>1.417835648148148</c:v>
                </c:pt>
                <c:pt idx="3173" formatCode="[h]:mm:ss">
                  <c:v>1.4182870370370371</c:v>
                </c:pt>
                <c:pt idx="3174" formatCode="[h]:mm:ss">
                  <c:v>1.4187384259259259</c:v>
                </c:pt>
                <c:pt idx="3175" formatCode="[h]:mm:ss">
                  <c:v>1.4191898148148148</c:v>
                </c:pt>
                <c:pt idx="3176" formatCode="[h]:mm:ss">
                  <c:v>1.4196412037037038</c:v>
                </c:pt>
                <c:pt idx="3177" formatCode="[h]:mm:ss">
                  <c:v>1.4200925925925925</c:v>
                </c:pt>
                <c:pt idx="3178" formatCode="[h]:mm:ss">
                  <c:v>1.4205439814814815</c:v>
                </c:pt>
                <c:pt idx="3179" formatCode="[h]:mm:ss">
                  <c:v>1.4209953703703704</c:v>
                </c:pt>
                <c:pt idx="3180" formatCode="[h]:mm:ss">
                  <c:v>1.4214467592592592</c:v>
                </c:pt>
                <c:pt idx="3181" formatCode="[h]:mm:ss">
                  <c:v>1.4218981481481483</c:v>
                </c:pt>
                <c:pt idx="3182" formatCode="[h]:mm:ss">
                  <c:v>1.4223379629629631</c:v>
                </c:pt>
                <c:pt idx="3183" formatCode="[h]:mm:ss">
                  <c:v>1.4227893518518517</c:v>
                </c:pt>
                <c:pt idx="3184" formatCode="[h]:mm:ss">
                  <c:v>1.4232407407407408</c:v>
                </c:pt>
                <c:pt idx="3185" formatCode="[h]:mm:ss">
                  <c:v>1.4236921296296297</c:v>
                </c:pt>
                <c:pt idx="3186" formatCode="[h]:mm:ss">
                  <c:v>1.4241435185185185</c:v>
                </c:pt>
                <c:pt idx="3187" formatCode="[h]:mm:ss">
                  <c:v>1.4245949074074076</c:v>
                </c:pt>
                <c:pt idx="3188" formatCode="[h]:mm:ss">
                  <c:v>1.4250462962962962</c:v>
                </c:pt>
                <c:pt idx="3189" formatCode="[h]:mm:ss">
                  <c:v>1.425497685185185</c:v>
                </c:pt>
                <c:pt idx="3190" formatCode="[h]:mm:ss">
                  <c:v>1.4259027777777777</c:v>
                </c:pt>
                <c:pt idx="3191" formatCode="[h]:mm:ss">
                  <c:v>1.4263541666666668</c:v>
                </c:pt>
                <c:pt idx="3192" formatCode="[h]:mm:ss">
                  <c:v>1.4268055555555554</c:v>
                </c:pt>
                <c:pt idx="3193" formatCode="[h]:mm:ss">
                  <c:v>1.4272569444444445</c:v>
                </c:pt>
                <c:pt idx="3194" formatCode="[h]:mm:ss">
                  <c:v>1.4277083333333334</c:v>
                </c:pt>
                <c:pt idx="3195" formatCode="[h]:mm:ss">
                  <c:v>1.4281597222222222</c:v>
                </c:pt>
                <c:pt idx="3196" formatCode="[h]:mm:ss">
                  <c:v>1.4286111111111113</c:v>
                </c:pt>
                <c:pt idx="3197" formatCode="[h]:mm:ss">
                  <c:v>1.4290624999999999</c:v>
                </c:pt>
                <c:pt idx="3198" formatCode="[h]:mm:ss">
                  <c:v>1.4295138888888888</c:v>
                </c:pt>
                <c:pt idx="3199" formatCode="[h]:mm:ss">
                  <c:v>1.4299652777777778</c:v>
                </c:pt>
                <c:pt idx="3200" formatCode="[h]:mm:ss">
                  <c:v>1.4304166666666667</c:v>
                </c:pt>
                <c:pt idx="3201" formatCode="[h]:mm:ss">
                  <c:v>1.4308680555555557</c:v>
                </c:pt>
                <c:pt idx="3202" formatCode="[h]:mm:ss">
                  <c:v>1.4313194444444444</c:v>
                </c:pt>
                <c:pt idx="3203" formatCode="[h]:mm:ss">
                  <c:v>1.4317708333333332</c:v>
                </c:pt>
                <c:pt idx="3204" formatCode="[h]:mm:ss">
                  <c:v>1.4322222222222223</c:v>
                </c:pt>
                <c:pt idx="3205" formatCode="[h]:mm:ss">
                  <c:v>1.4326736111111111</c:v>
                </c:pt>
                <c:pt idx="3206" formatCode="[h]:mm:ss">
                  <c:v>1.4331250000000002</c:v>
                </c:pt>
                <c:pt idx="3207" formatCode="[h]:mm:ss">
                  <c:v>1.4335763888888888</c:v>
                </c:pt>
                <c:pt idx="3208" formatCode="[h]:mm:ss">
                  <c:v>1.4340277777777777</c:v>
                </c:pt>
                <c:pt idx="3209" formatCode="[h]:mm:ss">
                  <c:v>1.4344791666666667</c:v>
                </c:pt>
                <c:pt idx="3210" formatCode="[h]:mm:ss">
                  <c:v>1.4349305555555556</c:v>
                </c:pt>
                <c:pt idx="3211" formatCode="[h]:mm:ss">
                  <c:v>1.4353819444444442</c:v>
                </c:pt>
                <c:pt idx="3212" formatCode="[h]:mm:ss">
                  <c:v>1.4357986111111112</c:v>
                </c:pt>
                <c:pt idx="3213" formatCode="[h]:mm:ss">
                  <c:v>1.43625</c:v>
                </c:pt>
                <c:pt idx="3214" formatCode="[h]:mm:ss">
                  <c:v>1.4367013888888891</c:v>
                </c:pt>
                <c:pt idx="3215" formatCode="[h]:mm:ss">
                  <c:v>1.4371527777777777</c:v>
                </c:pt>
                <c:pt idx="3216" formatCode="[h]:mm:ss">
                  <c:v>1.4376041666666666</c:v>
                </c:pt>
                <c:pt idx="3217" formatCode="[h]:mm:ss">
                  <c:v>1.4380555555555556</c:v>
                </c:pt>
                <c:pt idx="3218" formatCode="[h]:mm:ss">
                  <c:v>1.4384722222222222</c:v>
                </c:pt>
                <c:pt idx="3219" formatCode="[h]:mm:ss">
                  <c:v>1.438923611111111</c:v>
                </c:pt>
                <c:pt idx="3220" formatCode="[h]:mm:ss">
                  <c:v>1.4393634259259258</c:v>
                </c:pt>
                <c:pt idx="3221" formatCode="[h]:mm:ss">
                  <c:v>1.4398148148148149</c:v>
                </c:pt>
                <c:pt idx="3222" formatCode="[h]:mm:ss">
                  <c:v>1.4402546296296297</c:v>
                </c:pt>
                <c:pt idx="3223" formatCode="[h]:mm:ss">
                  <c:v>1.4407060185185185</c:v>
                </c:pt>
                <c:pt idx="3224" formatCode="[h]:mm:ss">
                  <c:v>1.4411574074074076</c:v>
                </c:pt>
                <c:pt idx="3225" formatCode="[h]:mm:ss">
                  <c:v>1.4416087962962962</c:v>
                </c:pt>
                <c:pt idx="3226" formatCode="[h]:mm:ss">
                  <c:v>1.4420601851851851</c:v>
                </c:pt>
                <c:pt idx="3227" formatCode="[h]:mm:ss">
                  <c:v>1.4425115740740742</c:v>
                </c:pt>
                <c:pt idx="3228" formatCode="[h]:mm:ss">
                  <c:v>1.442962962962963</c:v>
                </c:pt>
                <c:pt idx="3229" formatCode="[h]:mm:ss">
                  <c:v>1.4434143518518521</c:v>
                </c:pt>
                <c:pt idx="3230" formatCode="[h]:mm:ss">
                  <c:v>1.4438657407407407</c:v>
                </c:pt>
                <c:pt idx="3231" formatCode="[h]:mm:ss">
                  <c:v>1.4442824074074074</c:v>
                </c:pt>
                <c:pt idx="3232" formatCode="[h]:mm:ss">
                  <c:v>1.4447337962962965</c:v>
                </c:pt>
                <c:pt idx="3233" formatCode="[h]:mm:ss">
                  <c:v>1.4451851851851851</c:v>
                </c:pt>
                <c:pt idx="3234" formatCode="[h]:mm:ss">
                  <c:v>1.445636574074074</c:v>
                </c:pt>
                <c:pt idx="3235" formatCode="[h]:mm:ss">
                  <c:v>1.446087962962963</c:v>
                </c:pt>
                <c:pt idx="3236" formatCode="[h]:mm:ss">
                  <c:v>1.4465393518518519</c:v>
                </c:pt>
                <c:pt idx="3237" formatCode="[h]:mm:ss">
                  <c:v>1.4469907407407405</c:v>
                </c:pt>
                <c:pt idx="3238" formatCode="[h]:mm:ss">
                  <c:v>1.4474074074074075</c:v>
                </c:pt>
                <c:pt idx="3239" formatCode="[h]:mm:ss">
                  <c:v>1.4478587962962963</c:v>
                </c:pt>
                <c:pt idx="3240" formatCode="[h]:mm:ss">
                  <c:v>1.4483101851851854</c:v>
                </c:pt>
                <c:pt idx="3241" formatCode="[h]:mm:ss">
                  <c:v>1.448761574074074</c:v>
                </c:pt>
                <c:pt idx="3242" formatCode="[h]:mm:ss">
                  <c:v>1.4492129629629629</c:v>
                </c:pt>
                <c:pt idx="3243" formatCode="[h]:mm:ss">
                  <c:v>1.4496643518518519</c:v>
                </c:pt>
                <c:pt idx="3244" formatCode="[h]:mm:ss">
                  <c:v>1.4501157407407408</c:v>
                </c:pt>
                <c:pt idx="3245" formatCode="[h]:mm:ss">
                  <c:v>1.4505671296296294</c:v>
                </c:pt>
                <c:pt idx="3246" formatCode="[h]:mm:ss">
                  <c:v>1.4510185185185185</c:v>
                </c:pt>
                <c:pt idx="3247" formatCode="[h]:mm:ss">
                  <c:v>1.4514699074074073</c:v>
                </c:pt>
                <c:pt idx="3248" formatCode="[h]:mm:ss">
                  <c:v>1.4519212962962964</c:v>
                </c:pt>
                <c:pt idx="3249" formatCode="[h]:mm:ss">
                  <c:v>1.4523726851851853</c:v>
                </c:pt>
                <c:pt idx="3250" formatCode="[h]:mm:ss">
                  <c:v>1.4528240740740739</c:v>
                </c:pt>
                <c:pt idx="3251" formatCode="[h]:mm:ss">
                  <c:v>1.4532754629629629</c:v>
                </c:pt>
                <c:pt idx="3252" formatCode="[h]:mm:ss">
                  <c:v>1.4537268518518518</c:v>
                </c:pt>
                <c:pt idx="3253" formatCode="[h]:mm:ss">
                  <c:v>1.4541666666666666</c:v>
                </c:pt>
                <c:pt idx="3254" formatCode="[h]:mm:ss">
                  <c:v>1.4546180555555557</c:v>
                </c:pt>
                <c:pt idx="3255" formatCode="[h]:mm:ss">
                  <c:v>1.4550694444444445</c:v>
                </c:pt>
                <c:pt idx="3256" formatCode="[h]:mm:ss">
                  <c:v>1.4555208333333332</c:v>
                </c:pt>
                <c:pt idx="3257" formatCode="[h]:mm:ss">
                  <c:v>1.4559722222222222</c:v>
                </c:pt>
                <c:pt idx="3258" formatCode="[h]:mm:ss">
                  <c:v>1.4564236111111111</c:v>
                </c:pt>
                <c:pt idx="3259" formatCode="[h]:mm:ss">
                  <c:v>1.4568750000000001</c:v>
                </c:pt>
                <c:pt idx="3260" formatCode="[h]:mm:ss">
                  <c:v>1.457326388888889</c:v>
                </c:pt>
                <c:pt idx="3261" formatCode="[h]:mm:ss">
                  <c:v>1.4577777777777776</c:v>
                </c:pt>
                <c:pt idx="3262" formatCode="[h]:mm:ss">
                  <c:v>1.4582291666666667</c:v>
                </c:pt>
                <c:pt idx="3263" formatCode="[h]:mm:ss">
                  <c:v>1.4586805555555555</c:v>
                </c:pt>
                <c:pt idx="3264" formatCode="[h]:mm:ss">
                  <c:v>1.4591319444444444</c:v>
                </c:pt>
                <c:pt idx="3265" formatCode="[h]:mm:ss">
                  <c:v>1.4595833333333335</c:v>
                </c:pt>
                <c:pt idx="3266" formatCode="[h]:mm:ss">
                  <c:v>1.4600347222222221</c:v>
                </c:pt>
                <c:pt idx="3267" formatCode="[h]:mm:ss">
                  <c:v>1.4604861111111112</c:v>
                </c:pt>
                <c:pt idx="3268" formatCode="[h]:mm:ss">
                  <c:v>1.4609027777777779</c:v>
                </c:pt>
                <c:pt idx="3269" formatCode="[h]:mm:ss">
                  <c:v>1.4613541666666665</c:v>
                </c:pt>
                <c:pt idx="3270" formatCode="[h]:mm:ss">
                  <c:v>1.4618055555555556</c:v>
                </c:pt>
                <c:pt idx="3271" formatCode="[h]:mm:ss">
                  <c:v>1.4622569444444444</c:v>
                </c:pt>
                <c:pt idx="3272" formatCode="[h]:mm:ss">
                  <c:v>1.4627083333333333</c:v>
                </c:pt>
                <c:pt idx="3273" formatCode="[h]:mm:ss">
                  <c:v>1.4631597222222223</c:v>
                </c:pt>
                <c:pt idx="3274" formatCode="[h]:mm:ss">
                  <c:v>1.463611111111111</c:v>
                </c:pt>
                <c:pt idx="3275" formatCode="[h]:mm:ss">
                  <c:v>1.4640625</c:v>
                </c:pt>
                <c:pt idx="3276" formatCode="[h]:mm:ss">
                  <c:v>1.4645138888888889</c:v>
                </c:pt>
                <c:pt idx="3277" formatCode="[h]:mm:ss">
                  <c:v>1.4649652777777777</c:v>
                </c:pt>
                <c:pt idx="3278" formatCode="[h]:mm:ss">
                  <c:v>1.4654166666666668</c:v>
                </c:pt>
                <c:pt idx="3279" formatCode="[h]:mm:ss">
                  <c:v>1.4658333333333333</c:v>
                </c:pt>
                <c:pt idx="3280" formatCode="[h]:mm:ss">
                  <c:v>1.4662847222222222</c:v>
                </c:pt>
                <c:pt idx="3281" formatCode="[h]:mm:ss">
                  <c:v>1.4667361111111112</c:v>
                </c:pt>
                <c:pt idx="3282" formatCode="[h]:mm:ss">
                  <c:v>1.4671874999999999</c:v>
                </c:pt>
                <c:pt idx="3283" formatCode="[h]:mm:ss">
                  <c:v>1.4676388888888889</c:v>
                </c:pt>
                <c:pt idx="3284" formatCode="[h]:mm:ss">
                  <c:v>1.4680902777777778</c:v>
                </c:pt>
                <c:pt idx="3285" formatCode="[h]:mm:ss">
                  <c:v>1.4685416666666666</c:v>
                </c:pt>
                <c:pt idx="3286" formatCode="[h]:mm:ss">
                  <c:v>1.4689930555555557</c:v>
                </c:pt>
                <c:pt idx="3287" formatCode="[h]:mm:ss">
                  <c:v>1.4694328703703705</c:v>
                </c:pt>
                <c:pt idx="3288" formatCode="[h]:mm:ss">
                  <c:v>1.4698842592592591</c:v>
                </c:pt>
                <c:pt idx="3289" formatCode="[h]:mm:ss">
                  <c:v>1.4703356481481482</c:v>
                </c:pt>
                <c:pt idx="3290" formatCode="[h]:mm:ss">
                  <c:v>1.4707870370370371</c:v>
                </c:pt>
                <c:pt idx="3291" formatCode="[h]:mm:ss">
                  <c:v>1.4712384259259259</c:v>
                </c:pt>
                <c:pt idx="3292" formatCode="[h]:mm:ss">
                  <c:v>1.471689814814815</c:v>
                </c:pt>
                <c:pt idx="3293" formatCode="[h]:mm:ss">
                  <c:v>1.4721412037037036</c:v>
                </c:pt>
                <c:pt idx="3294" formatCode="[h]:mm:ss">
                  <c:v>1.4725925925925925</c:v>
                </c:pt>
                <c:pt idx="3295" formatCode="[h]:mm:ss">
                  <c:v>1.4730439814814815</c:v>
                </c:pt>
                <c:pt idx="3296" formatCode="[h]:mm:ss">
                  <c:v>1.4734953703703704</c:v>
                </c:pt>
                <c:pt idx="3297" formatCode="[h]:mm:ss">
                  <c:v>1.4739467592592594</c:v>
                </c:pt>
                <c:pt idx="3298" formatCode="[h]:mm:ss">
                  <c:v>1.4743981481481481</c:v>
                </c:pt>
                <c:pt idx="3299" formatCode="[h]:mm:ss">
                  <c:v>1.4748495370370369</c:v>
                </c:pt>
                <c:pt idx="3300" formatCode="[h]:mm:ss">
                  <c:v>1.475300925925926</c:v>
                </c:pt>
                <c:pt idx="3301" formatCode="[h]:mm:ss">
                  <c:v>1.4757523148148148</c:v>
                </c:pt>
                <c:pt idx="3302" formatCode="[h]:mm:ss">
                  <c:v>1.4761689814814813</c:v>
                </c:pt>
                <c:pt idx="3303" formatCode="[h]:mm:ss">
                  <c:v>1.4766203703703704</c:v>
                </c:pt>
                <c:pt idx="3304" formatCode="[h]:mm:ss">
                  <c:v>1.4770717592592593</c:v>
                </c:pt>
                <c:pt idx="3305" formatCode="[h]:mm:ss">
                  <c:v>1.4775231481481483</c:v>
                </c:pt>
                <c:pt idx="3306" formatCode="[h]:mm:ss">
                  <c:v>1.4779398148148148</c:v>
                </c:pt>
                <c:pt idx="3307" formatCode="[h]:mm:ss">
                  <c:v>1.4783912037037037</c:v>
                </c:pt>
                <c:pt idx="3308" formatCode="[h]:mm:ss">
                  <c:v>1.4788425925925928</c:v>
                </c:pt>
                <c:pt idx="3309" formatCode="[h]:mm:ss">
                  <c:v>1.4792939814814814</c:v>
                </c:pt>
                <c:pt idx="3310" formatCode="[h]:mm:ss">
                  <c:v>1.4797106481481481</c:v>
                </c:pt>
                <c:pt idx="3311" formatCode="[h]:mm:ss">
                  <c:v>1.4801620370370372</c:v>
                </c:pt>
                <c:pt idx="3312" formatCode="[h]:mm:ss">
                  <c:v>1.4805671296296297</c:v>
                </c:pt>
                <c:pt idx="3313" formatCode="[h]:mm:ss">
                  <c:v>1.4810185185185185</c:v>
                </c:pt>
                <c:pt idx="3314" formatCode="[h]:mm:ss">
                  <c:v>1.4814583333333333</c:v>
                </c:pt>
                <c:pt idx="3315" formatCode="[h]:mm:ss">
                  <c:v>1.4819097222222222</c:v>
                </c:pt>
                <c:pt idx="3316" formatCode="[h]:mm:ss">
                  <c:v>1.4823611111111112</c:v>
                </c:pt>
                <c:pt idx="3317" formatCode="[h]:mm:ss">
                  <c:v>1.4828124999999999</c:v>
                </c:pt>
                <c:pt idx="3318" formatCode="[h]:mm:ss">
                  <c:v>1.4832638888888889</c:v>
                </c:pt>
                <c:pt idx="3319" formatCode="[h]:mm:ss">
                  <c:v>1.4837152777777778</c:v>
                </c:pt>
                <c:pt idx="3320" formatCode="[h]:mm:ss">
                  <c:v>1.4841666666666666</c:v>
                </c:pt>
                <c:pt idx="3321" formatCode="[h]:mm:ss">
                  <c:v>1.4845833333333334</c:v>
                </c:pt>
                <c:pt idx="3322" formatCode="[h]:mm:ss">
                  <c:v>1.4850347222222222</c:v>
                </c:pt>
                <c:pt idx="3323" formatCode="[h]:mm:ss">
                  <c:v>1.4854861111111111</c:v>
                </c:pt>
                <c:pt idx="3324" formatCode="[h]:mm:ss">
                  <c:v>1.4859375000000001</c:v>
                </c:pt>
                <c:pt idx="3325" formatCode="[h]:mm:ss">
                  <c:v>1.4863888888888888</c:v>
                </c:pt>
                <c:pt idx="3326" formatCode="[h]:mm:ss">
                  <c:v>1.4868402777777778</c:v>
                </c:pt>
                <c:pt idx="3327" formatCode="[h]:mm:ss">
                  <c:v>1.4872916666666667</c:v>
                </c:pt>
                <c:pt idx="3328" formatCode="[h]:mm:ss">
                  <c:v>1.4877430555555555</c:v>
                </c:pt>
                <c:pt idx="3329" formatCode="[h]:mm:ss">
                  <c:v>1.4881944444444446</c:v>
                </c:pt>
                <c:pt idx="3330" formatCode="[h]:mm:ss">
                  <c:v>1.4886458333333332</c:v>
                </c:pt>
                <c:pt idx="3331" formatCode="[h]:mm:ss">
                  <c:v>1.4890972222222221</c:v>
                </c:pt>
                <c:pt idx="3332" formatCode="[h]:mm:ss">
                  <c:v>1.4895486111111111</c:v>
                </c:pt>
                <c:pt idx="3333" formatCode="[h]:mm:ss">
                  <c:v>1.49</c:v>
                </c:pt>
                <c:pt idx="3334" formatCode="[h]:mm:ss">
                  <c:v>1.4904513888888891</c:v>
                </c:pt>
                <c:pt idx="3335" formatCode="[h]:mm:ss">
                  <c:v>1.4909027777777777</c:v>
                </c:pt>
                <c:pt idx="3336" formatCode="[h]:mm:ss">
                  <c:v>1.4913541666666665</c:v>
                </c:pt>
                <c:pt idx="3337" formatCode="[h]:mm:ss">
                  <c:v>1.4918055555555556</c:v>
                </c:pt>
                <c:pt idx="3338" formatCode="[h]:mm:ss">
                  <c:v>1.4922569444444445</c:v>
                </c:pt>
                <c:pt idx="3339" formatCode="[h]:mm:ss">
                  <c:v>1.4927083333333335</c:v>
                </c:pt>
                <c:pt idx="3340" formatCode="[h]:mm:ss">
                  <c:v>1.4931597222222222</c:v>
                </c:pt>
                <c:pt idx="3341" formatCode="[h]:mm:ss">
                  <c:v>1.493611111111111</c:v>
                </c:pt>
                <c:pt idx="3342" formatCode="[h]:mm:ss">
                  <c:v>1.4940625000000001</c:v>
                </c:pt>
                <c:pt idx="3343" formatCode="[h]:mm:ss">
                  <c:v>1.4945138888888889</c:v>
                </c:pt>
                <c:pt idx="3344" formatCode="[h]:mm:ss">
                  <c:v>1.494965277777778</c:v>
                </c:pt>
                <c:pt idx="3345" formatCode="[h]:mm:ss">
                  <c:v>1.4954166666666666</c:v>
                </c:pt>
                <c:pt idx="3346" formatCode="[h]:mm:ss">
                  <c:v>1.4958680555555555</c:v>
                </c:pt>
                <c:pt idx="3347" formatCode="[h]:mm:ss">
                  <c:v>1.4963194444444445</c:v>
                </c:pt>
                <c:pt idx="3348" formatCode="[h]:mm:ss">
                  <c:v>1.4967592592592593</c:v>
                </c:pt>
                <c:pt idx="3349" formatCode="[h]:mm:ss">
                  <c:v>1.4972106481481482</c:v>
                </c:pt>
                <c:pt idx="3350" formatCode="[h]:mm:ss">
                  <c:v>1.4976620370370368</c:v>
                </c:pt>
                <c:pt idx="3351" formatCode="[h]:mm:ss">
                  <c:v>1.4981134259259259</c:v>
                </c:pt>
                <c:pt idx="3352" formatCode="[h]:mm:ss">
                  <c:v>1.4985648148148147</c:v>
                </c:pt>
                <c:pt idx="3353" formatCode="[h]:mm:ss">
                  <c:v>1.4990162037037038</c:v>
                </c:pt>
                <c:pt idx="3354" formatCode="[h]:mm:ss">
                  <c:v>1.4994675925925927</c:v>
                </c:pt>
                <c:pt idx="3355" formatCode="[h]:mm:ss">
                  <c:v>1.4999189814814813</c:v>
                </c:pt>
                <c:pt idx="3356" formatCode="[h]:mm:ss">
                  <c:v>1.5003703703703704</c:v>
                </c:pt>
                <c:pt idx="3357" formatCode="[h]:mm:ss">
                  <c:v>1.5008217592592592</c:v>
                </c:pt>
                <c:pt idx="3358" formatCode="[h]:mm:ss">
                  <c:v>1.5012731481481483</c:v>
                </c:pt>
                <c:pt idx="3359" formatCode="[h]:mm:ss">
                  <c:v>1.5017245370370371</c:v>
                </c:pt>
                <c:pt idx="3360" formatCode="[h]:mm:ss">
                  <c:v>1.5021759259259257</c:v>
                </c:pt>
                <c:pt idx="3361" formatCode="[h]:mm:ss">
                  <c:v>1.5026273148148148</c:v>
                </c:pt>
                <c:pt idx="3362" formatCode="[h]:mm:ss">
                  <c:v>1.5030787037037037</c:v>
                </c:pt>
                <c:pt idx="3363" formatCode="[h]:mm:ss">
                  <c:v>1.5035300925925927</c:v>
                </c:pt>
                <c:pt idx="3364" formatCode="[h]:mm:ss">
                  <c:v>1.5039814814814816</c:v>
                </c:pt>
                <c:pt idx="3365" formatCode="[h]:mm:ss">
                  <c:v>1.5044328703703702</c:v>
                </c:pt>
                <c:pt idx="3366" formatCode="[h]:mm:ss">
                  <c:v>1.5048842592592593</c:v>
                </c:pt>
                <c:pt idx="3367" formatCode="[h]:mm:ss">
                  <c:v>1.505300925925926</c:v>
                </c:pt>
                <c:pt idx="3368" formatCode="[h]:mm:ss">
                  <c:v>1.5057523148148146</c:v>
                </c:pt>
                <c:pt idx="3369" formatCode="[h]:mm:ss">
                  <c:v>1.5062037037037037</c:v>
                </c:pt>
                <c:pt idx="3370" formatCode="[h]:mm:ss">
                  <c:v>1.5066203703703704</c:v>
                </c:pt>
                <c:pt idx="3371" formatCode="[h]:mm:ss">
                  <c:v>1.5070717592592591</c:v>
                </c:pt>
                <c:pt idx="3372" formatCode="[h]:mm:ss">
                  <c:v>1.5075231481481481</c:v>
                </c:pt>
                <c:pt idx="3373" formatCode="[h]:mm:ss">
                  <c:v>1.507974537037037</c:v>
                </c:pt>
                <c:pt idx="3374" formatCode="[h]:mm:ss">
                  <c:v>1.5084259259259261</c:v>
                </c:pt>
                <c:pt idx="3375" formatCode="[h]:mm:ss">
                  <c:v>1.5088310185185183</c:v>
                </c:pt>
                <c:pt idx="3376" formatCode="[h]:mm:ss">
                  <c:v>1.5092824074074074</c:v>
                </c:pt>
                <c:pt idx="3377" formatCode="[h]:mm:ss">
                  <c:v>1.5097337962962962</c:v>
                </c:pt>
                <c:pt idx="3378" formatCode="[h]:mm:ss">
                  <c:v>1.5101851851851853</c:v>
                </c:pt>
                <c:pt idx="3379" formatCode="[h]:mm:ss">
                  <c:v>1.5106018518518518</c:v>
                </c:pt>
                <c:pt idx="3380" formatCode="[h]:mm:ss">
                  <c:v>1.5110532407407407</c:v>
                </c:pt>
                <c:pt idx="3381" formatCode="[h]:mm:ss">
                  <c:v>1.5115046296296297</c:v>
                </c:pt>
                <c:pt idx="3382" formatCode="[h]:mm:ss">
                  <c:v>1.5119560185185186</c:v>
                </c:pt>
                <c:pt idx="3383" formatCode="[h]:mm:ss">
                  <c:v>1.5124074074074072</c:v>
                </c:pt>
                <c:pt idx="3384" formatCode="[h]:mm:ss">
                  <c:v>1.5128587962962963</c:v>
                </c:pt>
                <c:pt idx="3385" formatCode="[h]:mm:ss">
                  <c:v>1.5133101851851851</c:v>
                </c:pt>
                <c:pt idx="3386" formatCode="[h]:mm:ss">
                  <c:v>1.5137268518518521</c:v>
                </c:pt>
                <c:pt idx="3387" formatCode="[h]:mm:ss">
                  <c:v>1.5141782407407407</c:v>
                </c:pt>
                <c:pt idx="3388" formatCode="[h]:mm:ss">
                  <c:v>1.5146296296296295</c:v>
                </c:pt>
                <c:pt idx="3389" formatCode="[h]:mm:ss">
                  <c:v>1.5150810185185186</c:v>
                </c:pt>
                <c:pt idx="3390" formatCode="[h]:mm:ss">
                  <c:v>1.5155324074074075</c:v>
                </c:pt>
                <c:pt idx="3391" formatCode="[h]:mm:ss">
                  <c:v>1.515949074074074</c:v>
                </c:pt>
                <c:pt idx="3392" formatCode="[h]:mm:ss">
                  <c:v>1.516400462962963</c:v>
                </c:pt>
                <c:pt idx="3393" formatCode="[h]:mm:ss">
                  <c:v>1.5168518518518519</c:v>
                </c:pt>
                <c:pt idx="3394" formatCode="[h]:mm:ss">
                  <c:v>1.5173032407407405</c:v>
                </c:pt>
                <c:pt idx="3395" formatCode="[h]:mm:ss">
                  <c:v>1.5177546296296296</c:v>
                </c:pt>
                <c:pt idx="3396" formatCode="[h]:mm:ss">
                  <c:v>1.5182060185185184</c:v>
                </c:pt>
                <c:pt idx="3397" formatCode="[h]:mm:ss">
                  <c:v>1.5186574074074075</c:v>
                </c:pt>
                <c:pt idx="3398" formatCode="[h]:mm:ss">
                  <c:v>1.5191087962962964</c:v>
                </c:pt>
                <c:pt idx="3399" formatCode="[h]:mm:ss">
                  <c:v>1.519560185185185</c:v>
                </c:pt>
                <c:pt idx="3400" formatCode="[h]:mm:ss">
                  <c:v>1.5199999999999998</c:v>
                </c:pt>
                <c:pt idx="3401" formatCode="[h]:mm:ss">
                  <c:v>1.5204513888888889</c:v>
                </c:pt>
                <c:pt idx="3402" formatCode="[h]:mm:ss">
                  <c:v>1.5209027777777777</c:v>
                </c:pt>
                <c:pt idx="3403" formatCode="[h]:mm:ss">
                  <c:v>1.5213541666666668</c:v>
                </c:pt>
                <c:pt idx="3404" formatCode="[h]:mm:ss">
                  <c:v>1.5218055555555556</c:v>
                </c:pt>
                <c:pt idx="3405" formatCode="[h]:mm:ss">
                  <c:v>1.5222569444444443</c:v>
                </c:pt>
                <c:pt idx="3406" formatCode="[h]:mm:ss">
                  <c:v>1.5227083333333333</c:v>
                </c:pt>
                <c:pt idx="3407" formatCode="[h]:mm:ss">
                  <c:v>1.5231250000000001</c:v>
                </c:pt>
                <c:pt idx="3408" formatCode="[h]:mm:ss">
                  <c:v>1.5235763888888887</c:v>
                </c:pt>
                <c:pt idx="3409" formatCode="[h]:mm:ss">
                  <c:v>1.5240277777777778</c:v>
                </c:pt>
                <c:pt idx="3410" formatCode="[h]:mm:ss">
                  <c:v>1.5244791666666666</c:v>
                </c:pt>
                <c:pt idx="3411" formatCode="[h]:mm:ss">
                  <c:v>1.5249305555555557</c:v>
                </c:pt>
                <c:pt idx="3412" formatCode="[h]:mm:ss">
                  <c:v>1.5253819444444445</c:v>
                </c:pt>
                <c:pt idx="3413" formatCode="[h]:mm:ss">
                  <c:v>1.5258333333333332</c:v>
                </c:pt>
                <c:pt idx="3414" formatCode="[h]:mm:ss">
                  <c:v>1.5262500000000001</c:v>
                </c:pt>
                <c:pt idx="3415" formatCode="[h]:mm:ss">
                  <c:v>1.526701388888889</c:v>
                </c:pt>
                <c:pt idx="3416" formatCode="[h]:mm:ss">
                  <c:v>1.5271527777777776</c:v>
                </c:pt>
                <c:pt idx="3417" formatCode="[h]:mm:ss">
                  <c:v>1.5276041666666667</c:v>
                </c:pt>
                <c:pt idx="3418" formatCode="[h]:mm:ss">
                  <c:v>1.5280555555555555</c:v>
                </c:pt>
                <c:pt idx="3419" formatCode="[h]:mm:ss">
                  <c:v>1.5285069444444446</c:v>
                </c:pt>
                <c:pt idx="3420" formatCode="[h]:mm:ss">
                  <c:v>1.5289236111111111</c:v>
                </c:pt>
                <c:pt idx="3421" formatCode="[h]:mm:ss">
                  <c:v>1.5293749999999999</c:v>
                </c:pt>
                <c:pt idx="3422" formatCode="[h]:mm:ss">
                  <c:v>1.529826388888889</c:v>
                </c:pt>
                <c:pt idx="3423" formatCode="[h]:mm:ss">
                  <c:v>1.5302662037037038</c:v>
                </c:pt>
                <c:pt idx="3424" formatCode="[h]:mm:ss">
                  <c:v>1.5307175925925927</c:v>
                </c:pt>
                <c:pt idx="3425" formatCode="[h]:mm:ss">
                  <c:v>1.5311689814814813</c:v>
                </c:pt>
                <c:pt idx="3426" formatCode="[h]:mm:ss">
                  <c:v>1.5316203703703704</c:v>
                </c:pt>
                <c:pt idx="3427" formatCode="[h]:mm:ss">
                  <c:v>1.5320717592592592</c:v>
                </c:pt>
                <c:pt idx="3428" formatCode="[h]:mm:ss">
                  <c:v>1.5325231481481483</c:v>
                </c:pt>
                <c:pt idx="3429" formatCode="[h]:mm:ss">
                  <c:v>1.5329745370370371</c:v>
                </c:pt>
                <c:pt idx="3430" formatCode="[h]:mm:ss">
                  <c:v>1.5333912037037036</c:v>
                </c:pt>
                <c:pt idx="3431" formatCode="[h]:mm:ss">
                  <c:v>1.5338425925925927</c:v>
                </c:pt>
                <c:pt idx="3432" formatCode="[h]:mm:ss">
                  <c:v>1.5342939814814816</c:v>
                </c:pt>
                <c:pt idx="3433" formatCode="[h]:mm:ss">
                  <c:v>1.5347453703703702</c:v>
                </c:pt>
                <c:pt idx="3434" formatCode="[h]:mm:ss">
                  <c:v>1.5351967592592592</c:v>
                </c:pt>
                <c:pt idx="3435" formatCode="[h]:mm:ss">
                  <c:v>1.5356481481481481</c:v>
                </c:pt>
                <c:pt idx="3436" formatCode="[h]:mm:ss">
                  <c:v>1.5360995370370372</c:v>
                </c:pt>
                <c:pt idx="3437" formatCode="[h]:mm:ss">
                  <c:v>1.536550925925926</c:v>
                </c:pt>
                <c:pt idx="3438" formatCode="[h]:mm:ss">
                  <c:v>1.5370023148148146</c:v>
                </c:pt>
                <c:pt idx="3439" formatCode="[h]:mm:ss">
                  <c:v>1.5373842592592595</c:v>
                </c:pt>
                <c:pt idx="3440" formatCode="[h]:mm:ss">
                  <c:v>1.5378356481481481</c:v>
                </c:pt>
                <c:pt idx="3441" formatCode="[h]:mm:ss">
                  <c:v>1.538287037037037</c:v>
                </c:pt>
                <c:pt idx="3442" formatCode="[h]:mm:ss">
                  <c:v>1.538738425925926</c:v>
                </c:pt>
                <c:pt idx="3443" formatCode="[h]:mm:ss">
                  <c:v>1.5391782407407408</c:v>
                </c:pt>
                <c:pt idx="3444" formatCode="[h]:mm:ss">
                  <c:v>1.5396296296296297</c:v>
                </c:pt>
                <c:pt idx="3445" formatCode="[h]:mm:ss">
                  <c:v>1.5400810185185183</c:v>
                </c:pt>
                <c:pt idx="3446" formatCode="[h]:mm:ss">
                  <c:v>1.5405324074074074</c:v>
                </c:pt>
                <c:pt idx="3447" formatCode="[h]:mm:ss">
                  <c:v>1.5409837962962962</c:v>
                </c:pt>
                <c:pt idx="3448" formatCode="[h]:mm:ss">
                  <c:v>1.5414351851851853</c:v>
                </c:pt>
                <c:pt idx="3449" formatCode="[h]:mm:ss">
                  <c:v>1.5418865740740741</c:v>
                </c:pt>
                <c:pt idx="3450" formatCode="[h]:mm:ss">
                  <c:v>1.542326388888889</c:v>
                </c:pt>
                <c:pt idx="3451" formatCode="[h]:mm:ss">
                  <c:v>1.5427777777777776</c:v>
                </c:pt>
                <c:pt idx="3452" formatCode="[h]:mm:ss">
                  <c:v>1.5432291666666667</c:v>
                </c:pt>
                <c:pt idx="3453" formatCode="[h]:mm:ss">
                  <c:v>1.5436805555555555</c:v>
                </c:pt>
                <c:pt idx="3454" formatCode="[h]:mm:ss">
                  <c:v>1.5441319444444446</c:v>
                </c:pt>
                <c:pt idx="3455" formatCode="[h]:mm:ss">
                  <c:v>1.5445833333333334</c:v>
                </c:pt>
                <c:pt idx="3456" formatCode="[h]:mm:ss">
                  <c:v>1.5449999999999999</c:v>
                </c:pt>
                <c:pt idx="3457" formatCode="[h]:mm:ss">
                  <c:v>1.545451388888889</c:v>
                </c:pt>
                <c:pt idx="3458" formatCode="[h]:mm:ss">
                  <c:v>1.5458680555555555</c:v>
                </c:pt>
                <c:pt idx="3459" formatCode="[h]:mm:ss">
                  <c:v>1.5463078703703703</c:v>
                </c:pt>
                <c:pt idx="3460" formatCode="[h]:mm:ss">
                  <c:v>1.5467592592592592</c:v>
                </c:pt>
                <c:pt idx="3461" formatCode="[h]:mm:ss">
                  <c:v>1.5472106481481482</c:v>
                </c:pt>
                <c:pt idx="3462" formatCode="[h]:mm:ss">
                  <c:v>1.5476620370370371</c:v>
                </c:pt>
                <c:pt idx="3463" formatCode="[h]:mm:ss">
                  <c:v>1.5481134259259257</c:v>
                </c:pt>
                <c:pt idx="3464" formatCode="[h]:mm:ss">
                  <c:v>1.5485648148148148</c:v>
                </c:pt>
                <c:pt idx="3465" formatCode="[h]:mm:ss">
                  <c:v>1.5490162037037036</c:v>
                </c:pt>
                <c:pt idx="3466" formatCode="[h]:mm:ss">
                  <c:v>1.5494675925925927</c:v>
                </c:pt>
                <c:pt idx="3467" formatCode="[h]:mm:ss">
                  <c:v>1.5499189814814816</c:v>
                </c:pt>
                <c:pt idx="3468" formatCode="[h]:mm:ss">
                  <c:v>1.5503356481481481</c:v>
                </c:pt>
                <c:pt idx="3469" formatCode="[h]:mm:ss">
                  <c:v>1.5507870370370371</c:v>
                </c:pt>
                <c:pt idx="3470" formatCode="[h]:mm:ss">
                  <c:v>1.551238425925926</c:v>
                </c:pt>
                <c:pt idx="3471" formatCode="[h]:mm:ss">
                  <c:v>1.5516898148148146</c:v>
                </c:pt>
                <c:pt idx="3472" formatCode="[h]:mm:ss">
                  <c:v>1.5521412037037037</c:v>
                </c:pt>
                <c:pt idx="3473" formatCode="[h]:mm:ss">
                  <c:v>1.5525925925925925</c:v>
                </c:pt>
                <c:pt idx="3474" formatCode="[h]:mm:ss">
                  <c:v>1.5530439814814816</c:v>
                </c:pt>
                <c:pt idx="3475" formatCode="[h]:mm:ss">
                  <c:v>1.5534953703703704</c:v>
                </c:pt>
                <c:pt idx="3476" formatCode="[h]:mm:ss">
                  <c:v>1.5539351851851853</c:v>
                </c:pt>
                <c:pt idx="3477" formatCode="[h]:mm:ss">
                  <c:v>1.5543865740740739</c:v>
                </c:pt>
                <c:pt idx="3478" formatCode="[h]:mm:ss">
                  <c:v>1.5548379629629629</c:v>
                </c:pt>
                <c:pt idx="3479" formatCode="[h]:mm:ss">
                  <c:v>1.5552546296296297</c:v>
                </c:pt>
                <c:pt idx="3480" formatCode="[h]:mm:ss">
                  <c:v>1.5557060185185183</c:v>
                </c:pt>
                <c:pt idx="3481" formatCode="[h]:mm:ss">
                  <c:v>1.5561574074074074</c:v>
                </c:pt>
                <c:pt idx="3482" formatCode="[h]:mm:ss">
                  <c:v>1.5565740740740741</c:v>
                </c:pt>
                <c:pt idx="3483" formatCode="[h]:mm:ss">
                  <c:v>1.5570254629629632</c:v>
                </c:pt>
                <c:pt idx="3484" formatCode="[h]:mm:ss">
                  <c:v>1.5574768518518518</c:v>
                </c:pt>
                <c:pt idx="3485" formatCode="[h]:mm:ss">
                  <c:v>1.5579282407407407</c:v>
                </c:pt>
                <c:pt idx="3486" formatCode="[h]:mm:ss">
                  <c:v>1.5583449074074076</c:v>
                </c:pt>
                <c:pt idx="3487" formatCode="[h]:mm:ss">
                  <c:v>1.5587962962962962</c:v>
                </c:pt>
                <c:pt idx="3488" formatCode="[h]:mm:ss">
                  <c:v>1.5592476851851851</c:v>
                </c:pt>
                <c:pt idx="3489" formatCode="[h]:mm:ss">
                  <c:v>1.5596990740740742</c:v>
                </c:pt>
                <c:pt idx="3490" formatCode="[h]:mm:ss">
                  <c:v>1.560150462962963</c:v>
                </c:pt>
                <c:pt idx="3491" formatCode="[h]:mm:ss">
                  <c:v>1.5606018518518521</c:v>
                </c:pt>
                <c:pt idx="3492" formatCode="[h]:mm:ss">
                  <c:v>1.5610532407407407</c:v>
                </c:pt>
                <c:pt idx="3493" formatCode="[h]:mm:ss">
                  <c:v>1.5615046296296295</c:v>
                </c:pt>
                <c:pt idx="3494" formatCode="[h]:mm:ss">
                  <c:v>1.5619560185185186</c:v>
                </c:pt>
                <c:pt idx="3495" formatCode="[h]:mm:ss">
                  <c:v>1.5624074074074075</c:v>
                </c:pt>
                <c:pt idx="3496" formatCode="[h]:mm:ss">
                  <c:v>1.5628587962962961</c:v>
                </c:pt>
                <c:pt idx="3497" formatCode="[h]:mm:ss">
                  <c:v>1.5633101851851852</c:v>
                </c:pt>
                <c:pt idx="3498" formatCode="[h]:mm:ss">
                  <c:v>1.563761574074074</c:v>
                </c:pt>
                <c:pt idx="3499" formatCode="[h]:mm:ss">
                  <c:v>1.5642129629629631</c:v>
                </c:pt>
                <c:pt idx="3500" formatCode="[h]:mm:ss">
                  <c:v>1.5646643518518519</c:v>
                </c:pt>
                <c:pt idx="3501" formatCode="[h]:mm:ss">
                  <c:v>1.5651157407407406</c:v>
                </c:pt>
                <c:pt idx="3502" formatCode="[h]:mm:ss">
                  <c:v>1.5655555555555554</c:v>
                </c:pt>
                <c:pt idx="3503" formatCode="[h]:mm:ss">
                  <c:v>1.5660069444444444</c:v>
                </c:pt>
                <c:pt idx="3504" formatCode="[h]:mm:ss">
                  <c:v>1.5664583333333333</c:v>
                </c:pt>
                <c:pt idx="3505" formatCode="[h]:mm:ss">
                  <c:v>1.5669097222222224</c:v>
                </c:pt>
                <c:pt idx="3506" formatCode="[h]:mm:ss">
                  <c:v>1.5673611111111112</c:v>
                </c:pt>
                <c:pt idx="3507" formatCode="[h]:mm:ss">
                  <c:v>1.5678124999999998</c:v>
                </c:pt>
                <c:pt idx="3508" formatCode="[h]:mm:ss">
                  <c:v>1.5682638888888889</c:v>
                </c:pt>
                <c:pt idx="3509" formatCode="[h]:mm:ss">
                  <c:v>1.5687152777777778</c:v>
                </c:pt>
                <c:pt idx="3510" formatCode="[h]:mm:ss">
                  <c:v>1.5691666666666666</c:v>
                </c:pt>
                <c:pt idx="3511" formatCode="[h]:mm:ss">
                  <c:v>1.5696180555555557</c:v>
                </c:pt>
                <c:pt idx="3512" formatCode="[h]:mm:ss">
                  <c:v>1.5700694444444443</c:v>
                </c:pt>
                <c:pt idx="3513" formatCode="[h]:mm:ss">
                  <c:v>1.5705208333333334</c:v>
                </c:pt>
                <c:pt idx="3514" formatCode="[h]:mm:ss">
                  <c:v>1.5709722222222222</c:v>
                </c:pt>
                <c:pt idx="3515" formatCode="[h]:mm:ss">
                  <c:v>1.5714236111111111</c:v>
                </c:pt>
                <c:pt idx="3516" formatCode="[h]:mm:ss">
                  <c:v>1.5718750000000001</c:v>
                </c:pt>
                <c:pt idx="3517" formatCode="[h]:mm:ss">
                  <c:v>1.5723263888888888</c:v>
                </c:pt>
                <c:pt idx="3518" formatCode="[h]:mm:ss">
                  <c:v>1.5727777777777778</c:v>
                </c:pt>
                <c:pt idx="3519" formatCode="[h]:mm:ss">
                  <c:v>1.5732291666666667</c:v>
                </c:pt>
                <c:pt idx="3520" formatCode="[h]:mm:ss">
                  <c:v>1.5736805555555555</c:v>
                </c:pt>
                <c:pt idx="3521" formatCode="[h]:mm:ss">
                  <c:v>1.5741319444444446</c:v>
                </c:pt>
                <c:pt idx="3522" formatCode="[h]:mm:ss">
                  <c:v>1.5745833333333332</c:v>
                </c:pt>
                <c:pt idx="3523" formatCode="[h]:mm:ss">
                  <c:v>1.5750347222222221</c:v>
                </c:pt>
                <c:pt idx="3524" formatCode="[h]:mm:ss">
                  <c:v>1.5754861111111111</c:v>
                </c:pt>
                <c:pt idx="3525" formatCode="[h]:mm:ss">
                  <c:v>1.5759375</c:v>
                </c:pt>
                <c:pt idx="3526" formatCode="[h]:mm:ss">
                  <c:v>1.5763888888888891</c:v>
                </c:pt>
                <c:pt idx="3527" formatCode="[h]:mm:ss">
                  <c:v>1.5768402777777777</c:v>
                </c:pt>
                <c:pt idx="3528" formatCode="[h]:mm:ss">
                  <c:v>1.5772916666666665</c:v>
                </c:pt>
                <c:pt idx="3529" formatCode="[h]:mm:ss">
                  <c:v>1.5777430555555556</c:v>
                </c:pt>
                <c:pt idx="3530" formatCode="[h]:mm:ss">
                  <c:v>1.5781944444444445</c:v>
                </c:pt>
                <c:pt idx="3531" formatCode="[h]:mm:ss">
                  <c:v>1.5786458333333335</c:v>
                </c:pt>
                <c:pt idx="3532" formatCode="[h]:mm:ss">
                  <c:v>1.5790972222222222</c:v>
                </c:pt>
                <c:pt idx="3533" formatCode="[h]:mm:ss">
                  <c:v>1.579548611111111</c:v>
                </c:pt>
                <c:pt idx="3534" formatCode="[h]:mm:ss">
                  <c:v>1.58</c:v>
                </c:pt>
                <c:pt idx="3535" formatCode="[h]:mm:ss">
                  <c:v>1.5804166666666666</c:v>
                </c:pt>
                <c:pt idx="3536" formatCode="[h]:mm:ss">
                  <c:v>1.5807870370370372</c:v>
                </c:pt>
                <c:pt idx="3537" formatCode="[h]:mm:ss">
                  <c:v>1.5812384259259258</c:v>
                </c:pt>
                <c:pt idx="3538" formatCode="[h]:mm:ss">
                  <c:v>1.5816898148148149</c:v>
                </c:pt>
                <c:pt idx="3539" formatCode="[h]:mm:ss">
                  <c:v>1.5821412037037037</c:v>
                </c:pt>
                <c:pt idx="3540" formatCode="[h]:mm:ss">
                  <c:v>1.5825925925925926</c:v>
                </c:pt>
                <c:pt idx="3541" formatCode="[h]:mm:ss">
                  <c:v>1.5830092592592593</c:v>
                </c:pt>
                <c:pt idx="3542" formatCode="[h]:mm:ss">
                  <c:v>1.5834606481481481</c:v>
                </c:pt>
                <c:pt idx="3543" formatCode="[h]:mm:ss">
                  <c:v>1.583912037037037</c:v>
                </c:pt>
                <c:pt idx="3544" formatCode="[h]:mm:ss">
                  <c:v>1.584363425925926</c:v>
                </c:pt>
                <c:pt idx="3545" formatCode="[h]:mm:ss">
                  <c:v>1.5848148148148147</c:v>
                </c:pt>
                <c:pt idx="3546" formatCode="[h]:mm:ss">
                  <c:v>1.5852314814814814</c:v>
                </c:pt>
                <c:pt idx="3547" formatCode="[h]:mm:ss">
                  <c:v>1.5856828703703705</c:v>
                </c:pt>
                <c:pt idx="3548" formatCode="[h]:mm:ss">
                  <c:v>1.5861342592592591</c:v>
                </c:pt>
                <c:pt idx="3549" formatCode="[h]:mm:ss">
                  <c:v>1.5865856481481482</c:v>
                </c:pt>
                <c:pt idx="3550" formatCode="[h]:mm:ss">
                  <c:v>1.587037037037037</c:v>
                </c:pt>
                <c:pt idx="3551" formatCode="[h]:mm:ss">
                  <c:v>1.5874884259259259</c:v>
                </c:pt>
                <c:pt idx="3552" formatCode="[h]:mm:ss">
                  <c:v>1.5879398148148149</c:v>
                </c:pt>
                <c:pt idx="3553" formatCode="[h]:mm:ss">
                  <c:v>1.5883912037037036</c:v>
                </c:pt>
                <c:pt idx="3554" formatCode="[h]:mm:ss">
                  <c:v>1.5888425925925926</c:v>
                </c:pt>
                <c:pt idx="3555" formatCode="[h]:mm:ss">
                  <c:v>1.5892476851851853</c:v>
                </c:pt>
                <c:pt idx="3556" formatCode="[h]:mm:ss">
                  <c:v>1.5896990740740742</c:v>
                </c:pt>
                <c:pt idx="3557" formatCode="[h]:mm:ss">
                  <c:v>1.5901504629629628</c:v>
                </c:pt>
                <c:pt idx="3558" formatCode="[h]:mm:ss">
                  <c:v>1.5906018518518519</c:v>
                </c:pt>
                <c:pt idx="3559" formatCode="[h]:mm:ss">
                  <c:v>1.5910532407407407</c:v>
                </c:pt>
                <c:pt idx="3560" formatCode="[h]:mm:ss">
                  <c:v>1.5915046296296296</c:v>
                </c:pt>
                <c:pt idx="3561" formatCode="[h]:mm:ss">
                  <c:v>1.5919560185185186</c:v>
                </c:pt>
                <c:pt idx="3562" formatCode="[h]:mm:ss">
                  <c:v>1.5924074074074073</c:v>
                </c:pt>
                <c:pt idx="3563" formatCode="[h]:mm:ss">
                  <c:v>1.5928587962962963</c:v>
                </c:pt>
                <c:pt idx="3564" formatCode="[h]:mm:ss">
                  <c:v>1.5933101851851852</c:v>
                </c:pt>
                <c:pt idx="3565" formatCode="[h]:mm:ss">
                  <c:v>1.593761574074074</c:v>
                </c:pt>
                <c:pt idx="3566" formatCode="[h]:mm:ss">
                  <c:v>1.5942129629629631</c:v>
                </c:pt>
                <c:pt idx="3567" formatCode="[h]:mm:ss">
                  <c:v>1.5946643518518517</c:v>
                </c:pt>
                <c:pt idx="3568" formatCode="[h]:mm:ss">
                  <c:v>1.5951157407407408</c:v>
                </c:pt>
                <c:pt idx="3569" formatCode="[h]:mm:ss">
                  <c:v>1.5955324074074075</c:v>
                </c:pt>
                <c:pt idx="3570" formatCode="[h]:mm:ss">
                  <c:v>1.5959837962962962</c:v>
                </c:pt>
                <c:pt idx="3571" formatCode="[h]:mm:ss">
                  <c:v>1.5964351851851852</c:v>
                </c:pt>
                <c:pt idx="3572" formatCode="[h]:mm:ss">
                  <c:v>1.5968865740740741</c:v>
                </c:pt>
                <c:pt idx="3573" formatCode="[h]:mm:ss">
                  <c:v>1.5973379629629629</c:v>
                </c:pt>
                <c:pt idx="3574" formatCode="[h]:mm:ss">
                  <c:v>1.597789351851852</c:v>
                </c:pt>
                <c:pt idx="3575" formatCode="[h]:mm:ss">
                  <c:v>1.5982407407407406</c:v>
                </c:pt>
                <c:pt idx="3576" formatCode="[h]:mm:ss">
                  <c:v>1.5986574074074074</c:v>
                </c:pt>
                <c:pt idx="3577" formatCode="[h]:mm:ss">
                  <c:v>1.5991087962962964</c:v>
                </c:pt>
                <c:pt idx="3578" formatCode="[h]:mm:ss">
                  <c:v>1.5995601851851851</c:v>
                </c:pt>
                <c:pt idx="3579" formatCode="[h]:mm:ss">
                  <c:v>1.5999768518518518</c:v>
                </c:pt>
                <c:pt idx="3580" formatCode="[h]:mm:ss">
                  <c:v>1.6004166666666666</c:v>
                </c:pt>
                <c:pt idx="3581" formatCode="[h]:mm:ss">
                  <c:v>1.6008680555555557</c:v>
                </c:pt>
                <c:pt idx="3582" formatCode="[h]:mm:ss">
                  <c:v>1.6012847222222222</c:v>
                </c:pt>
                <c:pt idx="3583" formatCode="[h]:mm:ss">
                  <c:v>1.6017361111111112</c:v>
                </c:pt>
                <c:pt idx="3584" formatCode="[h]:mm:ss">
                  <c:v>1.6021527777777778</c:v>
                </c:pt>
                <c:pt idx="3585" formatCode="[h]:mm:ss">
                  <c:v>1.6026041666666666</c:v>
                </c:pt>
                <c:pt idx="3586" formatCode="[h]:mm:ss">
                  <c:v>1.6030555555555557</c:v>
                </c:pt>
                <c:pt idx="3587" formatCode="[h]:mm:ss">
                  <c:v>1.6035069444444445</c:v>
                </c:pt>
                <c:pt idx="3588" formatCode="[h]:mm:ss">
                  <c:v>1.6039583333333332</c:v>
                </c:pt>
                <c:pt idx="3589" formatCode="[h]:mm:ss">
                  <c:v>1.6044097222222222</c:v>
                </c:pt>
                <c:pt idx="3590" formatCode="[h]:mm:ss">
                  <c:v>1.6048611111111111</c:v>
                </c:pt>
                <c:pt idx="3591" formatCode="[h]:mm:ss">
                  <c:v>1.6053125000000001</c:v>
                </c:pt>
                <c:pt idx="3592" formatCode="[h]:mm:ss">
                  <c:v>1.605763888888889</c:v>
                </c:pt>
                <c:pt idx="3593" formatCode="[h]:mm:ss">
                  <c:v>1.6062152777777776</c:v>
                </c:pt>
                <c:pt idx="3594" formatCode="[h]:mm:ss">
                  <c:v>1.6066666666666667</c:v>
                </c:pt>
                <c:pt idx="3595" formatCode="[h]:mm:ss">
                  <c:v>1.6071180555555555</c:v>
                </c:pt>
                <c:pt idx="3596" formatCode="[h]:mm:ss">
                  <c:v>1.6075694444444444</c:v>
                </c:pt>
                <c:pt idx="3597" formatCode="[h]:mm:ss">
                  <c:v>1.6080208333333335</c:v>
                </c:pt>
                <c:pt idx="3598" formatCode="[h]:mm:ss">
                  <c:v>1.6084722222222221</c:v>
                </c:pt>
                <c:pt idx="3599" formatCode="[h]:mm:ss">
                  <c:v>1.6089236111111112</c:v>
                </c:pt>
                <c:pt idx="3600" formatCode="[h]:mm:ss">
                  <c:v>1.609375</c:v>
                </c:pt>
                <c:pt idx="3601" formatCode="[h]:mm:ss">
                  <c:v>1.6098263888888888</c:v>
                </c:pt>
                <c:pt idx="3602" formatCode="[h]:mm:ss">
                  <c:v>1.6102777777777779</c:v>
                </c:pt>
                <c:pt idx="3603" formatCode="[h]:mm:ss">
                  <c:v>1.6107291666666665</c:v>
                </c:pt>
                <c:pt idx="3604" formatCode="[h]:mm:ss">
                  <c:v>1.6111805555555556</c:v>
                </c:pt>
                <c:pt idx="3605" formatCode="[h]:mm:ss">
                  <c:v>1.6116319444444445</c:v>
                </c:pt>
                <c:pt idx="3606" formatCode="[h]:mm:ss">
                  <c:v>1.6120833333333333</c:v>
                </c:pt>
                <c:pt idx="3607" formatCode="[h]:mm:ss">
                  <c:v>1.6125347222222224</c:v>
                </c:pt>
                <c:pt idx="3608" formatCode="[h]:mm:ss">
                  <c:v>1.612986111111111</c:v>
                </c:pt>
                <c:pt idx="3609" formatCode="[h]:mm:ss">
                  <c:v>1.6134374999999999</c:v>
                </c:pt>
                <c:pt idx="3610" formatCode="[h]:mm:ss">
                  <c:v>1.6138425925925926</c:v>
                </c:pt>
                <c:pt idx="3611" formatCode="[h]:mm:ss">
                  <c:v>1.6142592592592593</c:v>
                </c:pt>
                <c:pt idx="3612" formatCode="[h]:mm:ss">
                  <c:v>1.614675925925926</c:v>
                </c:pt>
                <c:pt idx="3613" formatCode="[h]:mm:ss">
                  <c:v>1.6151273148148146</c:v>
                </c:pt>
                <c:pt idx="3614" formatCode="[h]:mm:ss">
                  <c:v>1.6155787037037037</c:v>
                </c:pt>
                <c:pt idx="3615" formatCode="[h]:mm:ss">
                  <c:v>1.6160300925925926</c:v>
                </c:pt>
                <c:pt idx="3616" formatCode="[h]:mm:ss">
                  <c:v>1.6164814814814814</c:v>
                </c:pt>
                <c:pt idx="3617" formatCode="[h]:mm:ss">
                  <c:v>1.6169328703703705</c:v>
                </c:pt>
                <c:pt idx="3618" formatCode="[h]:mm:ss">
                  <c:v>1.6173842592592591</c:v>
                </c:pt>
                <c:pt idx="3619" formatCode="[h]:mm:ss">
                  <c:v>1.6177662037037035</c:v>
                </c:pt>
                <c:pt idx="3620" formatCode="[h]:mm:ss">
                  <c:v>1.6181712962962962</c:v>
                </c:pt>
                <c:pt idx="3621" formatCode="[h]:mm:ss">
                  <c:v>1.6186226851851853</c:v>
                </c:pt>
                <c:pt idx="3622" formatCode="[h]:mm:ss">
                  <c:v>1.6190740740740741</c:v>
                </c:pt>
                <c:pt idx="3623" formatCode="[h]:mm:ss">
                  <c:v>1.6195254629629632</c:v>
                </c:pt>
                <c:pt idx="3624" formatCode="[h]:mm:ss">
                  <c:v>1.6199768518518518</c:v>
                </c:pt>
                <c:pt idx="3625" formatCode="[h]:mm:ss">
                  <c:v>1.6204282407407407</c:v>
                </c:pt>
                <c:pt idx="3626" formatCode="[h]:mm:ss">
                  <c:v>1.6208796296296297</c:v>
                </c:pt>
                <c:pt idx="3627" formatCode="[h]:mm:ss">
                  <c:v>1.6213310185185186</c:v>
                </c:pt>
                <c:pt idx="3628" formatCode="[h]:mm:ss">
                  <c:v>1.6217824074074072</c:v>
                </c:pt>
                <c:pt idx="3629" formatCode="[h]:mm:ss">
                  <c:v>1.6222337962962963</c:v>
                </c:pt>
                <c:pt idx="3630" formatCode="[h]:mm:ss">
                  <c:v>1.6226851851851851</c:v>
                </c:pt>
                <c:pt idx="3631" formatCode="[h]:mm:ss">
                  <c:v>1.6231365740740742</c:v>
                </c:pt>
                <c:pt idx="3632" formatCode="[h]:mm:ss">
                  <c:v>1.623587962962963</c:v>
                </c:pt>
                <c:pt idx="3633" formatCode="[h]:mm:ss">
                  <c:v>1.6240393518518517</c:v>
                </c:pt>
                <c:pt idx="3634" formatCode="[h]:mm:ss">
                  <c:v>1.6244907407407407</c:v>
                </c:pt>
                <c:pt idx="3635" formatCode="[h]:mm:ss">
                  <c:v>1.6249421296296296</c:v>
                </c:pt>
                <c:pt idx="3636" formatCode="[h]:mm:ss">
                  <c:v>1.6253935185185187</c:v>
                </c:pt>
                <c:pt idx="3637" formatCode="[h]:mm:ss">
                  <c:v>1.6258449074074075</c:v>
                </c:pt>
                <c:pt idx="3638" formatCode="[h]:mm:ss">
                  <c:v>1.6262962962962961</c:v>
                </c:pt>
                <c:pt idx="3639" formatCode="[h]:mm:ss">
                  <c:v>1.6267476851851852</c:v>
                </c:pt>
                <c:pt idx="3640" formatCode="[h]:mm:ss">
                  <c:v>1.627199074074074</c:v>
                </c:pt>
                <c:pt idx="3641" formatCode="[h]:mm:ss">
                  <c:v>1.6276504629629629</c:v>
                </c:pt>
                <c:pt idx="3642" formatCode="[h]:mm:ss">
                  <c:v>1.628101851851852</c:v>
                </c:pt>
                <c:pt idx="3643" formatCode="[h]:mm:ss">
                  <c:v>1.6285532407407406</c:v>
                </c:pt>
                <c:pt idx="3644" formatCode="[h]:mm:ss">
                  <c:v>1.6290046296296297</c:v>
                </c:pt>
                <c:pt idx="3645" formatCode="[h]:mm:ss">
                  <c:v>1.6294560185185185</c:v>
                </c:pt>
                <c:pt idx="3646" formatCode="[h]:mm:ss">
                  <c:v>1.6299074074074074</c:v>
                </c:pt>
                <c:pt idx="3647" formatCode="[h]:mm:ss">
                  <c:v>1.6303587962962964</c:v>
                </c:pt>
                <c:pt idx="3648" formatCode="[h]:mm:ss">
                  <c:v>1.6308101851851851</c:v>
                </c:pt>
                <c:pt idx="3649" formatCode="[h]:mm:ss">
                  <c:v>1.6312615740740741</c:v>
                </c:pt>
                <c:pt idx="3650" formatCode="[h]:mm:ss">
                  <c:v>1.631712962962963</c:v>
                </c:pt>
                <c:pt idx="3651" formatCode="[h]:mm:ss">
                  <c:v>1.6321643518518518</c:v>
                </c:pt>
                <c:pt idx="3652" formatCode="[h]:mm:ss">
                  <c:v>1.6326157407407409</c:v>
                </c:pt>
                <c:pt idx="3653" formatCode="[h]:mm:ss">
                  <c:v>1.6330671296296295</c:v>
                </c:pt>
                <c:pt idx="3654" formatCode="[h]:mm:ss">
                  <c:v>1.6335185185185186</c:v>
                </c:pt>
                <c:pt idx="3655" formatCode="[h]:mm:ss">
                  <c:v>1.6339699074074074</c:v>
                </c:pt>
                <c:pt idx="3656" formatCode="[h]:mm:ss">
                  <c:v>1.6344212962962963</c:v>
                </c:pt>
                <c:pt idx="3657" formatCode="[h]:mm:ss">
                  <c:v>1.6348726851851854</c:v>
                </c:pt>
                <c:pt idx="3658" formatCode="[h]:mm:ss">
                  <c:v>1.635324074074074</c:v>
                </c:pt>
                <c:pt idx="3659" formatCode="[h]:mm:ss">
                  <c:v>1.6357754629629628</c:v>
                </c:pt>
                <c:pt idx="3660" formatCode="[h]:mm:ss">
                  <c:v>1.6362268518518519</c:v>
                </c:pt>
                <c:pt idx="3661" formatCode="[h]:mm:ss">
                  <c:v>1.6366782407407408</c:v>
                </c:pt>
                <c:pt idx="3662" formatCode="[h]:mm:ss">
                  <c:v>1.6371296296296298</c:v>
                </c:pt>
                <c:pt idx="3663" formatCode="[h]:mm:ss">
                  <c:v>1.6375810185185184</c:v>
                </c:pt>
                <c:pt idx="3664" formatCode="[h]:mm:ss">
                  <c:v>1.6380324074074073</c:v>
                </c:pt>
                <c:pt idx="3665" formatCode="[h]:mm:ss">
                  <c:v>1.6384837962962964</c:v>
                </c:pt>
                <c:pt idx="3666" formatCode="[h]:mm:ss">
                  <c:v>1.6389351851851852</c:v>
                </c:pt>
                <c:pt idx="3667" formatCode="[h]:mm:ss">
                  <c:v>1.639375</c:v>
                </c:pt>
                <c:pt idx="3668" formatCode="[h]:mm:ss">
                  <c:v>1.6398263888888891</c:v>
                </c:pt>
                <c:pt idx="3669" formatCode="[h]:mm:ss">
                  <c:v>1.6402777777777777</c:v>
                </c:pt>
                <c:pt idx="3670" formatCode="[h]:mm:ss">
                  <c:v>1.6407291666666666</c:v>
                </c:pt>
                <c:pt idx="3671" formatCode="[h]:mm:ss">
                  <c:v>1.6411805555555556</c:v>
                </c:pt>
                <c:pt idx="3672" formatCode="[h]:mm:ss">
                  <c:v>1.6416319444444445</c:v>
                </c:pt>
                <c:pt idx="3673" formatCode="[h]:mm:ss">
                  <c:v>1.6420833333333331</c:v>
                </c:pt>
                <c:pt idx="3674" formatCode="[h]:mm:ss">
                  <c:v>1.6425347222222222</c:v>
                </c:pt>
                <c:pt idx="3675" formatCode="[h]:mm:ss">
                  <c:v>1.642986111111111</c:v>
                </c:pt>
                <c:pt idx="3676" formatCode="[h]:mm:ss">
                  <c:v>1.643402777777778</c:v>
                </c:pt>
                <c:pt idx="3677" formatCode="[h]:mm:ss">
                  <c:v>1.6438541666666666</c:v>
                </c:pt>
                <c:pt idx="3678" formatCode="[h]:mm:ss">
                  <c:v>1.6442708333333333</c:v>
                </c:pt>
                <c:pt idx="3679" formatCode="[h]:mm:ss">
                  <c:v>1.6447222222222224</c:v>
                </c:pt>
                <c:pt idx="3680" formatCode="[h]:mm:ss">
                  <c:v>1.645173611111111</c:v>
                </c:pt>
                <c:pt idx="3681" formatCode="[h]:mm:ss">
                  <c:v>1.6456249999999999</c:v>
                </c:pt>
                <c:pt idx="3682" formatCode="[h]:mm:ss">
                  <c:v>1.646076388888889</c:v>
                </c:pt>
                <c:pt idx="3683" formatCode="[h]:mm:ss">
                  <c:v>1.6465277777777778</c:v>
                </c:pt>
                <c:pt idx="3684" formatCode="[h]:mm:ss">
                  <c:v>1.6469791666666669</c:v>
                </c:pt>
                <c:pt idx="3685" formatCode="[h]:mm:ss">
                  <c:v>1.6474305555555555</c:v>
                </c:pt>
                <c:pt idx="3686" formatCode="[h]:mm:ss">
                  <c:v>1.6478819444444444</c:v>
                </c:pt>
                <c:pt idx="3687" formatCode="[h]:mm:ss">
                  <c:v>1.6483333333333334</c:v>
                </c:pt>
                <c:pt idx="3688" formatCode="[h]:mm:ss">
                  <c:v>1.6487847222222223</c:v>
                </c:pt>
                <c:pt idx="3689" formatCode="[h]:mm:ss">
                  <c:v>1.6492361111111109</c:v>
                </c:pt>
                <c:pt idx="3690" formatCode="[h]:mm:ss">
                  <c:v>1.6496875</c:v>
                </c:pt>
                <c:pt idx="3691" formatCode="[h]:mm:ss">
                  <c:v>1.6501388888888888</c:v>
                </c:pt>
                <c:pt idx="3692" formatCode="[h]:mm:ss">
                  <c:v>1.6505902777777779</c:v>
                </c:pt>
                <c:pt idx="3693" formatCode="[h]:mm:ss">
                  <c:v>1.6510416666666667</c:v>
                </c:pt>
                <c:pt idx="3694" formatCode="[h]:mm:ss">
                  <c:v>1.6514930555555554</c:v>
                </c:pt>
                <c:pt idx="3695" formatCode="[h]:mm:ss">
                  <c:v>1.6519444444444444</c:v>
                </c:pt>
                <c:pt idx="3696" formatCode="[h]:mm:ss">
                  <c:v>1.6523842592592592</c:v>
                </c:pt>
                <c:pt idx="3697" formatCode="[h]:mm:ss">
                  <c:v>1.6528356481481481</c:v>
                </c:pt>
                <c:pt idx="3698" formatCode="[h]:mm:ss">
                  <c:v>1.6532870370370372</c:v>
                </c:pt>
                <c:pt idx="3699" formatCode="[h]:mm:ss">
                  <c:v>1.6537037037037037</c:v>
                </c:pt>
                <c:pt idx="3700" formatCode="[h]:mm:ss">
                  <c:v>1.6541550925925925</c:v>
                </c:pt>
                <c:pt idx="3701" formatCode="[h]:mm:ss">
                  <c:v>1.6546064814814816</c:v>
                </c:pt>
                <c:pt idx="3702" formatCode="[h]:mm:ss">
                  <c:v>1.6550578703703704</c:v>
                </c:pt>
                <c:pt idx="3703" formatCode="[h]:mm:ss">
                  <c:v>1.6555092592592591</c:v>
                </c:pt>
                <c:pt idx="3704" formatCode="[h]:mm:ss">
                  <c:v>1.6559606481481481</c:v>
                </c:pt>
                <c:pt idx="3705" formatCode="[h]:mm:ss">
                  <c:v>1.656412037037037</c:v>
                </c:pt>
                <c:pt idx="3706" formatCode="[h]:mm:ss">
                  <c:v>1.6568634259259261</c:v>
                </c:pt>
                <c:pt idx="3707" formatCode="[h]:mm:ss">
                  <c:v>1.6573148148148149</c:v>
                </c:pt>
                <c:pt idx="3708" formatCode="[h]:mm:ss">
                  <c:v>1.6577662037037035</c:v>
                </c:pt>
                <c:pt idx="3709" formatCode="[h]:mm:ss">
                  <c:v>1.6582175925925926</c:v>
                </c:pt>
                <c:pt idx="3710" formatCode="[h]:mm:ss">
                  <c:v>1.6586689814814815</c:v>
                </c:pt>
                <c:pt idx="3711" formatCode="[h]:mm:ss">
                  <c:v>1.6591203703703703</c:v>
                </c:pt>
                <c:pt idx="3712" formatCode="[h]:mm:ss">
                  <c:v>1.6595717592592594</c:v>
                </c:pt>
                <c:pt idx="3713" formatCode="[h]:mm:ss">
                  <c:v>1.660023148148148</c:v>
                </c:pt>
                <c:pt idx="3714" formatCode="[h]:mm:ss">
                  <c:v>1.6604745370370371</c:v>
                </c:pt>
                <c:pt idx="3715" formatCode="[h]:mm:ss">
                  <c:v>1.6609259259259259</c:v>
                </c:pt>
                <c:pt idx="3716" formatCode="[h]:mm:ss">
                  <c:v>1.6613773148148148</c:v>
                </c:pt>
                <c:pt idx="3717" formatCode="[h]:mm:ss">
                  <c:v>1.6618287037037038</c:v>
                </c:pt>
                <c:pt idx="3718" formatCode="[h]:mm:ss">
                  <c:v>1.6622800925925925</c:v>
                </c:pt>
                <c:pt idx="3719" formatCode="[h]:mm:ss">
                  <c:v>1.6627314814814815</c:v>
                </c:pt>
                <c:pt idx="3720" formatCode="[h]:mm:ss">
                  <c:v>1.6631828703703704</c:v>
                </c:pt>
                <c:pt idx="3721" formatCode="[h]:mm:ss">
                  <c:v>1.6636342592592592</c:v>
                </c:pt>
                <c:pt idx="3722" formatCode="[h]:mm:ss">
                  <c:v>1.6640856481481483</c:v>
                </c:pt>
                <c:pt idx="3723" formatCode="[h]:mm:ss">
                  <c:v>1.6645370370370369</c:v>
                </c:pt>
                <c:pt idx="3724" formatCode="[h]:mm:ss">
                  <c:v>1.664988425925926</c:v>
                </c:pt>
                <c:pt idx="3725" formatCode="[h]:mm:ss">
                  <c:v>1.6654398148148148</c:v>
                </c:pt>
                <c:pt idx="3726" formatCode="[h]:mm:ss">
                  <c:v>1.6658912037037037</c:v>
                </c:pt>
                <c:pt idx="3727" formatCode="[h]:mm:ss">
                  <c:v>1.6663425925925928</c:v>
                </c:pt>
                <c:pt idx="3728" formatCode="[h]:mm:ss">
                  <c:v>1.6667939814814814</c:v>
                </c:pt>
                <c:pt idx="3729" formatCode="[h]:mm:ss">
                  <c:v>1.6672453703703702</c:v>
                </c:pt>
                <c:pt idx="3730" formatCode="[h]:mm:ss">
                  <c:v>1.6676967592592593</c:v>
                </c:pt>
                <c:pt idx="3731" formatCode="[h]:mm:ss">
                  <c:v>1.6681481481481482</c:v>
                </c:pt>
                <c:pt idx="3732" formatCode="[h]:mm:ss">
                  <c:v>1.6685995370370372</c:v>
                </c:pt>
                <c:pt idx="3733" formatCode="[h]:mm:ss">
                  <c:v>1.6690509259259259</c:v>
                </c:pt>
                <c:pt idx="3734" formatCode="[h]:mm:ss">
                  <c:v>1.6695023148148147</c:v>
                </c:pt>
                <c:pt idx="3735" formatCode="[h]:mm:ss">
                  <c:v>1.6699421296296295</c:v>
                </c:pt>
                <c:pt idx="3736" formatCode="[h]:mm:ss">
                  <c:v>1.6703935185185186</c:v>
                </c:pt>
                <c:pt idx="3737" formatCode="[h]:mm:ss">
                  <c:v>1.6708449074074074</c:v>
                </c:pt>
                <c:pt idx="3738" formatCode="[h]:mm:ss">
                  <c:v>1.6712962962962965</c:v>
                </c:pt>
                <c:pt idx="3739" formatCode="[h]:mm:ss">
                  <c:v>1.6717476851851851</c:v>
                </c:pt>
                <c:pt idx="3740" formatCode="[h]:mm:ss">
                  <c:v>1.672199074074074</c:v>
                </c:pt>
                <c:pt idx="3741" formatCode="[h]:mm:ss">
                  <c:v>1.6726157407407409</c:v>
                </c:pt>
                <c:pt idx="3742" formatCode="[h]:mm:ss">
                  <c:v>1.6730555555555557</c:v>
                </c:pt>
                <c:pt idx="3743" formatCode="[h]:mm:ss">
                  <c:v>1.6735069444444444</c:v>
                </c:pt>
                <c:pt idx="3744" formatCode="[h]:mm:ss">
                  <c:v>1.6739236111111111</c:v>
                </c:pt>
                <c:pt idx="3745" formatCode="[h]:mm:ss">
                  <c:v>1.6743750000000002</c:v>
                </c:pt>
                <c:pt idx="3746" formatCode="[h]:mm:ss">
                  <c:v>1.6748263888888888</c:v>
                </c:pt>
                <c:pt idx="3747" formatCode="[h]:mm:ss">
                  <c:v>1.6752777777777776</c:v>
                </c:pt>
                <c:pt idx="3748" formatCode="[h]:mm:ss">
                  <c:v>1.6757291666666667</c:v>
                </c:pt>
                <c:pt idx="3749" formatCode="[h]:mm:ss">
                  <c:v>1.6761805555555556</c:v>
                </c:pt>
                <c:pt idx="3750" formatCode="[h]:mm:ss">
                  <c:v>1.6766319444444446</c:v>
                </c:pt>
                <c:pt idx="3751" formatCode="[h]:mm:ss">
                  <c:v>1.6770833333333333</c:v>
                </c:pt>
                <c:pt idx="3752" formatCode="[h]:mm:ss">
                  <c:v>1.6775347222222221</c:v>
                </c:pt>
                <c:pt idx="3753" formatCode="[h]:mm:ss">
                  <c:v>1.6779861111111112</c:v>
                </c:pt>
                <c:pt idx="3754" formatCode="[h]:mm:ss">
                  <c:v>1.6784375</c:v>
                </c:pt>
                <c:pt idx="3755" formatCode="[h]:mm:ss">
                  <c:v>1.6788888888888891</c:v>
                </c:pt>
                <c:pt idx="3756" formatCode="[h]:mm:ss">
                  <c:v>1.6793402777777777</c:v>
                </c:pt>
                <c:pt idx="3757" formatCode="[h]:mm:ss">
                  <c:v>1.6797916666666666</c:v>
                </c:pt>
                <c:pt idx="3758" formatCode="[h]:mm:ss">
                  <c:v>1.6802430555555556</c:v>
                </c:pt>
                <c:pt idx="3759" formatCode="[h]:mm:ss">
                  <c:v>1.6806944444444445</c:v>
                </c:pt>
                <c:pt idx="3760" formatCode="[h]:mm:ss">
                  <c:v>1.6811458333333331</c:v>
                </c:pt>
                <c:pt idx="3761" formatCode="[h]:mm:ss">
                  <c:v>1.6815625000000001</c:v>
                </c:pt>
                <c:pt idx="3762" formatCode="[h]:mm:ss">
                  <c:v>1.6820138888888889</c:v>
                </c:pt>
                <c:pt idx="3763" formatCode="[h]:mm:ss">
                  <c:v>1.682465277777778</c:v>
                </c:pt>
                <c:pt idx="3764" formatCode="[h]:mm:ss">
                  <c:v>1.6829166666666666</c:v>
                </c:pt>
                <c:pt idx="3765" formatCode="[h]:mm:ss">
                  <c:v>1.6833564814814814</c:v>
                </c:pt>
                <c:pt idx="3766" formatCode="[h]:mm:ss">
                  <c:v>1.6838078703703703</c:v>
                </c:pt>
                <c:pt idx="3767" formatCode="[h]:mm:ss">
                  <c:v>1.6842592592592593</c:v>
                </c:pt>
                <c:pt idx="3768" formatCode="[h]:mm:ss">
                  <c:v>1.6847106481481482</c:v>
                </c:pt>
                <c:pt idx="3769" formatCode="[h]:mm:ss">
                  <c:v>1.6851620370370368</c:v>
                </c:pt>
                <c:pt idx="3770" formatCode="[h]:mm:ss">
                  <c:v>1.6856134259259259</c:v>
                </c:pt>
                <c:pt idx="3771" formatCode="[h]:mm:ss">
                  <c:v>1.6860648148148147</c:v>
                </c:pt>
                <c:pt idx="3772" formatCode="[h]:mm:ss">
                  <c:v>1.6865162037037038</c:v>
                </c:pt>
                <c:pt idx="3773" formatCode="[h]:mm:ss">
                  <c:v>1.6869675925925927</c:v>
                </c:pt>
                <c:pt idx="3774" formatCode="[h]:mm:ss">
                  <c:v>1.6874189814814813</c:v>
                </c:pt>
                <c:pt idx="3775" formatCode="[h]:mm:ss">
                  <c:v>1.6878703703703704</c:v>
                </c:pt>
                <c:pt idx="3776" formatCode="[h]:mm:ss">
                  <c:v>1.6883217592592592</c:v>
                </c:pt>
                <c:pt idx="3777" formatCode="[h]:mm:ss">
                  <c:v>1.6887731481481483</c:v>
                </c:pt>
                <c:pt idx="3778" formatCode="[h]:mm:ss">
                  <c:v>1.6892245370370371</c:v>
                </c:pt>
                <c:pt idx="3779" formatCode="[h]:mm:ss">
                  <c:v>1.6896412037037036</c:v>
                </c:pt>
                <c:pt idx="3780" formatCode="[h]:mm:ss">
                  <c:v>1.6900578703703706</c:v>
                </c:pt>
                <c:pt idx="3781" formatCode="[h]:mm:ss">
                  <c:v>1.6905092592592592</c:v>
                </c:pt>
                <c:pt idx="3782" formatCode="[h]:mm:ss">
                  <c:v>1.6909259259259259</c:v>
                </c:pt>
                <c:pt idx="3783" formatCode="[h]:mm:ss">
                  <c:v>1.691377314814815</c:v>
                </c:pt>
                <c:pt idx="3784" formatCode="[h]:mm:ss">
                  <c:v>1.6918287037037036</c:v>
                </c:pt>
                <c:pt idx="3785" formatCode="[h]:mm:ss">
                  <c:v>1.6922800925925925</c:v>
                </c:pt>
                <c:pt idx="3786" formatCode="[h]:mm:ss">
                  <c:v>1.6927314814814816</c:v>
                </c:pt>
                <c:pt idx="3787" formatCode="[h]:mm:ss">
                  <c:v>1.6931828703703704</c:v>
                </c:pt>
                <c:pt idx="3788" formatCode="[h]:mm:ss">
                  <c:v>1.6936342592592595</c:v>
                </c:pt>
                <c:pt idx="3789" formatCode="[h]:mm:ss">
                  <c:v>1.6940740740740743</c:v>
                </c:pt>
                <c:pt idx="3790" formatCode="[h]:mm:ss">
                  <c:v>1.6945254629629629</c:v>
                </c:pt>
                <c:pt idx="3791" formatCode="[h]:mm:ss">
                  <c:v>1.6949768518518518</c:v>
                </c:pt>
                <c:pt idx="3792" formatCode="[h]:mm:ss">
                  <c:v>1.6954282407407408</c:v>
                </c:pt>
                <c:pt idx="3793" formatCode="[h]:mm:ss">
                  <c:v>1.6958796296296297</c:v>
                </c:pt>
                <c:pt idx="3794" formatCode="[h]:mm:ss">
                  <c:v>1.6962962962962962</c:v>
                </c:pt>
                <c:pt idx="3795" formatCode="[h]:mm:ss">
                  <c:v>1.6967476851851853</c:v>
                </c:pt>
                <c:pt idx="3796" formatCode="[h]:mm:ss">
                  <c:v>1.6971990740740741</c:v>
                </c:pt>
                <c:pt idx="3797" formatCode="[h]:mm:ss">
                  <c:v>1.6976504629629632</c:v>
                </c:pt>
                <c:pt idx="3798" formatCode="[h]:mm:ss">
                  <c:v>1.6981018518518518</c:v>
                </c:pt>
                <c:pt idx="3799" formatCode="[h]:mm:ss">
                  <c:v>1.6985532407407407</c:v>
                </c:pt>
                <c:pt idx="3800" formatCode="[h]:mm:ss">
                  <c:v>1.6990046296296297</c:v>
                </c:pt>
                <c:pt idx="3801" formatCode="[h]:mm:ss">
                  <c:v>1.6994560185185186</c:v>
                </c:pt>
                <c:pt idx="3802" formatCode="[h]:mm:ss">
                  <c:v>1.6998726851851851</c:v>
                </c:pt>
                <c:pt idx="3803" formatCode="[h]:mm:ss">
                  <c:v>1.7003240740740742</c:v>
                </c:pt>
                <c:pt idx="3804" formatCode="[h]:mm:ss">
                  <c:v>1.700775462962963</c:v>
                </c:pt>
                <c:pt idx="3805" formatCode="[h]:mm:ss">
                  <c:v>1.7012268518518521</c:v>
                </c:pt>
                <c:pt idx="3806" formatCode="[h]:mm:ss">
                  <c:v>1.7016782407407407</c:v>
                </c:pt>
                <c:pt idx="3807" formatCode="[h]:mm:ss">
                  <c:v>1.7021296296296295</c:v>
                </c:pt>
                <c:pt idx="3808" formatCode="[h]:mm:ss">
                  <c:v>1.7025810185185186</c:v>
                </c:pt>
                <c:pt idx="3809" formatCode="[h]:mm:ss">
                  <c:v>1.7030324074074075</c:v>
                </c:pt>
                <c:pt idx="3810" formatCode="[h]:mm:ss">
                  <c:v>1.7034837962962961</c:v>
                </c:pt>
                <c:pt idx="3811" formatCode="[h]:mm:ss">
                  <c:v>1.7038888888888888</c:v>
                </c:pt>
                <c:pt idx="3812" formatCode="[h]:mm:ss">
                  <c:v>1.7043402777777779</c:v>
                </c:pt>
                <c:pt idx="3813" formatCode="[h]:mm:ss">
                  <c:v>1.7047916666666667</c:v>
                </c:pt>
                <c:pt idx="3814" formatCode="[h]:mm:ss">
                  <c:v>1.7052314814814815</c:v>
                </c:pt>
                <c:pt idx="3815" formatCode="[h]:mm:ss">
                  <c:v>1.705648148148148</c:v>
                </c:pt>
                <c:pt idx="3816" formatCode="[h]:mm:ss">
                  <c:v>1.7060995370370371</c:v>
                </c:pt>
                <c:pt idx="3817" formatCode="[h]:mm:ss">
                  <c:v>1.7065509259259259</c:v>
                </c:pt>
                <c:pt idx="3818" formatCode="[h]:mm:ss">
                  <c:v>1.707002314814815</c:v>
                </c:pt>
                <c:pt idx="3819" formatCode="[h]:mm:ss">
                  <c:v>1.7074537037037036</c:v>
                </c:pt>
                <c:pt idx="3820" formatCode="[h]:mm:ss">
                  <c:v>1.7079050925925925</c:v>
                </c:pt>
                <c:pt idx="3821" formatCode="[h]:mm:ss">
                  <c:v>1.7083564814814816</c:v>
                </c:pt>
                <c:pt idx="3822" formatCode="[h]:mm:ss">
                  <c:v>1.7088078703703704</c:v>
                </c:pt>
                <c:pt idx="3823" formatCode="[h]:mm:ss">
                  <c:v>1.7092592592592595</c:v>
                </c:pt>
                <c:pt idx="3824" formatCode="[h]:mm:ss">
                  <c:v>1.7097106481481481</c:v>
                </c:pt>
                <c:pt idx="3825" formatCode="[h]:mm:ss">
                  <c:v>1.710162037037037</c:v>
                </c:pt>
                <c:pt idx="3826" formatCode="[h]:mm:ss">
                  <c:v>1.710613425925926</c:v>
                </c:pt>
                <c:pt idx="3827" formatCode="[h]:mm:ss">
                  <c:v>1.7110648148148149</c:v>
                </c:pt>
                <c:pt idx="3828" formatCode="[h]:mm:ss">
                  <c:v>1.7115162037037035</c:v>
                </c:pt>
                <c:pt idx="3829" formatCode="[h]:mm:ss">
                  <c:v>1.7119675925925926</c:v>
                </c:pt>
                <c:pt idx="3830" formatCode="[h]:mm:ss">
                  <c:v>1.7124189814814814</c:v>
                </c:pt>
                <c:pt idx="3831" formatCode="[h]:mm:ss">
                  <c:v>1.7128703703703705</c:v>
                </c:pt>
                <c:pt idx="3832" formatCode="[h]:mm:ss">
                  <c:v>1.7133217592592593</c:v>
                </c:pt>
                <c:pt idx="3833" formatCode="[h]:mm:ss">
                  <c:v>1.713773148148148</c:v>
                </c:pt>
                <c:pt idx="3834" formatCode="[h]:mm:ss">
                  <c:v>1.714224537037037</c:v>
                </c:pt>
                <c:pt idx="3835" formatCode="[h]:mm:ss">
                  <c:v>1.7146759259259259</c:v>
                </c:pt>
                <c:pt idx="3836" formatCode="[h]:mm:ss">
                  <c:v>1.715127314814815</c:v>
                </c:pt>
                <c:pt idx="3837" formatCode="[h]:mm:ss">
                  <c:v>1.7155787037037038</c:v>
                </c:pt>
                <c:pt idx="3838" formatCode="[h]:mm:ss">
                  <c:v>1.7160300925925924</c:v>
                </c:pt>
                <c:pt idx="3839" formatCode="[h]:mm:ss">
                  <c:v>1.7164814814814815</c:v>
                </c:pt>
                <c:pt idx="3840" formatCode="[h]:mm:ss">
                  <c:v>1.7169328703703703</c:v>
                </c:pt>
                <c:pt idx="3841" formatCode="[h]:mm:ss">
                  <c:v>1.7173842592592592</c:v>
                </c:pt>
                <c:pt idx="3842" formatCode="[h]:mm:ss">
                  <c:v>1.7178356481481483</c:v>
                </c:pt>
                <c:pt idx="3843" formatCode="[h]:mm:ss">
                  <c:v>1.7182523148148148</c:v>
                </c:pt>
                <c:pt idx="3844" formatCode="[h]:mm:ss">
                  <c:v>1.7187037037037038</c:v>
                </c:pt>
                <c:pt idx="3845" formatCode="[h]:mm:ss">
                  <c:v>1.7191550925925927</c:v>
                </c:pt>
                <c:pt idx="3846" formatCode="[h]:mm:ss">
                  <c:v>1.7196064814814813</c:v>
                </c:pt>
                <c:pt idx="3847" formatCode="[h]:mm:ss">
                  <c:v>1.7200578703703704</c:v>
                </c:pt>
                <c:pt idx="3848" formatCode="[h]:mm:ss">
                  <c:v>1.7205092592592592</c:v>
                </c:pt>
                <c:pt idx="3849" formatCode="[h]:mm:ss">
                  <c:v>1.720949074074074</c:v>
                </c:pt>
                <c:pt idx="3850" formatCode="[h]:mm:ss">
                  <c:v>1.7214004629629629</c:v>
                </c:pt>
                <c:pt idx="3851" formatCode="[h]:mm:ss">
                  <c:v>1.721851851851852</c:v>
                </c:pt>
                <c:pt idx="3852" formatCode="[h]:mm:ss">
                  <c:v>1.7223032407407406</c:v>
                </c:pt>
                <c:pt idx="3853" formatCode="[h]:mm:ss">
                  <c:v>1.7227546296296297</c:v>
                </c:pt>
                <c:pt idx="3854" formatCode="[h]:mm:ss">
                  <c:v>1.7232060185185185</c:v>
                </c:pt>
                <c:pt idx="3855" formatCode="[h]:mm:ss">
                  <c:v>1.7236574074074074</c:v>
                </c:pt>
                <c:pt idx="3856" formatCode="[h]:mm:ss">
                  <c:v>1.7241087962962964</c:v>
                </c:pt>
                <c:pt idx="3857" formatCode="[h]:mm:ss">
                  <c:v>1.7245601851851851</c:v>
                </c:pt>
                <c:pt idx="3858" formatCode="[h]:mm:ss">
                  <c:v>1.7250115740740741</c:v>
                </c:pt>
                <c:pt idx="3859" formatCode="[h]:mm:ss">
                  <c:v>1.725462962962963</c:v>
                </c:pt>
                <c:pt idx="3860" formatCode="[h]:mm:ss">
                  <c:v>1.7259143518518518</c:v>
                </c:pt>
                <c:pt idx="3861" formatCode="[h]:mm:ss">
                  <c:v>1.7263657407407409</c:v>
                </c:pt>
                <c:pt idx="3862" formatCode="[h]:mm:ss">
                  <c:v>1.7268171296296295</c:v>
                </c:pt>
                <c:pt idx="3863" formatCode="[h]:mm:ss">
                  <c:v>1.7272685185185186</c:v>
                </c:pt>
                <c:pt idx="3864" formatCode="[h]:mm:ss">
                  <c:v>1.7277199074074074</c:v>
                </c:pt>
                <c:pt idx="3865" formatCode="[h]:mm:ss">
                  <c:v>1.7281712962962963</c:v>
                </c:pt>
                <c:pt idx="3866" formatCode="[h]:mm:ss">
                  <c:v>1.7286226851851854</c:v>
                </c:pt>
                <c:pt idx="3867" formatCode="[h]:mm:ss">
                  <c:v>1.729074074074074</c:v>
                </c:pt>
                <c:pt idx="3868" formatCode="[h]:mm:ss">
                  <c:v>1.7295254629629628</c:v>
                </c:pt>
                <c:pt idx="3869" formatCode="[h]:mm:ss">
                  <c:v>1.7299768518518519</c:v>
                </c:pt>
                <c:pt idx="3870" formatCode="[h]:mm:ss">
                  <c:v>1.7304282407407408</c:v>
                </c:pt>
                <c:pt idx="3871" formatCode="[h]:mm:ss">
                  <c:v>1.7308796296296298</c:v>
                </c:pt>
                <c:pt idx="3872" formatCode="[h]:mm:ss">
                  <c:v>1.7313310185185184</c:v>
                </c:pt>
                <c:pt idx="3873" formatCode="[h]:mm:ss">
                  <c:v>1.7317824074074073</c:v>
                </c:pt>
                <c:pt idx="3874" formatCode="[h]:mm:ss">
                  <c:v>1.7322337962962964</c:v>
                </c:pt>
                <c:pt idx="3875" formatCode="[h]:mm:ss">
                  <c:v>1.7326851851851852</c:v>
                </c:pt>
                <c:pt idx="3876" formatCode="[h]:mm:ss">
                  <c:v>1.7331365740740743</c:v>
                </c:pt>
                <c:pt idx="3877" formatCode="[h]:mm:ss">
                  <c:v>1.7335879629629629</c:v>
                </c:pt>
                <c:pt idx="3878" formatCode="[h]:mm:ss">
                  <c:v>1.7340393518518518</c:v>
                </c:pt>
                <c:pt idx="3879" formatCode="[h]:mm:ss">
                  <c:v>1.7344907407407408</c:v>
                </c:pt>
                <c:pt idx="3880" formatCode="[h]:mm:ss">
                  <c:v>1.7349421296296297</c:v>
                </c:pt>
                <c:pt idx="3881" formatCode="[h]:mm:ss">
                  <c:v>1.7353935185185183</c:v>
                </c:pt>
                <c:pt idx="3882" formatCode="[h]:mm:ss">
                  <c:v>1.7358449074074074</c:v>
                </c:pt>
                <c:pt idx="3883" formatCode="[h]:mm:ss">
                  <c:v>1.7362962962962962</c:v>
                </c:pt>
                <c:pt idx="3884" formatCode="[h]:mm:ss">
                  <c:v>1.7367476851851853</c:v>
                </c:pt>
                <c:pt idx="3885" formatCode="[h]:mm:ss">
                  <c:v>1.7371990740740741</c:v>
                </c:pt>
                <c:pt idx="3886" formatCode="[h]:mm:ss">
                  <c:v>1.7376504629629628</c:v>
                </c:pt>
                <c:pt idx="3887" formatCode="[h]:mm:ss">
                  <c:v>1.7381018518518518</c:v>
                </c:pt>
                <c:pt idx="3888" formatCode="[h]:mm:ss">
                  <c:v>1.7385532407407407</c:v>
                </c:pt>
                <c:pt idx="3889" formatCode="[h]:mm:ss">
                  <c:v>1.7390046296296298</c:v>
                </c:pt>
                <c:pt idx="3890" formatCode="[h]:mm:ss">
                  <c:v>1.7394560185185186</c:v>
                </c:pt>
                <c:pt idx="3891" formatCode="[h]:mm:ss">
                  <c:v>1.7399074074074072</c:v>
                </c:pt>
                <c:pt idx="3892" formatCode="[h]:mm:ss">
                  <c:v>1.7403587962962963</c:v>
                </c:pt>
                <c:pt idx="3893" formatCode="[h]:mm:ss">
                  <c:v>1.7408101851851852</c:v>
                </c:pt>
                <c:pt idx="3894" formatCode="[h]:mm:ss">
                  <c:v>1.741261574074074</c:v>
                </c:pt>
                <c:pt idx="3895" formatCode="[h]:mm:ss">
                  <c:v>1.7417013888888888</c:v>
                </c:pt>
                <c:pt idx="3896" formatCode="[h]:mm:ss">
                  <c:v>1.7421527777777779</c:v>
                </c:pt>
                <c:pt idx="3897" formatCode="[h]:mm:ss">
                  <c:v>1.7426041666666665</c:v>
                </c:pt>
                <c:pt idx="3898" formatCode="[h]:mm:ss">
                  <c:v>1.7430555555555556</c:v>
                </c:pt>
                <c:pt idx="3899" formatCode="[h]:mm:ss">
                  <c:v>1.7435069444444444</c:v>
                </c:pt>
                <c:pt idx="3900" formatCode="[h]:mm:ss">
                  <c:v>1.7439583333333333</c:v>
                </c:pt>
                <c:pt idx="3901" formatCode="[h]:mm:ss">
                  <c:v>1.7443402777777779</c:v>
                </c:pt>
                <c:pt idx="3902" formatCode="[h]:mm:ss">
                  <c:v>1.7447916666666667</c:v>
                </c:pt>
                <c:pt idx="3903" formatCode="[h]:mm:ss">
                  <c:v>1.7452430555555554</c:v>
                </c:pt>
                <c:pt idx="3904" formatCode="[h]:mm:ss">
                  <c:v>1.7456944444444444</c:v>
                </c:pt>
                <c:pt idx="3905" formatCode="[h]:mm:ss">
                  <c:v>1.7461458333333333</c:v>
                </c:pt>
                <c:pt idx="3906" formatCode="[h]:mm:ss">
                  <c:v>1.7465972222222224</c:v>
                </c:pt>
                <c:pt idx="3907" formatCode="[h]:mm:ss">
                  <c:v>1.7470486111111112</c:v>
                </c:pt>
                <c:pt idx="3908" formatCode="[h]:mm:ss">
                  <c:v>1.7474999999999998</c:v>
                </c:pt>
                <c:pt idx="3909" formatCode="[h]:mm:ss">
                  <c:v>1.7479513888888889</c:v>
                </c:pt>
                <c:pt idx="3910" formatCode="[h]:mm:ss">
                  <c:v>1.7484027777777778</c:v>
                </c:pt>
                <c:pt idx="3911" formatCode="[h]:mm:ss">
                  <c:v>1.7488541666666666</c:v>
                </c:pt>
                <c:pt idx="3912" formatCode="[h]:mm:ss">
                  <c:v>1.7493055555555557</c:v>
                </c:pt>
                <c:pt idx="3913" formatCode="[h]:mm:ss">
                  <c:v>1.7497569444444443</c:v>
                </c:pt>
                <c:pt idx="3914" formatCode="[h]:mm:ss">
                  <c:v>1.7502083333333334</c:v>
                </c:pt>
                <c:pt idx="3915" formatCode="[h]:mm:ss">
                  <c:v>1.7506597222222222</c:v>
                </c:pt>
                <c:pt idx="3916" formatCode="[h]:mm:ss">
                  <c:v>1.7511111111111111</c:v>
                </c:pt>
                <c:pt idx="3917" formatCode="[h]:mm:ss">
                  <c:v>1.7515625000000001</c:v>
                </c:pt>
                <c:pt idx="3918" formatCode="[h]:mm:ss">
                  <c:v>1.7520138888888888</c:v>
                </c:pt>
                <c:pt idx="3919" formatCode="[h]:mm:ss">
                  <c:v>1.7524652777777778</c:v>
                </c:pt>
                <c:pt idx="3920" formatCode="[h]:mm:ss">
                  <c:v>1.7529166666666667</c:v>
                </c:pt>
                <c:pt idx="3921" formatCode="[h]:mm:ss">
                  <c:v>1.7533680555555555</c:v>
                </c:pt>
                <c:pt idx="3922" formatCode="[h]:mm:ss">
                  <c:v>1.7538194444444446</c:v>
                </c:pt>
                <c:pt idx="3923" formatCode="[h]:mm:ss">
                  <c:v>1.7542708333333332</c:v>
                </c:pt>
                <c:pt idx="3924" formatCode="[h]:mm:ss">
                  <c:v>1.7547222222222223</c:v>
                </c:pt>
                <c:pt idx="3925" formatCode="[h]:mm:ss">
                  <c:v>1.7551736111111111</c:v>
                </c:pt>
                <c:pt idx="3926" formatCode="[h]:mm:ss">
                  <c:v>1.755613425925926</c:v>
                </c:pt>
                <c:pt idx="3927" formatCode="[h]:mm:ss">
                  <c:v>1.7560648148148148</c:v>
                </c:pt>
                <c:pt idx="3928" formatCode="[h]:mm:ss">
                  <c:v>1.7565162037037039</c:v>
                </c:pt>
                <c:pt idx="3929" formatCode="[h]:mm:ss">
                  <c:v>1.7569675925925925</c:v>
                </c:pt>
                <c:pt idx="3930" formatCode="[h]:mm:ss">
                  <c:v>1.7574189814814813</c:v>
                </c:pt>
                <c:pt idx="3931" formatCode="[h]:mm:ss">
                  <c:v>1.7578703703703704</c:v>
                </c:pt>
                <c:pt idx="3932" formatCode="[h]:mm:ss">
                  <c:v>1.7583217592592593</c:v>
                </c:pt>
                <c:pt idx="3933" formatCode="[h]:mm:ss">
                  <c:v>1.7587731481481483</c:v>
                </c:pt>
                <c:pt idx="3934" formatCode="[h]:mm:ss">
                  <c:v>1.759224537037037</c:v>
                </c:pt>
                <c:pt idx="3935" formatCode="[h]:mm:ss">
                  <c:v>1.7596759259259258</c:v>
                </c:pt>
                <c:pt idx="3936" formatCode="[h]:mm:ss">
                  <c:v>1.7601273148148149</c:v>
                </c:pt>
                <c:pt idx="3937" formatCode="[h]:mm:ss">
                  <c:v>1.7605787037037037</c:v>
                </c:pt>
                <c:pt idx="3938" formatCode="[h]:mm:ss">
                  <c:v>1.7610300925925928</c:v>
                </c:pt>
                <c:pt idx="3939" formatCode="[h]:mm:ss">
                  <c:v>1.7614814814814814</c:v>
                </c:pt>
                <c:pt idx="3940" formatCode="[h]:mm:ss">
                  <c:v>1.7619328703703703</c:v>
                </c:pt>
                <c:pt idx="3941" formatCode="[h]:mm:ss">
                  <c:v>1.7623842592592593</c:v>
                </c:pt>
                <c:pt idx="3942" formatCode="[h]:mm:ss">
                  <c:v>1.7628356481481482</c:v>
                </c:pt>
                <c:pt idx="3943" formatCode="[h]:mm:ss">
                  <c:v>1.7632870370370368</c:v>
                </c:pt>
                <c:pt idx="3944" formatCode="[h]:mm:ss">
                  <c:v>1.7637384259259259</c:v>
                </c:pt>
                <c:pt idx="3945" formatCode="[h]:mm:ss">
                  <c:v>1.7641898148148147</c:v>
                </c:pt>
                <c:pt idx="3946" formatCode="[h]:mm:ss">
                  <c:v>1.7646064814814817</c:v>
                </c:pt>
                <c:pt idx="3947" formatCode="[h]:mm:ss">
                  <c:v>1.7650578703703703</c:v>
                </c:pt>
                <c:pt idx="3948" formatCode="[h]:mm:ss">
                  <c:v>1.7655092592592592</c:v>
                </c:pt>
                <c:pt idx="3949" formatCode="[h]:mm:ss">
                  <c:v>1.7659606481481482</c:v>
                </c:pt>
                <c:pt idx="3950" formatCode="[h]:mm:ss">
                  <c:v>1.7664120370370371</c:v>
                </c:pt>
                <c:pt idx="3951" formatCode="[h]:mm:ss">
                  <c:v>1.7668287037037036</c:v>
                </c:pt>
                <c:pt idx="3952" formatCode="[h]:mm:ss">
                  <c:v>1.7672800925925927</c:v>
                </c:pt>
                <c:pt idx="3953" formatCode="[h]:mm:ss">
                  <c:v>1.7677314814814815</c:v>
                </c:pt>
                <c:pt idx="3954" formatCode="[h]:mm:ss">
                  <c:v>1.7681828703703706</c:v>
                </c:pt>
                <c:pt idx="3955" formatCode="[h]:mm:ss">
                  <c:v>1.7686226851851854</c:v>
                </c:pt>
                <c:pt idx="3956" formatCode="[h]:mm:ss">
                  <c:v>1.7690393518518519</c:v>
                </c:pt>
                <c:pt idx="3957" formatCode="[h]:mm:ss">
                  <c:v>1.7694907407407408</c:v>
                </c:pt>
                <c:pt idx="3958" formatCode="[h]:mm:ss">
                  <c:v>1.7699421296296298</c:v>
                </c:pt>
                <c:pt idx="3959" formatCode="[h]:mm:ss">
                  <c:v>1.7703935185185184</c:v>
                </c:pt>
                <c:pt idx="3960" formatCode="[h]:mm:ss">
                  <c:v>1.7708449074074073</c:v>
                </c:pt>
                <c:pt idx="3961" formatCode="[h]:mm:ss">
                  <c:v>1.7712962962962964</c:v>
                </c:pt>
                <c:pt idx="3962" formatCode="[h]:mm:ss">
                  <c:v>1.7717476851851852</c:v>
                </c:pt>
                <c:pt idx="3963" formatCode="[h]:mm:ss">
                  <c:v>1.7721990740740743</c:v>
                </c:pt>
                <c:pt idx="3964" formatCode="[h]:mm:ss">
                  <c:v>1.7726504629629629</c:v>
                </c:pt>
                <c:pt idx="3965" formatCode="[h]:mm:ss">
                  <c:v>1.7731018518518518</c:v>
                </c:pt>
                <c:pt idx="3966" formatCode="[h]:mm:ss">
                  <c:v>1.7735532407407408</c:v>
                </c:pt>
                <c:pt idx="3967" formatCode="[h]:mm:ss">
                  <c:v>1.7740046296296297</c:v>
                </c:pt>
                <c:pt idx="3968" formatCode="[h]:mm:ss">
                  <c:v>1.7744560185185183</c:v>
                </c:pt>
                <c:pt idx="3969" formatCode="[h]:mm:ss">
                  <c:v>1.7749074074074074</c:v>
                </c:pt>
                <c:pt idx="3970" formatCode="[h]:mm:ss">
                  <c:v>1.7753587962962962</c:v>
                </c:pt>
                <c:pt idx="3971" formatCode="[h]:mm:ss">
                  <c:v>1.7757754629629632</c:v>
                </c:pt>
                <c:pt idx="3972" formatCode="[h]:mm:ss">
                  <c:v>1.7762268518518518</c:v>
                </c:pt>
                <c:pt idx="3973" formatCode="[h]:mm:ss">
                  <c:v>1.7766782407407407</c:v>
                </c:pt>
                <c:pt idx="3974" formatCode="[h]:mm:ss">
                  <c:v>1.7771296296296297</c:v>
                </c:pt>
                <c:pt idx="3975" formatCode="[h]:mm:ss">
                  <c:v>1.7775810185185186</c:v>
                </c:pt>
                <c:pt idx="3976" formatCode="[h]:mm:ss">
                  <c:v>1.7780324074074072</c:v>
                </c:pt>
                <c:pt idx="3977" formatCode="[h]:mm:ss">
                  <c:v>1.7784837962962963</c:v>
                </c:pt>
                <c:pt idx="3978" formatCode="[h]:mm:ss">
                  <c:v>1.7789236111111111</c:v>
                </c:pt>
                <c:pt idx="3979" formatCode="[h]:mm:ss">
                  <c:v>1.7793749999999999</c:v>
                </c:pt>
                <c:pt idx="3980" formatCode="[h]:mm:ss">
                  <c:v>1.779826388888889</c:v>
                </c:pt>
                <c:pt idx="3981" formatCode="[h]:mm:ss">
                  <c:v>1.7802777777777778</c:v>
                </c:pt>
                <c:pt idx="3982" formatCode="[h]:mm:ss">
                  <c:v>1.7806944444444444</c:v>
                </c:pt>
                <c:pt idx="3983" formatCode="[h]:mm:ss">
                  <c:v>1.7811458333333334</c:v>
                </c:pt>
                <c:pt idx="3984" formatCode="[h]:mm:ss">
                  <c:v>1.7815509259259261</c:v>
                </c:pt>
                <c:pt idx="3985" formatCode="[h]:mm:ss">
                  <c:v>1.7820023148148147</c:v>
                </c:pt>
                <c:pt idx="3986" formatCode="[h]:mm:ss">
                  <c:v>1.7824537037037036</c:v>
                </c:pt>
                <c:pt idx="3987" formatCode="[h]:mm:ss">
                  <c:v>1.7829050925925927</c:v>
                </c:pt>
                <c:pt idx="3988" formatCode="[h]:mm:ss">
                  <c:v>1.7833449074074075</c:v>
                </c:pt>
                <c:pt idx="3989" formatCode="[h]:mm:ss">
                  <c:v>1.7837962962962963</c:v>
                </c:pt>
                <c:pt idx="3990" formatCode="[h]:mm:ss">
                  <c:v>1.7842476851851854</c:v>
                </c:pt>
                <c:pt idx="3991" formatCode="[h]:mm:ss">
                  <c:v>1.784699074074074</c:v>
                </c:pt>
                <c:pt idx="3992" formatCode="[h]:mm:ss">
                  <c:v>1.7851504629629629</c:v>
                </c:pt>
                <c:pt idx="3993" formatCode="[h]:mm:ss">
                  <c:v>1.7856018518518519</c:v>
                </c:pt>
                <c:pt idx="3994" formatCode="[h]:mm:ss">
                  <c:v>1.7860185185185184</c:v>
                </c:pt>
                <c:pt idx="3995" formatCode="[h]:mm:ss">
                  <c:v>1.7864699074074073</c:v>
                </c:pt>
                <c:pt idx="3996" formatCode="[h]:mm:ss">
                  <c:v>1.7868865740740743</c:v>
                </c:pt>
                <c:pt idx="3997" formatCode="[h]:mm:ss">
                  <c:v>1.7873379629629629</c:v>
                </c:pt>
                <c:pt idx="3998" formatCode="[h]:mm:ss">
                  <c:v>1.7877893518518517</c:v>
                </c:pt>
                <c:pt idx="3999" formatCode="[h]:mm:ss">
                  <c:v>1.7882407407407408</c:v>
                </c:pt>
                <c:pt idx="4000" formatCode="[h]:mm:ss">
                  <c:v>1.7886921296296296</c:v>
                </c:pt>
                <c:pt idx="4001" formatCode="[h]:mm:ss">
                  <c:v>1.7891435185185187</c:v>
                </c:pt>
                <c:pt idx="4002" formatCode="[h]:mm:ss">
                  <c:v>1.7895949074074073</c:v>
                </c:pt>
                <c:pt idx="4003" formatCode="[h]:mm:ss">
                  <c:v>1.7900462962962962</c:v>
                </c:pt>
                <c:pt idx="4004" formatCode="[h]:mm:ss">
                  <c:v>1.7904976851851853</c:v>
                </c:pt>
                <c:pt idx="4005" formatCode="[h]:mm:ss">
                  <c:v>1.7909490740740741</c:v>
                </c:pt>
                <c:pt idx="4006" formatCode="[h]:mm:ss">
                  <c:v>1.7914004629629632</c:v>
                </c:pt>
                <c:pt idx="4007" formatCode="[h]:mm:ss">
                  <c:v>1.7918518518518518</c:v>
                </c:pt>
                <c:pt idx="4008" formatCode="[h]:mm:ss">
                  <c:v>1.7923032407407407</c:v>
                </c:pt>
                <c:pt idx="4009" formatCode="[h]:mm:ss">
                  <c:v>1.7927546296296297</c:v>
                </c:pt>
                <c:pt idx="4010" formatCode="[h]:mm:ss">
                  <c:v>1.7932060185185186</c:v>
                </c:pt>
                <c:pt idx="4011" formatCode="[h]:mm:ss">
                  <c:v>1.7936574074074072</c:v>
                </c:pt>
                <c:pt idx="4012" formatCode="[h]:mm:ss">
                  <c:v>1.7941087962962963</c:v>
                </c:pt>
                <c:pt idx="4013" formatCode="[h]:mm:ss">
                  <c:v>1.7945601851851851</c:v>
                </c:pt>
                <c:pt idx="4014" formatCode="[h]:mm:ss">
                  <c:v>1.7949652777777778</c:v>
                </c:pt>
                <c:pt idx="4015" formatCode="[h]:mm:ss">
                  <c:v>1.7954166666666669</c:v>
                </c:pt>
                <c:pt idx="4016" formatCode="[h]:mm:ss">
                  <c:v>1.7958680555555555</c:v>
                </c:pt>
                <c:pt idx="4017" formatCode="[h]:mm:ss">
                  <c:v>1.7963194444444444</c:v>
                </c:pt>
                <c:pt idx="4018" formatCode="[h]:mm:ss">
                  <c:v>1.7967708333333334</c:v>
                </c:pt>
                <c:pt idx="4019" formatCode="[h]:mm:ss">
                  <c:v>1.7972222222222223</c:v>
                </c:pt>
                <c:pt idx="4020" formatCode="[h]:mm:ss">
                  <c:v>1.7976736111111109</c:v>
                </c:pt>
                <c:pt idx="4021" formatCode="[h]:mm:ss">
                  <c:v>1.798125</c:v>
                </c:pt>
                <c:pt idx="4022" formatCode="[h]:mm:ss">
                  <c:v>1.7985763888888888</c:v>
                </c:pt>
                <c:pt idx="4023" formatCode="[h]:mm:ss">
                  <c:v>1.7989930555555558</c:v>
                </c:pt>
                <c:pt idx="4024" formatCode="[h]:mm:ss">
                  <c:v>1.7994444444444444</c:v>
                </c:pt>
                <c:pt idx="4025" formatCode="[h]:mm:ss">
                  <c:v>1.7998958333333333</c:v>
                </c:pt>
                <c:pt idx="4026" formatCode="[h]:mm:ss">
                  <c:v>1.8003125000000002</c:v>
                </c:pt>
                <c:pt idx="4027" formatCode="[h]:mm:ss">
                  <c:v>1.8007638888888888</c:v>
                </c:pt>
                <c:pt idx="4028" formatCode="[h]:mm:ss">
                  <c:v>1.8012152777777777</c:v>
                </c:pt>
                <c:pt idx="4029" formatCode="[h]:mm:ss">
                  <c:v>1.8016666666666667</c:v>
                </c:pt>
                <c:pt idx="4030" formatCode="[h]:mm:ss">
                  <c:v>1.8021180555555556</c:v>
                </c:pt>
                <c:pt idx="4031" formatCode="[h]:mm:ss">
                  <c:v>1.8025694444444442</c:v>
                </c:pt>
                <c:pt idx="4032" formatCode="[h]:mm:ss">
                  <c:v>1.8030208333333333</c:v>
                </c:pt>
                <c:pt idx="4033" formatCode="[h]:mm:ss">
                  <c:v>1.8034722222222221</c:v>
                </c:pt>
                <c:pt idx="4034" formatCode="[h]:mm:ss">
                  <c:v>1.8039236111111112</c:v>
                </c:pt>
                <c:pt idx="4035" formatCode="[h]:mm:ss">
                  <c:v>1.8043750000000001</c:v>
                </c:pt>
                <c:pt idx="4036" formatCode="[h]:mm:ss">
                  <c:v>1.8048263888888887</c:v>
                </c:pt>
                <c:pt idx="4037" formatCode="[h]:mm:ss">
                  <c:v>1.8052777777777778</c:v>
                </c:pt>
                <c:pt idx="4038" formatCode="[h]:mm:ss">
                  <c:v>1.8057291666666666</c:v>
                </c:pt>
                <c:pt idx="4039" formatCode="[h]:mm:ss">
                  <c:v>1.8061805555555557</c:v>
                </c:pt>
                <c:pt idx="4040" formatCode="[h]:mm:ss">
                  <c:v>1.8066203703703705</c:v>
                </c:pt>
                <c:pt idx="4041" formatCode="[h]:mm:ss">
                  <c:v>1.8070717592592593</c:v>
                </c:pt>
                <c:pt idx="4042" formatCode="[h]:mm:ss">
                  <c:v>1.807523148148148</c:v>
                </c:pt>
                <c:pt idx="4043" formatCode="[h]:mm:ss">
                  <c:v>1.807974537037037</c:v>
                </c:pt>
                <c:pt idx="4044" formatCode="[h]:mm:ss">
                  <c:v>1.8084143518518518</c:v>
                </c:pt>
                <c:pt idx="4045" formatCode="[h]:mm:ss">
                  <c:v>1.8088657407407407</c:v>
                </c:pt>
                <c:pt idx="4046" formatCode="[h]:mm:ss">
                  <c:v>1.8093171296296298</c:v>
                </c:pt>
                <c:pt idx="4047" formatCode="[h]:mm:ss">
                  <c:v>1.8097337962962963</c:v>
                </c:pt>
                <c:pt idx="4048" formatCode="[h]:mm:ss">
                  <c:v>1.8101851851851851</c:v>
                </c:pt>
                <c:pt idx="4049" formatCode="[h]:mm:ss">
                  <c:v>1.8106365740740742</c:v>
                </c:pt>
                <c:pt idx="4050" formatCode="[h]:mm:ss">
                  <c:v>1.811087962962963</c:v>
                </c:pt>
                <c:pt idx="4051" formatCode="[h]:mm:ss">
                  <c:v>1.8115393518518517</c:v>
                </c:pt>
                <c:pt idx="4052" formatCode="[h]:mm:ss">
                  <c:v>1.8119907407407407</c:v>
                </c:pt>
                <c:pt idx="4053" formatCode="[h]:mm:ss">
                  <c:v>1.8124421296296296</c:v>
                </c:pt>
                <c:pt idx="4054" formatCode="[h]:mm:ss">
                  <c:v>1.8128935185185187</c:v>
                </c:pt>
                <c:pt idx="4055" formatCode="[h]:mm:ss">
                  <c:v>1.8133449074074075</c:v>
                </c:pt>
                <c:pt idx="4056" formatCode="[h]:mm:ss">
                  <c:v>1.8137962962962961</c:v>
                </c:pt>
                <c:pt idx="4057" formatCode="[h]:mm:ss">
                  <c:v>1.8142476851851852</c:v>
                </c:pt>
                <c:pt idx="4058" formatCode="[h]:mm:ss">
                  <c:v>1.814699074074074</c:v>
                </c:pt>
                <c:pt idx="4059" formatCode="[h]:mm:ss">
                  <c:v>1.8151504629629629</c:v>
                </c:pt>
                <c:pt idx="4060" formatCode="[h]:mm:ss">
                  <c:v>1.815601851851852</c:v>
                </c:pt>
                <c:pt idx="4061" formatCode="[h]:mm:ss">
                  <c:v>1.8160532407407406</c:v>
                </c:pt>
                <c:pt idx="4062" formatCode="[h]:mm:ss">
                  <c:v>1.8165046296296297</c:v>
                </c:pt>
                <c:pt idx="4063" formatCode="[h]:mm:ss">
                  <c:v>1.8169560185185185</c:v>
                </c:pt>
                <c:pt idx="4064" formatCode="[h]:mm:ss">
                  <c:v>1.8174074074074074</c:v>
                </c:pt>
                <c:pt idx="4065" formatCode="[h]:mm:ss">
                  <c:v>1.8178240740740741</c:v>
                </c:pt>
                <c:pt idx="4066" formatCode="[h]:mm:ss">
                  <c:v>1.8182754629629629</c:v>
                </c:pt>
                <c:pt idx="4067" formatCode="[h]:mm:ss">
                  <c:v>1.8187268518518518</c:v>
                </c:pt>
                <c:pt idx="4068" formatCode="[h]:mm:ss">
                  <c:v>1.8191782407407409</c:v>
                </c:pt>
                <c:pt idx="4069" formatCode="[h]:mm:ss">
                  <c:v>1.8196296296296295</c:v>
                </c:pt>
                <c:pt idx="4070" formatCode="[h]:mm:ss">
                  <c:v>1.8200810185185186</c:v>
                </c:pt>
                <c:pt idx="4071" formatCode="[h]:mm:ss">
                  <c:v>1.8205324074074074</c:v>
                </c:pt>
                <c:pt idx="4072" formatCode="[h]:mm:ss">
                  <c:v>1.8209837962962963</c:v>
                </c:pt>
                <c:pt idx="4073" formatCode="[h]:mm:ss">
                  <c:v>1.8214351851851853</c:v>
                </c:pt>
                <c:pt idx="4074" formatCode="[h]:mm:ss">
                  <c:v>1.8218402777777778</c:v>
                </c:pt>
                <c:pt idx="4075" formatCode="[h]:mm:ss">
                  <c:v>1.8222916666666666</c:v>
                </c:pt>
                <c:pt idx="4076" formatCode="[h]:mm:ss">
                  <c:v>1.8227430555555555</c:v>
                </c:pt>
                <c:pt idx="4077" formatCode="[h]:mm:ss">
                  <c:v>1.8231944444444446</c:v>
                </c:pt>
                <c:pt idx="4078" formatCode="[h]:mm:ss">
                  <c:v>1.8236458333333332</c:v>
                </c:pt>
                <c:pt idx="4079" formatCode="[h]:mm:ss">
                  <c:v>1.8240972222222223</c:v>
                </c:pt>
                <c:pt idx="4080" formatCode="[h]:mm:ss">
                  <c:v>1.8245486111111111</c:v>
                </c:pt>
                <c:pt idx="4081" formatCode="[h]:mm:ss">
                  <c:v>1.825</c:v>
                </c:pt>
                <c:pt idx="4082" formatCode="[h]:mm:ss">
                  <c:v>1.825451388888889</c:v>
                </c:pt>
                <c:pt idx="4083" formatCode="[h]:mm:ss">
                  <c:v>1.8259027777777777</c:v>
                </c:pt>
                <c:pt idx="4084" formatCode="[h]:mm:ss">
                  <c:v>1.8263541666666667</c:v>
                </c:pt>
                <c:pt idx="4085" formatCode="[h]:mm:ss">
                  <c:v>1.8268055555555556</c:v>
                </c:pt>
                <c:pt idx="4086" formatCode="[h]:mm:ss">
                  <c:v>1.8272569444444444</c:v>
                </c:pt>
                <c:pt idx="4087" formatCode="[h]:mm:ss">
                  <c:v>1.8277083333333335</c:v>
                </c:pt>
                <c:pt idx="4088" formatCode="[h]:mm:ss">
                  <c:v>1.8281597222222221</c:v>
                </c:pt>
                <c:pt idx="4089" formatCode="[h]:mm:ss">
                  <c:v>1.8286111111111112</c:v>
                </c:pt>
                <c:pt idx="4090" formatCode="[h]:mm:ss">
                  <c:v>1.8290625</c:v>
                </c:pt>
                <c:pt idx="4091" formatCode="[h]:mm:ss">
                  <c:v>1.8294791666666665</c:v>
                </c:pt>
                <c:pt idx="4092" formatCode="[h]:mm:ss">
                  <c:v>1.8298958333333333</c:v>
                </c:pt>
                <c:pt idx="4093" formatCode="[h]:mm:ss">
                  <c:v>1.8303472222222223</c:v>
                </c:pt>
                <c:pt idx="4094" formatCode="[h]:mm:ss">
                  <c:v>1.830798611111111</c:v>
                </c:pt>
                <c:pt idx="4095" formatCode="[h]:mm:ss">
                  <c:v>1.83125</c:v>
                </c:pt>
                <c:pt idx="4096" formatCode="[h]:mm:ss">
                  <c:v>1.8317013888888889</c:v>
                </c:pt>
                <c:pt idx="4097" formatCode="[h]:mm:ss">
                  <c:v>1.8321527777777777</c:v>
                </c:pt>
                <c:pt idx="4098" formatCode="[h]:mm:ss">
                  <c:v>1.8326041666666668</c:v>
                </c:pt>
                <c:pt idx="4099" formatCode="[h]:mm:ss">
                  <c:v>1.8330555555555554</c:v>
                </c:pt>
                <c:pt idx="4100" formatCode="[h]:mm:ss">
                  <c:v>1.8335069444444445</c:v>
                </c:pt>
                <c:pt idx="4101" formatCode="[h]:mm:ss">
                  <c:v>1.8339583333333334</c:v>
                </c:pt>
                <c:pt idx="4102" formatCode="[h]:mm:ss">
                  <c:v>1.8343981481481482</c:v>
                </c:pt>
                <c:pt idx="4103" formatCode="[h]:mm:ss">
                  <c:v>1.834849537037037</c:v>
                </c:pt>
                <c:pt idx="4104" formatCode="[h]:mm:ss">
                  <c:v>1.8353009259259261</c:v>
                </c:pt>
                <c:pt idx="4105" formatCode="[h]:mm:ss">
                  <c:v>1.8357523148148147</c:v>
                </c:pt>
                <c:pt idx="4106" formatCode="[h]:mm:ss">
                  <c:v>1.8362037037037036</c:v>
                </c:pt>
                <c:pt idx="4107" formatCode="[h]:mm:ss">
                  <c:v>1.8366550925925926</c:v>
                </c:pt>
                <c:pt idx="4108" formatCode="[h]:mm:ss">
                  <c:v>1.8371064814814815</c:v>
                </c:pt>
                <c:pt idx="4109" formatCode="[h]:mm:ss">
                  <c:v>1.8375578703703705</c:v>
                </c:pt>
                <c:pt idx="4110" formatCode="[h]:mm:ss">
                  <c:v>1.8380092592592592</c:v>
                </c:pt>
                <c:pt idx="4111" formatCode="[h]:mm:ss">
                  <c:v>1.838460648148148</c:v>
                </c:pt>
                <c:pt idx="4112" formatCode="[h]:mm:ss">
                  <c:v>1.8389120370370371</c:v>
                </c:pt>
                <c:pt idx="4113" formatCode="[h]:mm:ss">
                  <c:v>1.8393634259259259</c:v>
                </c:pt>
                <c:pt idx="4114" formatCode="[h]:mm:ss">
                  <c:v>1.839814814814815</c:v>
                </c:pt>
                <c:pt idx="4115" formatCode="[h]:mm:ss">
                  <c:v>1.8402662037037036</c:v>
                </c:pt>
                <c:pt idx="4116" formatCode="[h]:mm:ss">
                  <c:v>1.8406828703703704</c:v>
                </c:pt>
                <c:pt idx="4117" formatCode="[h]:mm:ss">
                  <c:v>1.8411226851851852</c:v>
                </c:pt>
                <c:pt idx="4118" formatCode="[h]:mm:ss">
                  <c:v>1.8415740740740743</c:v>
                </c:pt>
                <c:pt idx="4119" formatCode="[h]:mm:ss">
                  <c:v>1.8420254629629629</c:v>
                </c:pt>
                <c:pt idx="4120" formatCode="[h]:mm:ss">
                  <c:v>1.8424768518518517</c:v>
                </c:pt>
                <c:pt idx="4121" formatCode="[h]:mm:ss">
                  <c:v>1.8429282407407408</c:v>
                </c:pt>
                <c:pt idx="4122" formatCode="[h]:mm:ss">
                  <c:v>1.8433680555555556</c:v>
                </c:pt>
                <c:pt idx="4123" formatCode="[h]:mm:ss">
                  <c:v>1.8438194444444445</c:v>
                </c:pt>
                <c:pt idx="4124" formatCode="[h]:mm:ss">
                  <c:v>1.844236111111111</c:v>
                </c:pt>
                <c:pt idx="4125" formatCode="[h]:mm:ss">
                  <c:v>1.8446875</c:v>
                </c:pt>
                <c:pt idx="4126" formatCode="[h]:mm:ss">
                  <c:v>1.8451388888888889</c:v>
                </c:pt>
                <c:pt idx="4127" formatCode="[h]:mm:ss">
                  <c:v>1.845590277777778</c:v>
                </c:pt>
                <c:pt idx="4128" formatCode="[h]:mm:ss">
                  <c:v>1.8460416666666666</c:v>
                </c:pt>
                <c:pt idx="4129" formatCode="[h]:mm:ss">
                  <c:v>1.8464930555555554</c:v>
                </c:pt>
                <c:pt idx="4130" formatCode="[h]:mm:ss">
                  <c:v>1.8469444444444445</c:v>
                </c:pt>
                <c:pt idx="4131" formatCode="[h]:mm:ss">
                  <c:v>1.8473958333333333</c:v>
                </c:pt>
                <c:pt idx="4132" formatCode="[h]:mm:ss">
                  <c:v>1.8478472222222224</c:v>
                </c:pt>
                <c:pt idx="4133" formatCode="[h]:mm:ss">
                  <c:v>1.848298611111111</c:v>
                </c:pt>
                <c:pt idx="4134" formatCode="[h]:mm:ss">
                  <c:v>1.8487499999999999</c:v>
                </c:pt>
                <c:pt idx="4135" formatCode="[h]:mm:ss">
                  <c:v>1.849201388888889</c:v>
                </c:pt>
                <c:pt idx="4136" formatCode="[h]:mm:ss">
                  <c:v>1.8496527777777778</c:v>
                </c:pt>
                <c:pt idx="4137" formatCode="[h]:mm:ss">
                  <c:v>1.8500925925925926</c:v>
                </c:pt>
                <c:pt idx="4138" formatCode="[h]:mm:ss">
                  <c:v>1.8505439814814817</c:v>
                </c:pt>
                <c:pt idx="4139" formatCode="[h]:mm:ss">
                  <c:v>1.8509953703703703</c:v>
                </c:pt>
                <c:pt idx="4140" formatCode="[h]:mm:ss">
                  <c:v>1.8514467592592592</c:v>
                </c:pt>
                <c:pt idx="4141" formatCode="[h]:mm:ss">
                  <c:v>1.8518981481481482</c:v>
                </c:pt>
                <c:pt idx="4142" formatCode="[h]:mm:ss">
                  <c:v>1.8523032407407409</c:v>
                </c:pt>
                <c:pt idx="4143" formatCode="[h]:mm:ss">
                  <c:v>1.8527546296296296</c:v>
                </c:pt>
                <c:pt idx="4144" formatCode="[h]:mm:ss">
                  <c:v>1.8531712962962963</c:v>
                </c:pt>
                <c:pt idx="4145" formatCode="[h]:mm:ss">
                  <c:v>1.853587962962963</c:v>
                </c:pt>
                <c:pt idx="4146" formatCode="[h]:mm:ss">
                  <c:v>1.8540393518518519</c:v>
                </c:pt>
                <c:pt idx="4147" formatCode="[h]:mm:ss">
                  <c:v>1.8544212962962963</c:v>
                </c:pt>
                <c:pt idx="4148" formatCode="[h]:mm:ss">
                  <c:v>1.8548726851851853</c:v>
                </c:pt>
                <c:pt idx="4149" formatCode="[h]:mm:ss">
                  <c:v>1.8553240740740742</c:v>
                </c:pt>
                <c:pt idx="4150" formatCode="[h]:mm:ss">
                  <c:v>1.8557754629629628</c:v>
                </c:pt>
                <c:pt idx="4151" formatCode="[h]:mm:ss">
                  <c:v>1.8562268518518519</c:v>
                </c:pt>
                <c:pt idx="4152" formatCode="[h]:mm:ss">
                  <c:v>1.8566319444444446</c:v>
                </c:pt>
                <c:pt idx="4153" formatCode="[h]:mm:ss">
                  <c:v>1.8570833333333334</c:v>
                </c:pt>
                <c:pt idx="4154" formatCode="[h]:mm:ss">
                  <c:v>1.857534722222222</c:v>
                </c:pt>
                <c:pt idx="4155" formatCode="[h]:mm:ss">
                  <c:v>1.857951388888889</c:v>
                </c:pt>
                <c:pt idx="4156" formatCode="[h]:mm:ss">
                  <c:v>1.8584027777777778</c:v>
                </c:pt>
                <c:pt idx="4157" formatCode="[h]:mm:ss">
                  <c:v>1.8588541666666665</c:v>
                </c:pt>
                <c:pt idx="4158" formatCode="[h]:mm:ss">
                  <c:v>1.8592708333333334</c:v>
                </c:pt>
                <c:pt idx="4159" formatCode="[h]:mm:ss">
                  <c:v>1.8597222222222223</c:v>
                </c:pt>
                <c:pt idx="4160" formatCode="[h]:mm:ss">
                  <c:v>1.8601388888888888</c:v>
                </c:pt>
                <c:pt idx="4161" formatCode="[h]:mm:ss">
                  <c:v>1.8605902777777779</c:v>
                </c:pt>
                <c:pt idx="4162" formatCode="[h]:mm:ss">
                  <c:v>1.8610416666666667</c:v>
                </c:pt>
                <c:pt idx="4163" formatCode="[h]:mm:ss">
                  <c:v>1.8614930555555553</c:v>
                </c:pt>
                <c:pt idx="4164" formatCode="[h]:mm:ss">
                  <c:v>1.8619444444444444</c:v>
                </c:pt>
                <c:pt idx="4165" formatCode="[h]:mm:ss">
                  <c:v>1.8623958333333333</c:v>
                </c:pt>
                <c:pt idx="4166" formatCode="[h]:mm:ss">
                  <c:v>1.8628472222222223</c:v>
                </c:pt>
                <c:pt idx="4167" formatCode="[h]:mm:ss">
                  <c:v>1.8632986111111112</c:v>
                </c:pt>
                <c:pt idx="4168" formatCode="[h]:mm:ss">
                  <c:v>1.8637499999999998</c:v>
                </c:pt>
                <c:pt idx="4169" formatCode="[h]:mm:ss">
                  <c:v>1.8642013888888889</c:v>
                </c:pt>
                <c:pt idx="4170" formatCode="[h]:mm:ss">
                  <c:v>1.8646064814814816</c:v>
                </c:pt>
                <c:pt idx="4171" formatCode="[h]:mm:ss">
                  <c:v>1.8650578703703704</c:v>
                </c:pt>
                <c:pt idx="4172" formatCode="[h]:mm:ss">
                  <c:v>1.8655092592592595</c:v>
                </c:pt>
                <c:pt idx="4173" formatCode="[h]:mm:ss">
                  <c:v>1.8659606481481481</c:v>
                </c:pt>
                <c:pt idx="4174" formatCode="[h]:mm:ss">
                  <c:v>1.866412037037037</c:v>
                </c:pt>
                <c:pt idx="4175" formatCode="[h]:mm:ss">
                  <c:v>1.866863425925926</c:v>
                </c:pt>
                <c:pt idx="4176" formatCode="[h]:mm:ss">
                  <c:v>1.8673148148148149</c:v>
                </c:pt>
                <c:pt idx="4177" formatCode="[h]:mm:ss">
                  <c:v>1.8677662037037035</c:v>
                </c:pt>
                <c:pt idx="4178" formatCode="[h]:mm:ss">
                  <c:v>1.8682175925925926</c:v>
                </c:pt>
                <c:pt idx="4179" formatCode="[h]:mm:ss">
                  <c:v>1.8686342592592593</c:v>
                </c:pt>
                <c:pt idx="4180" formatCode="[h]:mm:ss">
                  <c:v>1.8690856481481479</c:v>
                </c:pt>
                <c:pt idx="4181" formatCode="[h]:mm:ss">
                  <c:v>1.869537037037037</c:v>
                </c:pt>
                <c:pt idx="4182" formatCode="[h]:mm:ss">
                  <c:v>1.8699884259259258</c:v>
                </c:pt>
                <c:pt idx="4183" formatCode="[h]:mm:ss">
                  <c:v>1.8704398148148149</c:v>
                </c:pt>
                <c:pt idx="4184" formatCode="[h]:mm:ss">
                  <c:v>1.8708564814814814</c:v>
                </c:pt>
                <c:pt idx="4185" formatCode="[h]:mm:ss">
                  <c:v>1.8713078703703703</c:v>
                </c:pt>
                <c:pt idx="4186" formatCode="[h]:mm:ss">
                  <c:v>1.8717592592592593</c:v>
                </c:pt>
                <c:pt idx="4187" formatCode="[h]:mm:ss">
                  <c:v>1.8722106481481482</c:v>
                </c:pt>
                <c:pt idx="4188" formatCode="[h]:mm:ss">
                  <c:v>1.8726620370370368</c:v>
                </c:pt>
                <c:pt idx="4189" formatCode="[h]:mm:ss">
                  <c:v>1.8731134259259259</c:v>
                </c:pt>
                <c:pt idx="4190" formatCode="[h]:mm:ss">
                  <c:v>1.8735648148148147</c:v>
                </c:pt>
                <c:pt idx="4191" formatCode="[h]:mm:ss">
                  <c:v>1.8740162037037038</c:v>
                </c:pt>
                <c:pt idx="4192" formatCode="[h]:mm:ss">
                  <c:v>1.8744675925925927</c:v>
                </c:pt>
                <c:pt idx="4193" formatCode="[h]:mm:ss">
                  <c:v>1.8749189814814813</c:v>
                </c:pt>
                <c:pt idx="4194" formatCode="[h]:mm:ss">
                  <c:v>1.8753703703703704</c:v>
                </c:pt>
                <c:pt idx="4195" formatCode="[h]:mm:ss">
                  <c:v>1.8758217592592592</c:v>
                </c:pt>
                <c:pt idx="4196" formatCode="[h]:mm:ss">
                  <c:v>1.8762731481481483</c:v>
                </c:pt>
                <c:pt idx="4197" formatCode="[h]:mm:ss">
                  <c:v>1.8767245370370371</c:v>
                </c:pt>
                <c:pt idx="4198" formatCode="[h]:mm:ss">
                  <c:v>1.8771296296296296</c:v>
                </c:pt>
                <c:pt idx="4199" formatCode="[h]:mm:ss">
                  <c:v>1.8775810185185184</c:v>
                </c:pt>
                <c:pt idx="4200" formatCode="[h]:mm:ss">
                  <c:v>1.8780208333333333</c:v>
                </c:pt>
                <c:pt idx="4201" formatCode="[h]:mm:ss">
                  <c:v>1.8784722222222223</c:v>
                </c:pt>
                <c:pt idx="4202" formatCode="[h]:mm:ss">
                  <c:v>1.8788888888888888</c:v>
                </c:pt>
                <c:pt idx="4203" formatCode="[h]:mm:ss">
                  <c:v>1.8793402777777777</c:v>
                </c:pt>
                <c:pt idx="4204" formatCode="[h]:mm:ss">
                  <c:v>1.8797800925925925</c:v>
                </c:pt>
                <c:pt idx="4205" formatCode="[h]:mm:ss">
                  <c:v>1.8802314814814816</c:v>
                </c:pt>
                <c:pt idx="4206" formatCode="[h]:mm:ss">
                  <c:v>1.8806828703703704</c:v>
                </c:pt>
                <c:pt idx="4207" formatCode="[h]:mm:ss">
                  <c:v>1.8811342592592595</c:v>
                </c:pt>
                <c:pt idx="4208" formatCode="[h]:mm:ss">
                  <c:v>1.8815856481481481</c:v>
                </c:pt>
                <c:pt idx="4209" formatCode="[h]:mm:ss">
                  <c:v>1.882037037037037</c:v>
                </c:pt>
                <c:pt idx="4210" formatCode="[h]:mm:ss">
                  <c:v>1.882488425925926</c:v>
                </c:pt>
                <c:pt idx="4211" formatCode="[h]:mm:ss">
                  <c:v>1.8829398148148149</c:v>
                </c:pt>
                <c:pt idx="4212" formatCode="[h]:mm:ss">
                  <c:v>1.8833912037037035</c:v>
                </c:pt>
                <c:pt idx="4213" formatCode="[h]:mm:ss">
                  <c:v>1.8838425925925926</c:v>
                </c:pt>
                <c:pt idx="4214" formatCode="[h]:mm:ss">
                  <c:v>1.8842939814814814</c:v>
                </c:pt>
                <c:pt idx="4215" formatCode="[h]:mm:ss">
                  <c:v>1.8847453703703705</c:v>
                </c:pt>
                <c:pt idx="4216" formatCode="[h]:mm:ss">
                  <c:v>1.8851967592592593</c:v>
                </c:pt>
                <c:pt idx="4217" formatCode="[h]:mm:ss">
                  <c:v>1.885648148148148</c:v>
                </c:pt>
                <c:pt idx="4218" formatCode="[h]:mm:ss">
                  <c:v>1.886099537037037</c:v>
                </c:pt>
                <c:pt idx="4219" formatCode="[h]:mm:ss">
                  <c:v>1.8865509259259259</c:v>
                </c:pt>
                <c:pt idx="4220" formatCode="[h]:mm:ss">
                  <c:v>1.887002314814815</c:v>
                </c:pt>
                <c:pt idx="4221" formatCode="[h]:mm:ss">
                  <c:v>1.8874537037037038</c:v>
                </c:pt>
                <c:pt idx="4222" formatCode="[h]:mm:ss">
                  <c:v>1.8879050925925924</c:v>
                </c:pt>
                <c:pt idx="4223" formatCode="[h]:mm:ss">
                  <c:v>1.8883564814814815</c:v>
                </c:pt>
                <c:pt idx="4224" formatCode="[h]:mm:ss">
                  <c:v>1.8888078703703703</c:v>
                </c:pt>
                <c:pt idx="4225" formatCode="[h]:mm:ss">
                  <c:v>1.8892592592592592</c:v>
                </c:pt>
                <c:pt idx="4226" formatCode="[h]:mm:ss">
                  <c:v>1.8897106481481483</c:v>
                </c:pt>
                <c:pt idx="4227" formatCode="[h]:mm:ss">
                  <c:v>1.8901620370370369</c:v>
                </c:pt>
                <c:pt idx="4228" formatCode="[h]:mm:ss">
                  <c:v>1.890613425925926</c:v>
                </c:pt>
                <c:pt idx="4229" formatCode="[h]:mm:ss">
                  <c:v>1.8910648148148148</c:v>
                </c:pt>
                <c:pt idx="4230" formatCode="[h]:mm:ss">
                  <c:v>1.8915162037037037</c:v>
                </c:pt>
                <c:pt idx="4231" formatCode="[h]:mm:ss">
                  <c:v>1.8919675925925927</c:v>
                </c:pt>
                <c:pt idx="4232" formatCode="[h]:mm:ss">
                  <c:v>1.8924189814814814</c:v>
                </c:pt>
                <c:pt idx="4233" formatCode="[h]:mm:ss">
                  <c:v>1.8928703703703704</c:v>
                </c:pt>
                <c:pt idx="4234" formatCode="[h]:mm:ss">
                  <c:v>1.8932754629629629</c:v>
                </c:pt>
                <c:pt idx="4235" formatCode="[h]:mm:ss">
                  <c:v>1.893726851851852</c:v>
                </c:pt>
                <c:pt idx="4236" formatCode="[h]:mm:ss">
                  <c:v>1.8941782407407406</c:v>
                </c:pt>
                <c:pt idx="4237" formatCode="[h]:mm:ss">
                  <c:v>1.8946296296296297</c:v>
                </c:pt>
                <c:pt idx="4238" formatCode="[h]:mm:ss">
                  <c:v>1.8950810185185185</c:v>
                </c:pt>
                <c:pt idx="4239" formatCode="[h]:mm:ss">
                  <c:v>1.8955324074074074</c:v>
                </c:pt>
                <c:pt idx="4240" formatCode="[h]:mm:ss">
                  <c:v>1.8959837962962964</c:v>
                </c:pt>
                <c:pt idx="4241" formatCode="[h]:mm:ss">
                  <c:v>1.8964351851851851</c:v>
                </c:pt>
                <c:pt idx="4242" formatCode="[h]:mm:ss">
                  <c:v>1.8968865740740741</c:v>
                </c:pt>
                <c:pt idx="4243" formatCode="[h]:mm:ss">
                  <c:v>1.897337962962963</c:v>
                </c:pt>
                <c:pt idx="4244" formatCode="[h]:mm:ss">
                  <c:v>1.8977893518518518</c:v>
                </c:pt>
                <c:pt idx="4245" formatCode="[h]:mm:ss">
                  <c:v>1.8982407407407409</c:v>
                </c:pt>
                <c:pt idx="4246" formatCode="[h]:mm:ss">
                  <c:v>1.8986921296296295</c:v>
                </c:pt>
                <c:pt idx="4247" formatCode="[h]:mm:ss">
                  <c:v>1.8991435185185186</c:v>
                </c:pt>
                <c:pt idx="4248" formatCode="[h]:mm:ss">
                  <c:v>1.8995949074074074</c:v>
                </c:pt>
                <c:pt idx="4249" formatCode="[h]:mm:ss">
                  <c:v>1.9000462962962963</c:v>
                </c:pt>
                <c:pt idx="4250" formatCode="[h]:mm:ss">
                  <c:v>1.9004976851851854</c:v>
                </c:pt>
                <c:pt idx="4251" formatCode="[h]:mm:ss">
                  <c:v>1.900949074074074</c:v>
                </c:pt>
                <c:pt idx="4252" formatCode="[h]:mm:ss">
                  <c:v>1.9014004629629628</c:v>
                </c:pt>
                <c:pt idx="4253" formatCode="[h]:mm:ss">
                  <c:v>1.9018171296296298</c:v>
                </c:pt>
                <c:pt idx="4254" formatCode="[h]:mm:ss">
                  <c:v>1.9022337962962963</c:v>
                </c:pt>
                <c:pt idx="4255" formatCode="[h]:mm:ss">
                  <c:v>1.9026851851851851</c:v>
                </c:pt>
                <c:pt idx="4256" formatCode="[h]:mm:ss">
                  <c:v>1.9031365740740742</c:v>
                </c:pt>
                <c:pt idx="4257" formatCode="[h]:mm:ss">
                  <c:v>1.9035879629629628</c:v>
                </c:pt>
                <c:pt idx="4258" formatCode="[h]:mm:ss">
                  <c:v>1.9040393518518519</c:v>
                </c:pt>
                <c:pt idx="4259" formatCode="[h]:mm:ss">
                  <c:v>1.9044907407407408</c:v>
                </c:pt>
                <c:pt idx="4260" formatCode="[h]:mm:ss">
                  <c:v>1.9049421296296296</c:v>
                </c:pt>
                <c:pt idx="4261" formatCode="[h]:mm:ss">
                  <c:v>1.9053935185185187</c:v>
                </c:pt>
                <c:pt idx="4262" formatCode="[h]:mm:ss">
                  <c:v>1.9058449074074073</c:v>
                </c:pt>
                <c:pt idx="4263" formatCode="[h]:mm:ss">
                  <c:v>1.9062962962962962</c:v>
                </c:pt>
                <c:pt idx="4264" formatCode="[h]:mm:ss">
                  <c:v>1.9067476851851852</c:v>
                </c:pt>
                <c:pt idx="4265" formatCode="[h]:mm:ss">
                  <c:v>1.9071990740740741</c:v>
                </c:pt>
                <c:pt idx="4266" formatCode="[h]:mm:ss">
                  <c:v>1.9076388888888889</c:v>
                </c:pt>
                <c:pt idx="4267" formatCode="[h]:mm:ss">
                  <c:v>1.908090277777778</c:v>
                </c:pt>
                <c:pt idx="4268" formatCode="[h]:mm:ss">
                  <c:v>1.9085416666666666</c:v>
                </c:pt>
                <c:pt idx="4269" formatCode="[h]:mm:ss">
                  <c:v>1.9089814814814814</c:v>
                </c:pt>
                <c:pt idx="4270" formatCode="[h]:mm:ss">
                  <c:v>1.9094328703703702</c:v>
                </c:pt>
                <c:pt idx="4271" formatCode="[h]:mm:ss">
                  <c:v>1.9098842592592593</c:v>
                </c:pt>
                <c:pt idx="4272" formatCode="[h]:mm:ss">
                  <c:v>1.9103356481481482</c:v>
                </c:pt>
                <c:pt idx="4273" formatCode="[h]:mm:ss">
                  <c:v>1.9107870370370372</c:v>
                </c:pt>
                <c:pt idx="4274" formatCode="[h]:mm:ss">
                  <c:v>1.9112384259259259</c:v>
                </c:pt>
                <c:pt idx="4275" formatCode="[h]:mm:ss">
                  <c:v>1.9116782407407407</c:v>
                </c:pt>
                <c:pt idx="4276" formatCode="[h]:mm:ss">
                  <c:v>1.9121296296296295</c:v>
                </c:pt>
                <c:pt idx="4277" formatCode="[h]:mm:ss">
                  <c:v>1.9125810185185186</c:v>
                </c:pt>
                <c:pt idx="4278" formatCode="[h]:mm:ss">
                  <c:v>1.9130324074074074</c:v>
                </c:pt>
                <c:pt idx="4279" formatCode="[h]:mm:ss">
                  <c:v>1.9134837962962965</c:v>
                </c:pt>
                <c:pt idx="4280" formatCode="[h]:mm:ss">
                  <c:v>1.9139351851851851</c:v>
                </c:pt>
                <c:pt idx="4281" formatCode="[h]:mm:ss">
                  <c:v>1.914386574074074</c:v>
                </c:pt>
                <c:pt idx="4282" formatCode="[h]:mm:ss">
                  <c:v>1.914837962962963</c:v>
                </c:pt>
                <c:pt idx="4283" formatCode="[h]:mm:ss">
                  <c:v>1.9152893518518519</c:v>
                </c:pt>
                <c:pt idx="4284" formatCode="[h]:mm:ss">
                  <c:v>1.9157407407407405</c:v>
                </c:pt>
                <c:pt idx="4285" formatCode="[h]:mm:ss">
                  <c:v>1.9161921296296296</c:v>
                </c:pt>
                <c:pt idx="4286" formatCode="[h]:mm:ss">
                  <c:v>1.9166435185185184</c:v>
                </c:pt>
                <c:pt idx="4287" formatCode="[h]:mm:ss">
                  <c:v>1.9170949074074075</c:v>
                </c:pt>
                <c:pt idx="4288" formatCode="[h]:mm:ss">
                  <c:v>1.917511574074074</c:v>
                </c:pt>
                <c:pt idx="4289" formatCode="[h]:mm:ss">
                  <c:v>1.9179629629629629</c:v>
                </c:pt>
                <c:pt idx="4290" formatCode="[h]:mm:ss">
                  <c:v>1.9184143518518519</c:v>
                </c:pt>
                <c:pt idx="4291" formatCode="[h]:mm:ss">
                  <c:v>1.9188657407407408</c:v>
                </c:pt>
                <c:pt idx="4292" formatCode="[h]:mm:ss">
                  <c:v>1.9193171296296294</c:v>
                </c:pt>
                <c:pt idx="4293" formatCode="[h]:mm:ss">
                  <c:v>1.9197685185185185</c:v>
                </c:pt>
                <c:pt idx="4294" formatCode="[h]:mm:ss">
                  <c:v>1.9201851851851852</c:v>
                </c:pt>
                <c:pt idx="4295" formatCode="[h]:mm:ss">
                  <c:v>1.9206365740740743</c:v>
                </c:pt>
                <c:pt idx="4296" formatCode="[h]:mm:ss">
                  <c:v>1.9210879629629629</c:v>
                </c:pt>
                <c:pt idx="4297" formatCode="[h]:mm:ss">
                  <c:v>1.9215393518518518</c:v>
                </c:pt>
                <c:pt idx="4298" formatCode="[h]:mm:ss">
                  <c:v>1.9219907407407408</c:v>
                </c:pt>
                <c:pt idx="4299" formatCode="[h]:mm:ss">
                  <c:v>1.9224421296296297</c:v>
                </c:pt>
                <c:pt idx="4300" formatCode="[h]:mm:ss">
                  <c:v>1.9228935185185183</c:v>
                </c:pt>
                <c:pt idx="4301" formatCode="[h]:mm:ss">
                  <c:v>1.9233449074074074</c:v>
                </c:pt>
                <c:pt idx="4302" formatCode="[h]:mm:ss">
                  <c:v>1.9237847222222222</c:v>
                </c:pt>
                <c:pt idx="4303" formatCode="[h]:mm:ss">
                  <c:v>1.924236111111111</c:v>
                </c:pt>
                <c:pt idx="4304" formatCode="[h]:mm:ss">
                  <c:v>1.9246875000000001</c:v>
                </c:pt>
                <c:pt idx="4305" formatCode="[h]:mm:ss">
                  <c:v>1.9251041666666666</c:v>
                </c:pt>
                <c:pt idx="4306" formatCode="[h]:mm:ss">
                  <c:v>1.9255555555555555</c:v>
                </c:pt>
                <c:pt idx="4307" formatCode="[h]:mm:ss">
                  <c:v>1.9260069444444445</c:v>
                </c:pt>
                <c:pt idx="4308" formatCode="[h]:mm:ss">
                  <c:v>1.9264583333333334</c:v>
                </c:pt>
                <c:pt idx="4309" formatCode="[h]:mm:ss">
                  <c:v>1.926909722222222</c:v>
                </c:pt>
                <c:pt idx="4310" formatCode="[h]:mm:ss">
                  <c:v>1.9273611111111111</c:v>
                </c:pt>
                <c:pt idx="4311" formatCode="[h]:mm:ss">
                  <c:v>1.9278124999999999</c:v>
                </c:pt>
                <c:pt idx="4312" formatCode="[h]:mm:ss">
                  <c:v>1.928263888888889</c:v>
                </c:pt>
                <c:pt idx="4313" formatCode="[h]:mm:ss">
                  <c:v>1.9287152777777778</c:v>
                </c:pt>
                <c:pt idx="4314" formatCode="[h]:mm:ss">
                  <c:v>1.9291666666666665</c:v>
                </c:pt>
                <c:pt idx="4315" formatCode="[h]:mm:ss">
                  <c:v>1.9296180555555555</c:v>
                </c:pt>
                <c:pt idx="4316" formatCode="[h]:mm:ss">
                  <c:v>1.9300694444444444</c:v>
                </c:pt>
                <c:pt idx="4317" formatCode="[h]:mm:ss">
                  <c:v>1.9305208333333335</c:v>
                </c:pt>
                <c:pt idx="4318" formatCode="[h]:mm:ss">
                  <c:v>1.9309722222222223</c:v>
                </c:pt>
                <c:pt idx="4319" formatCode="[h]:mm:ss">
                  <c:v>1.9314236111111109</c:v>
                </c:pt>
                <c:pt idx="4320" formatCode="[h]:mm:ss">
                  <c:v>1.931875</c:v>
                </c:pt>
                <c:pt idx="4321" formatCode="[h]:mm:ss">
                  <c:v>1.9323263888888889</c:v>
                </c:pt>
                <c:pt idx="4322" formatCode="[h]:mm:ss">
                  <c:v>1.9327777777777777</c:v>
                </c:pt>
                <c:pt idx="4323" formatCode="[h]:mm:ss">
                  <c:v>1.9332175925925927</c:v>
                </c:pt>
                <c:pt idx="4324" formatCode="[h]:mm:ss">
                  <c:v>1.9336689814814816</c:v>
                </c:pt>
                <c:pt idx="4325" formatCode="[h]:mm:ss">
                  <c:v>1.9341203703703702</c:v>
                </c:pt>
                <c:pt idx="4326" formatCode="[h]:mm:ss">
                  <c:v>1.9345717592592593</c:v>
                </c:pt>
                <c:pt idx="4327" formatCode="[h]:mm:ss">
                  <c:v>1.934988425925926</c:v>
                </c:pt>
                <c:pt idx="4328" formatCode="[h]:mm:ss">
                  <c:v>1.9354398148148146</c:v>
                </c:pt>
                <c:pt idx="4329" formatCode="[h]:mm:ss">
                  <c:v>1.9358912037037037</c:v>
                </c:pt>
                <c:pt idx="4330" formatCode="[h]:mm:ss">
                  <c:v>1.9363425925925926</c:v>
                </c:pt>
                <c:pt idx="4331" formatCode="[h]:mm:ss">
                  <c:v>1.9367939814814814</c:v>
                </c:pt>
                <c:pt idx="4332" formatCode="[h]:mm:ss">
                  <c:v>1.9372453703703705</c:v>
                </c:pt>
                <c:pt idx="4333" formatCode="[h]:mm:ss">
                  <c:v>1.9376967592592591</c:v>
                </c:pt>
                <c:pt idx="4334" formatCode="[h]:mm:ss">
                  <c:v>1.9381481481481482</c:v>
                </c:pt>
                <c:pt idx="4335" formatCode="[h]:mm:ss">
                  <c:v>1.938587962962963</c:v>
                </c:pt>
                <c:pt idx="4336" formatCode="[h]:mm:ss">
                  <c:v>1.9390393518518518</c:v>
                </c:pt>
                <c:pt idx="4337" formatCode="[h]:mm:ss">
                  <c:v>1.9394907407407407</c:v>
                </c:pt>
                <c:pt idx="4338" formatCode="[h]:mm:ss">
                  <c:v>1.9399421296296298</c:v>
                </c:pt>
                <c:pt idx="4339" formatCode="[h]:mm:ss">
                  <c:v>1.9403935185185184</c:v>
                </c:pt>
                <c:pt idx="4340" formatCode="[h]:mm:ss">
                  <c:v>1.9408449074074074</c:v>
                </c:pt>
                <c:pt idx="4341" formatCode="[h]:mm:ss">
                  <c:v>1.9412962962962963</c:v>
                </c:pt>
                <c:pt idx="4342" formatCode="[h]:mm:ss">
                  <c:v>1.9417476851851851</c:v>
                </c:pt>
                <c:pt idx="4343" formatCode="[h]:mm:ss">
                  <c:v>1.9421990740740742</c:v>
                </c:pt>
                <c:pt idx="4344" formatCode="[h]:mm:ss">
                  <c:v>1.9426504629629628</c:v>
                </c:pt>
                <c:pt idx="4345" formatCode="[h]:mm:ss">
                  <c:v>1.9431018518518519</c:v>
                </c:pt>
                <c:pt idx="4346" formatCode="[h]:mm:ss">
                  <c:v>1.9435532407407408</c:v>
                </c:pt>
                <c:pt idx="4347" formatCode="[h]:mm:ss">
                  <c:v>1.9440046296296296</c:v>
                </c:pt>
                <c:pt idx="4348" formatCode="[h]:mm:ss">
                  <c:v>1.9444560185185187</c:v>
                </c:pt>
                <c:pt idx="4349" formatCode="[h]:mm:ss">
                  <c:v>1.9449074074074073</c:v>
                </c:pt>
                <c:pt idx="4350" formatCode="[h]:mm:ss">
                  <c:v>1.9453587962962962</c:v>
                </c:pt>
                <c:pt idx="4351" formatCode="[h]:mm:ss">
                  <c:v>1.9458101851851852</c:v>
                </c:pt>
                <c:pt idx="4352" formatCode="[h]:mm:ss">
                  <c:v>1.9462615740740741</c:v>
                </c:pt>
                <c:pt idx="4353" formatCode="[h]:mm:ss">
                  <c:v>1.9467129629629631</c:v>
                </c:pt>
                <c:pt idx="4354" formatCode="[h]:mm:ss">
                  <c:v>1.9471643518518518</c:v>
                </c:pt>
                <c:pt idx="4355" formatCode="[h]:mm:ss">
                  <c:v>1.9476157407407406</c:v>
                </c:pt>
                <c:pt idx="4356" formatCode="[h]:mm:ss">
                  <c:v>1.9480671296296297</c:v>
                </c:pt>
                <c:pt idx="4357" formatCode="[h]:mm:ss">
                  <c:v>1.9485185185185185</c:v>
                </c:pt>
                <c:pt idx="4358" formatCode="[h]:mm:ss">
                  <c:v>1.9489699074074076</c:v>
                </c:pt>
                <c:pt idx="4359" formatCode="[h]:mm:ss">
                  <c:v>1.9494212962962962</c:v>
                </c:pt>
                <c:pt idx="4360" formatCode="[h]:mm:ss">
                  <c:v>1.9498726851851851</c:v>
                </c:pt>
                <c:pt idx="4361" formatCode="[h]:mm:ss">
                  <c:v>1.9503240740740742</c:v>
                </c:pt>
                <c:pt idx="4362" formatCode="[h]:mm:ss">
                  <c:v>1.950775462962963</c:v>
                </c:pt>
                <c:pt idx="4363" formatCode="[h]:mm:ss">
                  <c:v>1.9512268518518521</c:v>
                </c:pt>
                <c:pt idx="4364" formatCode="[h]:mm:ss">
                  <c:v>1.9516782407407407</c:v>
                </c:pt>
                <c:pt idx="4365" formatCode="[h]:mm:ss">
                  <c:v>1.9521296296296295</c:v>
                </c:pt>
                <c:pt idx="4366" formatCode="[h]:mm:ss">
                  <c:v>1.9525810185185186</c:v>
                </c:pt>
                <c:pt idx="4367" formatCode="[h]:mm:ss">
                  <c:v>1.9530324074074075</c:v>
                </c:pt>
                <c:pt idx="4368" formatCode="[h]:mm:ss">
                  <c:v>1.9534837962962961</c:v>
                </c:pt>
                <c:pt idx="4369" formatCode="[h]:mm:ss">
                  <c:v>1.9539351851851852</c:v>
                </c:pt>
                <c:pt idx="4370" formatCode="[h]:mm:ss">
                  <c:v>1.954386574074074</c:v>
                </c:pt>
                <c:pt idx="4371" formatCode="[h]:mm:ss">
                  <c:v>1.9548379629629631</c:v>
                </c:pt>
                <c:pt idx="4372" formatCode="[h]:mm:ss">
                  <c:v>1.9552893518518519</c:v>
                </c:pt>
                <c:pt idx="4373" formatCode="[h]:mm:ss">
                  <c:v>1.9557407407407406</c:v>
                </c:pt>
                <c:pt idx="4374" formatCode="[h]:mm:ss">
                  <c:v>1.9561574074074075</c:v>
                </c:pt>
                <c:pt idx="4375" formatCode="[h]:mm:ss">
                  <c:v>1.9565625000000002</c:v>
                </c:pt>
                <c:pt idx="4376" formatCode="[h]:mm:ss">
                  <c:v>1.9570138888888888</c:v>
                </c:pt>
                <c:pt idx="4377" formatCode="[h]:mm:ss">
                  <c:v>1.9574652777777777</c:v>
                </c:pt>
                <c:pt idx="4378" formatCode="[h]:mm:ss">
                  <c:v>1.9579166666666667</c:v>
                </c:pt>
                <c:pt idx="4379" formatCode="[h]:mm:ss">
                  <c:v>1.9583333333333333</c:v>
                </c:pt>
                <c:pt idx="4380" formatCode="[h]:mm:ss">
                  <c:v>1.9587847222222221</c:v>
                </c:pt>
                <c:pt idx="4381" formatCode="[h]:mm:ss">
                  <c:v>1.9592361111111112</c:v>
                </c:pt>
                <c:pt idx="4382" formatCode="[h]:mm:ss">
                  <c:v>1.9596875</c:v>
                </c:pt>
                <c:pt idx="4383" formatCode="[h]:mm:ss">
                  <c:v>1.9601388888888891</c:v>
                </c:pt>
                <c:pt idx="4384" formatCode="[h]:mm:ss">
                  <c:v>1.9605555555555556</c:v>
                </c:pt>
                <c:pt idx="4385" formatCode="[h]:mm:ss">
                  <c:v>1.9610069444444445</c:v>
                </c:pt>
                <c:pt idx="4386" formatCode="[h]:mm:ss">
                  <c:v>1.9614583333333335</c:v>
                </c:pt>
                <c:pt idx="4387" formatCode="[h]:mm:ss">
                  <c:v>1.9619097222222222</c:v>
                </c:pt>
                <c:pt idx="4388" formatCode="[h]:mm:ss">
                  <c:v>1.962361111111111</c:v>
                </c:pt>
                <c:pt idx="4389" formatCode="[h]:mm:ss">
                  <c:v>1.9628125000000001</c:v>
                </c:pt>
                <c:pt idx="4390" formatCode="[h]:mm:ss">
                  <c:v>1.9632638888888889</c:v>
                </c:pt>
                <c:pt idx="4391" formatCode="[h]:mm:ss">
                  <c:v>1.963715277777778</c:v>
                </c:pt>
                <c:pt idx="4392" formatCode="[h]:mm:ss">
                  <c:v>1.9641666666666666</c:v>
                </c:pt>
                <c:pt idx="4393" formatCode="[h]:mm:ss">
                  <c:v>1.9646180555555555</c:v>
                </c:pt>
                <c:pt idx="4394" formatCode="[h]:mm:ss">
                  <c:v>1.9650694444444445</c:v>
                </c:pt>
                <c:pt idx="4395" formatCode="[h]:mm:ss">
                  <c:v>1.9655208333333334</c:v>
                </c:pt>
                <c:pt idx="4396" formatCode="[h]:mm:ss">
                  <c:v>1.965972222222222</c:v>
                </c:pt>
                <c:pt idx="4397" formatCode="[h]:mm:ss">
                  <c:v>1.9664236111111111</c:v>
                </c:pt>
                <c:pt idx="4398" formatCode="[h]:mm:ss">
                  <c:v>1.9668749999999999</c:v>
                </c:pt>
                <c:pt idx="4399" formatCode="[h]:mm:ss">
                  <c:v>1.967326388888889</c:v>
                </c:pt>
                <c:pt idx="4400" formatCode="[h]:mm:ss">
                  <c:v>1.9677777777777778</c:v>
                </c:pt>
                <c:pt idx="4401" formatCode="[h]:mm:ss">
                  <c:v>1.9682291666666665</c:v>
                </c:pt>
                <c:pt idx="4402" formatCode="[h]:mm:ss">
                  <c:v>1.9686805555555555</c:v>
                </c:pt>
                <c:pt idx="4403" formatCode="[h]:mm:ss">
                  <c:v>1.9691319444444444</c:v>
                </c:pt>
                <c:pt idx="4404" formatCode="[h]:mm:ss">
                  <c:v>1.9695370370370371</c:v>
                </c:pt>
                <c:pt idx="4405" formatCode="[h]:mm:ss">
                  <c:v>1.9699884259259257</c:v>
                </c:pt>
                <c:pt idx="4406" formatCode="[h]:mm:ss">
                  <c:v>1.9704398148148148</c:v>
                </c:pt>
                <c:pt idx="4407" formatCode="[h]:mm:ss">
                  <c:v>1.9708912037037036</c:v>
                </c:pt>
                <c:pt idx="4408" formatCode="[h]:mm:ss">
                  <c:v>1.9713425925925927</c:v>
                </c:pt>
                <c:pt idx="4409" formatCode="[h]:mm:ss">
                  <c:v>1.9717939814814816</c:v>
                </c:pt>
                <c:pt idx="4410" formatCode="[h]:mm:ss">
                  <c:v>1.9722453703703702</c:v>
                </c:pt>
                <c:pt idx="4411" formatCode="[h]:mm:ss">
                  <c:v>1.9726967592592592</c:v>
                </c:pt>
                <c:pt idx="4412" formatCode="[h]:mm:ss">
                  <c:v>1.9731481481481481</c:v>
                </c:pt>
                <c:pt idx="4413" formatCode="[h]:mm:ss">
                  <c:v>1.9735995370370372</c:v>
                </c:pt>
                <c:pt idx="4414" formatCode="[h]:mm:ss">
                  <c:v>1.974050925925926</c:v>
                </c:pt>
                <c:pt idx="4415" formatCode="[h]:mm:ss">
                  <c:v>1.9745023148148146</c:v>
                </c:pt>
                <c:pt idx="4416" formatCode="[h]:mm:ss">
                  <c:v>1.9749537037037037</c:v>
                </c:pt>
                <c:pt idx="4417" formatCode="[h]:mm:ss">
                  <c:v>1.9754050925925926</c:v>
                </c:pt>
                <c:pt idx="4418" formatCode="[h]:mm:ss">
                  <c:v>1.9758564814814814</c:v>
                </c:pt>
                <c:pt idx="4419" formatCode="[h]:mm:ss">
                  <c:v>1.9763078703703705</c:v>
                </c:pt>
                <c:pt idx="4420" formatCode="[h]:mm:ss">
                  <c:v>1.9767592592592591</c:v>
                </c:pt>
                <c:pt idx="4421" formatCode="[h]:mm:ss">
                  <c:v>1.9772106481481482</c:v>
                </c:pt>
                <c:pt idx="4422" formatCode="[h]:mm:ss">
                  <c:v>1.977662037037037</c:v>
                </c:pt>
                <c:pt idx="4423" formatCode="[h]:mm:ss">
                  <c:v>1.9780787037037035</c:v>
                </c:pt>
                <c:pt idx="4424" formatCode="[h]:mm:ss">
                  <c:v>1.9785300925925926</c:v>
                </c:pt>
                <c:pt idx="4425" formatCode="[h]:mm:ss">
                  <c:v>1.9789814814814815</c:v>
                </c:pt>
                <c:pt idx="4426" formatCode="[h]:mm:ss">
                  <c:v>1.9794328703703703</c:v>
                </c:pt>
                <c:pt idx="4427" formatCode="[h]:mm:ss">
                  <c:v>1.9798842592592594</c:v>
                </c:pt>
                <c:pt idx="4428" formatCode="[h]:mm:ss">
                  <c:v>1.980335648148148</c:v>
                </c:pt>
                <c:pt idx="4429" formatCode="[h]:mm:ss">
                  <c:v>1.9807870370370371</c:v>
                </c:pt>
                <c:pt idx="4430" formatCode="[h]:mm:ss">
                  <c:v>1.9812384259259259</c:v>
                </c:pt>
                <c:pt idx="4431" formatCode="[h]:mm:ss">
                  <c:v>1.9816435185185186</c:v>
                </c:pt>
                <c:pt idx="4432" formatCode="[h]:mm:ss">
                  <c:v>1.9820949074074072</c:v>
                </c:pt>
                <c:pt idx="4433" formatCode="[h]:mm:ss">
                  <c:v>1.9825462962962963</c:v>
                </c:pt>
                <c:pt idx="4434" formatCode="[h]:mm:ss">
                  <c:v>1.9829976851851852</c:v>
                </c:pt>
                <c:pt idx="4435" formatCode="[h]:mm:ss">
                  <c:v>1.983449074074074</c:v>
                </c:pt>
                <c:pt idx="4436" formatCode="[h]:mm:ss">
                  <c:v>1.9839004629629631</c:v>
                </c:pt>
                <c:pt idx="4437" formatCode="[h]:mm:ss">
                  <c:v>1.9843518518518517</c:v>
                </c:pt>
                <c:pt idx="4438" formatCode="[h]:mm:ss">
                  <c:v>1.9848032407407408</c:v>
                </c:pt>
                <c:pt idx="4439" formatCode="[h]:mm:ss">
                  <c:v>1.9852546296296296</c:v>
                </c:pt>
                <c:pt idx="4440" formatCode="[h]:mm:ss">
                  <c:v>1.9857060185185185</c:v>
                </c:pt>
                <c:pt idx="4441" formatCode="[h]:mm:ss">
                  <c:v>1.9861574074074075</c:v>
                </c:pt>
                <c:pt idx="4442" formatCode="[h]:mm:ss">
                  <c:v>1.986574074074074</c:v>
                </c:pt>
                <c:pt idx="4443" formatCode="[h]:mm:ss">
                  <c:v>1.9870254629629629</c:v>
                </c:pt>
                <c:pt idx="4444" formatCode="[h]:mm:ss">
                  <c:v>1.987476851851852</c:v>
                </c:pt>
                <c:pt idx="4445" formatCode="[h]:mm:ss">
                  <c:v>1.9879282407407406</c:v>
                </c:pt>
                <c:pt idx="4446" formatCode="[h]:mm:ss">
                  <c:v>1.9883449074074075</c:v>
                </c:pt>
                <c:pt idx="4447" formatCode="[h]:mm:ss">
                  <c:v>1.9887962962962964</c:v>
                </c:pt>
                <c:pt idx="4448" formatCode="[h]:mm:ss">
                  <c:v>1.989247685185185</c:v>
                </c:pt>
                <c:pt idx="4449" formatCode="[h]:mm:ss">
                  <c:v>1.9896990740740741</c:v>
                </c:pt>
                <c:pt idx="4450" formatCode="[h]:mm:ss">
                  <c:v>1.9901504629629629</c:v>
                </c:pt>
                <c:pt idx="4451" formatCode="[h]:mm:ss">
                  <c:v>1.9906018518518518</c:v>
                </c:pt>
                <c:pt idx="4452" formatCode="[h]:mm:ss">
                  <c:v>1.9910532407407409</c:v>
                </c:pt>
                <c:pt idx="4453" formatCode="[h]:mm:ss">
                  <c:v>1.9915046296296295</c:v>
                </c:pt>
                <c:pt idx="4454" formatCode="[h]:mm:ss">
                  <c:v>1.9919560185185186</c:v>
                </c:pt>
                <c:pt idx="4455" formatCode="[h]:mm:ss">
                  <c:v>1.9924074074074074</c:v>
                </c:pt>
                <c:pt idx="4456" formatCode="[h]:mm:ss">
                  <c:v>1.9928587962962963</c:v>
                </c:pt>
                <c:pt idx="4457" formatCode="[h]:mm:ss">
                  <c:v>1.9933101851851853</c:v>
                </c:pt>
                <c:pt idx="4458" formatCode="[h]:mm:ss">
                  <c:v>1.993761574074074</c:v>
                </c:pt>
                <c:pt idx="4459" formatCode="[h]:mm:ss">
                  <c:v>1.994212962962963</c:v>
                </c:pt>
                <c:pt idx="4460" formatCode="[h]:mm:ss">
                  <c:v>1.9946643518518519</c:v>
                </c:pt>
                <c:pt idx="4461" formatCode="[h]:mm:ss">
                  <c:v>1.9951157407407407</c:v>
                </c:pt>
                <c:pt idx="4462" formatCode="[h]:mm:ss">
                  <c:v>1.9955671296296298</c:v>
                </c:pt>
                <c:pt idx="4463" formatCode="[h]:mm:ss">
                  <c:v>1.9960185185185184</c:v>
                </c:pt>
                <c:pt idx="4464" formatCode="[h]:mm:ss">
                  <c:v>1.9964583333333332</c:v>
                </c:pt>
                <c:pt idx="4465" formatCode="[h]:mm:ss">
                  <c:v>1.9969097222222221</c:v>
                </c:pt>
                <c:pt idx="4466" formatCode="[h]:mm:ss">
                  <c:v>1.9973611111111111</c:v>
                </c:pt>
                <c:pt idx="4467" formatCode="[h]:mm:ss">
                  <c:v>1.9978125</c:v>
                </c:pt>
                <c:pt idx="4468" formatCode="[h]:mm:ss">
                  <c:v>1.9982638888888891</c:v>
                </c:pt>
                <c:pt idx="4469" formatCode="[h]:mm:ss">
                  <c:v>1.9987152777777777</c:v>
                </c:pt>
                <c:pt idx="4470" formatCode="[h]:mm:ss">
                  <c:v>1.9991666666666665</c:v>
                </c:pt>
                <c:pt idx="4471" formatCode="[h]:mm:ss">
                  <c:v>1.9996180555555556</c:v>
                </c:pt>
                <c:pt idx="4472" formatCode="[h]:mm:ss">
                  <c:v>2.0000347222222223</c:v>
                </c:pt>
                <c:pt idx="4473" formatCode="[h]:mm:ss">
                  <c:v>2.000486111111111</c:v>
                </c:pt>
                <c:pt idx="4474" formatCode="[h]:mm:ss">
                  <c:v>2.0009375</c:v>
                </c:pt>
                <c:pt idx="4475" formatCode="[h]:mm:ss">
                  <c:v>2.0013541666666668</c:v>
                </c:pt>
                <c:pt idx="4476" formatCode="[h]:mm:ss">
                  <c:v>2.0018055555555558</c:v>
                </c:pt>
                <c:pt idx="4477" formatCode="[h]:mm:ss">
                  <c:v>2.0022569444444445</c:v>
                </c:pt>
                <c:pt idx="4478" formatCode="[h]:mm:ss">
                  <c:v>2.0027083333333331</c:v>
                </c:pt>
                <c:pt idx="4479" formatCode="[h]:mm:ss">
                  <c:v>2.0031597222222222</c:v>
                </c:pt>
                <c:pt idx="4480" formatCode="[h]:mm:ss">
                  <c:v>2.0036111111111112</c:v>
                </c:pt>
                <c:pt idx="4481" formatCode="[h]:mm:ss">
                  <c:v>2.0040624999999999</c:v>
                </c:pt>
                <c:pt idx="4482" formatCode="[h]:mm:ss">
                  <c:v>2.0045138888888889</c:v>
                </c:pt>
                <c:pt idx="4483" formatCode="[h]:mm:ss">
                  <c:v>2.0049652777777776</c:v>
                </c:pt>
                <c:pt idx="4484" formatCode="[h]:mm:ss">
                  <c:v>2.0054166666666666</c:v>
                </c:pt>
                <c:pt idx="4485" formatCode="[h]:mm:ss">
                  <c:v>2.0058680555555557</c:v>
                </c:pt>
                <c:pt idx="4486" formatCode="[h]:mm:ss">
                  <c:v>2.0063194444444443</c:v>
                </c:pt>
                <c:pt idx="4487" formatCode="[h]:mm:ss">
                  <c:v>2.0067708333333334</c:v>
                </c:pt>
                <c:pt idx="4488" formatCode="[h]:mm:ss">
                  <c:v>2.007222222222222</c:v>
                </c:pt>
                <c:pt idx="4489" formatCode="[h]:mm:ss">
                  <c:v>2.0076736111111111</c:v>
                </c:pt>
                <c:pt idx="4490" formatCode="[h]:mm:ss">
                  <c:v>2.0081250000000002</c:v>
                </c:pt>
                <c:pt idx="4491" formatCode="[h]:mm:ss">
                  <c:v>2.0085763888888888</c:v>
                </c:pt>
                <c:pt idx="4492" formatCode="[h]:mm:ss">
                  <c:v>2.0090277777777779</c:v>
                </c:pt>
                <c:pt idx="4493" formatCode="[h]:mm:ss">
                  <c:v>2.0094791666666665</c:v>
                </c:pt>
                <c:pt idx="4494" formatCode="[h]:mm:ss">
                  <c:v>2.0099305555555556</c:v>
                </c:pt>
                <c:pt idx="4495" formatCode="[h]:mm:ss">
                  <c:v>2.0103819444444446</c:v>
                </c:pt>
                <c:pt idx="4496" formatCode="[h]:mm:ss">
                  <c:v>2.0108217592592594</c:v>
                </c:pt>
                <c:pt idx="4497" formatCode="[h]:mm:ss">
                  <c:v>2.0112731481481481</c:v>
                </c:pt>
                <c:pt idx="4498" formatCode="[h]:mm:ss">
                  <c:v>2.0117245370370371</c:v>
                </c:pt>
                <c:pt idx="4499" formatCode="[h]:mm:ss">
                  <c:v>2.0121759259259258</c:v>
                </c:pt>
                <c:pt idx="4500" formatCode="[h]:mm:ss">
                  <c:v>2.0126273148148148</c:v>
                </c:pt>
                <c:pt idx="4501" formatCode="[h]:mm:ss">
                  <c:v>2.0130787037037039</c:v>
                </c:pt>
                <c:pt idx="4502" formatCode="[h]:mm:ss">
                  <c:v>2.0135300925925925</c:v>
                </c:pt>
                <c:pt idx="4503" formatCode="[h]:mm:ss">
                  <c:v>2.0139814814814816</c:v>
                </c:pt>
                <c:pt idx="4504" formatCode="[h]:mm:ss">
                  <c:v>2.0143981481481483</c:v>
                </c:pt>
                <c:pt idx="4505" formatCode="[h]:mm:ss">
                  <c:v>2.014849537037037</c:v>
                </c:pt>
                <c:pt idx="4506" formatCode="[h]:mm:ss">
                  <c:v>2.015300925925926</c:v>
                </c:pt>
                <c:pt idx="4507" formatCode="[h]:mm:ss">
                  <c:v>2.0157523148148146</c:v>
                </c:pt>
                <c:pt idx="4508" formatCode="[h]:mm:ss">
                  <c:v>2.0162037037037037</c:v>
                </c:pt>
                <c:pt idx="4509" formatCode="[h]:mm:ss">
                  <c:v>2.0166550925925928</c:v>
                </c:pt>
                <c:pt idx="4510" formatCode="[h]:mm:ss">
                  <c:v>2.0171064814814814</c:v>
                </c:pt>
                <c:pt idx="4511" formatCode="[h]:mm:ss">
                  <c:v>2.0175578703703705</c:v>
                </c:pt>
                <c:pt idx="4512" formatCode="[h]:mm:ss">
                  <c:v>2.0180092592592591</c:v>
                </c:pt>
                <c:pt idx="4513" formatCode="[h]:mm:ss">
                  <c:v>2.0184606481481482</c:v>
                </c:pt>
                <c:pt idx="4514" formatCode="[h]:mm:ss">
                  <c:v>2.0189120370370373</c:v>
                </c:pt>
                <c:pt idx="4515" formatCode="[h]:mm:ss">
                  <c:v>2.0193634259259259</c:v>
                </c:pt>
                <c:pt idx="4516" formatCode="[h]:mm:ss">
                  <c:v>2.019814814814815</c:v>
                </c:pt>
                <c:pt idx="4517" formatCode="[h]:mm:ss">
                  <c:v>2.0202662037037036</c:v>
                </c:pt>
                <c:pt idx="4518" formatCode="[h]:mm:ss">
                  <c:v>2.0207175925925926</c:v>
                </c:pt>
                <c:pt idx="4519" formatCode="[h]:mm:ss">
                  <c:v>2.0211689814814817</c:v>
                </c:pt>
                <c:pt idx="4520" formatCode="[h]:mm:ss">
                  <c:v>2.0216203703703703</c:v>
                </c:pt>
                <c:pt idx="4521" formatCode="[h]:mm:ss">
                  <c:v>2.022071759259259</c:v>
                </c:pt>
                <c:pt idx="4522" formatCode="[h]:mm:ss">
                  <c:v>2.022523148148148</c:v>
                </c:pt>
                <c:pt idx="4523" formatCode="[h]:mm:ss">
                  <c:v>2.0229745370370371</c:v>
                </c:pt>
                <c:pt idx="4524" formatCode="[h]:mm:ss">
                  <c:v>2.0234259259259262</c:v>
                </c:pt>
                <c:pt idx="4525" formatCode="[h]:mm:ss">
                  <c:v>2.0238773148148148</c:v>
                </c:pt>
                <c:pt idx="4526" formatCode="[h]:mm:ss">
                  <c:v>2.0243171296296296</c:v>
                </c:pt>
                <c:pt idx="4527" formatCode="[h]:mm:ss">
                  <c:v>2.0247685185185182</c:v>
                </c:pt>
                <c:pt idx="4528" formatCode="[h]:mm:ss">
                  <c:v>2.0252199074074073</c:v>
                </c:pt>
                <c:pt idx="4529" formatCode="[h]:mm:ss">
                  <c:v>2.0256712962962964</c:v>
                </c:pt>
                <c:pt idx="4530" formatCode="[h]:mm:ss">
                  <c:v>2.0261226851851855</c:v>
                </c:pt>
                <c:pt idx="4531" formatCode="[h]:mm:ss">
                  <c:v>2.0265740740740741</c:v>
                </c:pt>
                <c:pt idx="4532" formatCode="[h]:mm:ss">
                  <c:v>2.0270254629629627</c:v>
                </c:pt>
                <c:pt idx="4533" formatCode="[h]:mm:ss">
                  <c:v>2.0274768518518518</c:v>
                </c:pt>
                <c:pt idx="4534" formatCode="[h]:mm:ss">
                  <c:v>2.0278819444444447</c:v>
                </c:pt>
                <c:pt idx="4535" formatCode="[h]:mm:ss">
                  <c:v>2.0283333333333333</c:v>
                </c:pt>
                <c:pt idx="4536" formatCode="[h]:mm:ss">
                  <c:v>2.0287847222222219</c:v>
                </c:pt>
                <c:pt idx="4537" formatCode="[h]:mm:ss">
                  <c:v>2.029236111111111</c:v>
                </c:pt>
                <c:pt idx="4538" formatCode="[h]:mm:ss">
                  <c:v>2.0296875000000001</c:v>
                </c:pt>
                <c:pt idx="4539" formatCode="[h]:mm:ss">
                  <c:v>2.0301388888888892</c:v>
                </c:pt>
                <c:pt idx="4540" formatCode="[h]:mm:ss">
                  <c:v>2.0305902777777778</c:v>
                </c:pt>
                <c:pt idx="4541" formatCode="[h]:mm:ss">
                  <c:v>2.0310416666666664</c:v>
                </c:pt>
                <c:pt idx="4542" formatCode="[h]:mm:ss">
                  <c:v>2.0314583333333336</c:v>
                </c:pt>
                <c:pt idx="4543" formatCode="[h]:mm:ss">
                  <c:v>2.0319097222222222</c:v>
                </c:pt>
                <c:pt idx="4544" formatCode="[h]:mm:ss">
                  <c:v>2.0323611111111108</c:v>
                </c:pt>
                <c:pt idx="4545" formatCode="[h]:mm:ss">
                  <c:v>2.0328124999999999</c:v>
                </c:pt>
                <c:pt idx="4546" formatCode="[h]:mm:ss">
                  <c:v>2.033263888888889</c:v>
                </c:pt>
                <c:pt idx="4547" formatCode="[h]:mm:ss">
                  <c:v>2.0337152777777781</c:v>
                </c:pt>
                <c:pt idx="4548" formatCode="[h]:mm:ss">
                  <c:v>2.0341666666666667</c:v>
                </c:pt>
                <c:pt idx="4549" formatCode="[h]:mm:ss">
                  <c:v>2.0346180555555553</c:v>
                </c:pt>
                <c:pt idx="4550" formatCode="[h]:mm:ss">
                  <c:v>2.0350694444444444</c:v>
                </c:pt>
                <c:pt idx="4551" formatCode="[h]:mm:ss">
                  <c:v>2.0355208333333334</c:v>
                </c:pt>
                <c:pt idx="4552" formatCode="[h]:mm:ss">
                  <c:v>2.0359722222222221</c:v>
                </c:pt>
                <c:pt idx="4553" formatCode="[h]:mm:ss">
                  <c:v>2.0364236111111111</c:v>
                </c:pt>
                <c:pt idx="4554" formatCode="[h]:mm:ss">
                  <c:v>2.0368749999999998</c:v>
                </c:pt>
                <c:pt idx="4555" formatCode="[h]:mm:ss">
                  <c:v>2.0373263888888888</c:v>
                </c:pt>
                <c:pt idx="4556" formatCode="[h]:mm:ss">
                  <c:v>2.0377777777777779</c:v>
                </c:pt>
                <c:pt idx="4557" formatCode="[h]:mm:ss">
                  <c:v>2.0382291666666665</c:v>
                </c:pt>
                <c:pt idx="4558" formatCode="[h]:mm:ss">
                  <c:v>2.0386805555555556</c:v>
                </c:pt>
                <c:pt idx="4559" formatCode="[h]:mm:ss">
                  <c:v>2.0391319444444442</c:v>
                </c:pt>
                <c:pt idx="4560" formatCode="[h]:mm:ss">
                  <c:v>2.0395833333333333</c:v>
                </c:pt>
                <c:pt idx="4561" formatCode="[h]:mm:ss">
                  <c:v>2.0400347222222224</c:v>
                </c:pt>
                <c:pt idx="4562" formatCode="[h]:mm:ss">
                  <c:v>2.040486111111111</c:v>
                </c:pt>
                <c:pt idx="4563" formatCode="[h]:mm:ss">
                  <c:v>2.0409375000000001</c:v>
                </c:pt>
                <c:pt idx="4564" formatCode="[h]:mm:ss">
                  <c:v>2.0413888888888887</c:v>
                </c:pt>
                <c:pt idx="4565" formatCode="[h]:mm:ss">
                  <c:v>2.0418402777777778</c:v>
                </c:pt>
                <c:pt idx="4566" formatCode="[h]:mm:ss">
                  <c:v>2.0422569444444445</c:v>
                </c:pt>
                <c:pt idx="4567" formatCode="[h]:mm:ss">
                  <c:v>2.042662037037037</c:v>
                </c:pt>
                <c:pt idx="4568" formatCode="[h]:mm:ss">
                  <c:v>2.043113425925926</c:v>
                </c:pt>
                <c:pt idx="4569" formatCode="[h]:mm:ss">
                  <c:v>2.0435648148148147</c:v>
                </c:pt>
                <c:pt idx="4570" formatCode="[h]:mm:ss">
                  <c:v>2.0440162037037037</c:v>
                </c:pt>
                <c:pt idx="4571" formatCode="[h]:mm:ss">
                  <c:v>2.0444675925925924</c:v>
                </c:pt>
                <c:pt idx="4572" formatCode="[h]:mm:ss">
                  <c:v>2.0449189814814814</c:v>
                </c:pt>
                <c:pt idx="4573" formatCode="[h]:mm:ss">
                  <c:v>2.0453356481481482</c:v>
                </c:pt>
                <c:pt idx="4574" formatCode="[h]:mm:ss">
                  <c:v>2.0457870370370368</c:v>
                </c:pt>
                <c:pt idx="4575" formatCode="[h]:mm:ss">
                  <c:v>2.0462384259259259</c:v>
                </c:pt>
                <c:pt idx="4576" formatCode="[h]:mm:ss">
                  <c:v>2.0466898148148149</c:v>
                </c:pt>
                <c:pt idx="4577" formatCode="[h]:mm:ss">
                  <c:v>2.0471412037037036</c:v>
                </c:pt>
                <c:pt idx="4578" formatCode="[h]:mm:ss">
                  <c:v>2.0475925925925926</c:v>
                </c:pt>
                <c:pt idx="4579" formatCode="[h]:mm:ss">
                  <c:v>2.0480439814814813</c:v>
                </c:pt>
                <c:pt idx="4580" formatCode="[h]:mm:ss">
                  <c:v>2.0484953703703703</c:v>
                </c:pt>
                <c:pt idx="4581" formatCode="[h]:mm:ss">
                  <c:v>2.0489120370370371</c:v>
                </c:pt>
                <c:pt idx="4582" formatCode="[h]:mm:ss">
                  <c:v>2.0493634259259257</c:v>
                </c:pt>
                <c:pt idx="4583" formatCode="[h]:mm:ss">
                  <c:v>2.0498148148148148</c:v>
                </c:pt>
                <c:pt idx="4584" formatCode="[h]:mm:ss">
                  <c:v>2.0502662037037038</c:v>
                </c:pt>
                <c:pt idx="4585" formatCode="[h]:mm:ss">
                  <c:v>2.0507175925925925</c:v>
                </c:pt>
                <c:pt idx="4586" formatCode="[h]:mm:ss">
                  <c:v>2.0511689814814815</c:v>
                </c:pt>
                <c:pt idx="4587" formatCode="[h]:mm:ss">
                  <c:v>2.0516203703703701</c:v>
                </c:pt>
                <c:pt idx="4588" formatCode="[h]:mm:ss">
                  <c:v>2.0520370370370373</c:v>
                </c:pt>
                <c:pt idx="4589" formatCode="[h]:mm:ss">
                  <c:v>2.0524768518518521</c:v>
                </c:pt>
                <c:pt idx="4590" formatCode="[h]:mm:ss">
                  <c:v>2.0529282407407408</c:v>
                </c:pt>
                <c:pt idx="4591" formatCode="[h]:mm:ss">
                  <c:v>2.0533796296296294</c:v>
                </c:pt>
                <c:pt idx="4592" formatCode="[h]:mm:ss">
                  <c:v>2.0538310185185185</c:v>
                </c:pt>
                <c:pt idx="4593" formatCode="[h]:mm:ss">
                  <c:v>2.0542824074074075</c:v>
                </c:pt>
                <c:pt idx="4594" formatCode="[h]:mm:ss">
                  <c:v>2.0546990740740738</c:v>
                </c:pt>
                <c:pt idx="4595" formatCode="[h]:mm:ss">
                  <c:v>2.0551504629629629</c:v>
                </c:pt>
                <c:pt idx="4596" formatCode="[h]:mm:ss">
                  <c:v>2.055601851851852</c:v>
                </c:pt>
                <c:pt idx="4597" formatCode="[h]:mm:ss">
                  <c:v>2.056053240740741</c:v>
                </c:pt>
                <c:pt idx="4598" formatCode="[h]:mm:ss">
                  <c:v>2.0565046296296297</c:v>
                </c:pt>
                <c:pt idx="4599" formatCode="[h]:mm:ss">
                  <c:v>2.0569560185185183</c:v>
                </c:pt>
                <c:pt idx="4600" formatCode="[h]:mm:ss">
                  <c:v>2.0574074074074074</c:v>
                </c:pt>
                <c:pt idx="4601" formatCode="[h]:mm:ss">
                  <c:v>2.0578587962962964</c:v>
                </c:pt>
                <c:pt idx="4602" formatCode="[h]:mm:ss">
                  <c:v>2.058310185185185</c:v>
                </c:pt>
                <c:pt idx="4603" formatCode="[h]:mm:ss">
                  <c:v>2.0587615740740741</c:v>
                </c:pt>
                <c:pt idx="4604" formatCode="[h]:mm:ss">
                  <c:v>2.0592129629629627</c:v>
                </c:pt>
                <c:pt idx="4605" formatCode="[h]:mm:ss">
                  <c:v>2.0596643518518518</c:v>
                </c:pt>
                <c:pt idx="4606" formatCode="[h]:mm:ss">
                  <c:v>2.0601157407407409</c:v>
                </c:pt>
                <c:pt idx="4607" formatCode="[h]:mm:ss">
                  <c:v>2.0605671296296295</c:v>
                </c:pt>
                <c:pt idx="4608" formatCode="[h]:mm:ss">
                  <c:v>2.0610185185185186</c:v>
                </c:pt>
                <c:pt idx="4609" formatCode="[h]:mm:ss">
                  <c:v>2.0614699074074072</c:v>
                </c:pt>
                <c:pt idx="4610" formatCode="[h]:mm:ss">
                  <c:v>2.061909722222222</c:v>
                </c:pt>
                <c:pt idx="4611" formatCode="[h]:mm:ss">
                  <c:v>2.0623611111111111</c:v>
                </c:pt>
                <c:pt idx="4612" formatCode="[h]:mm:ss">
                  <c:v>2.0628125000000002</c:v>
                </c:pt>
                <c:pt idx="4613" formatCode="[h]:mm:ss">
                  <c:v>2.0632638888888888</c:v>
                </c:pt>
                <c:pt idx="4614" formatCode="[h]:mm:ss">
                  <c:v>2.0637152777777779</c:v>
                </c:pt>
                <c:pt idx="4615" formatCode="[h]:mm:ss">
                  <c:v>2.0641319444444446</c:v>
                </c:pt>
                <c:pt idx="4616" formatCode="[h]:mm:ss">
                  <c:v>2.0645833333333332</c:v>
                </c:pt>
                <c:pt idx="4617" formatCode="[h]:mm:ss">
                  <c:v>2.0650347222222223</c:v>
                </c:pt>
                <c:pt idx="4618" formatCode="[h]:mm:ss">
                  <c:v>2.0654861111111109</c:v>
                </c:pt>
                <c:pt idx="4619" formatCode="[h]:mm:ss">
                  <c:v>2.0659375</c:v>
                </c:pt>
                <c:pt idx="4620" formatCode="[h]:mm:ss">
                  <c:v>2.0663888888888891</c:v>
                </c:pt>
                <c:pt idx="4621" formatCode="[h]:mm:ss">
                  <c:v>2.0668402777777777</c:v>
                </c:pt>
                <c:pt idx="4622" formatCode="[h]:mm:ss">
                  <c:v>2.0672916666666667</c:v>
                </c:pt>
                <c:pt idx="4623" formatCode="[h]:mm:ss">
                  <c:v>2.0677314814814816</c:v>
                </c:pt>
                <c:pt idx="4624" formatCode="[h]:mm:ss">
                  <c:v>2.0681481481481483</c:v>
                </c:pt>
                <c:pt idx="4625" formatCode="[h]:mm:ss">
                  <c:v>2.0685995370370369</c:v>
                </c:pt>
                <c:pt idx="4626" formatCode="[h]:mm:ss">
                  <c:v>2.069050925925926</c:v>
                </c:pt>
                <c:pt idx="4627" formatCode="[h]:mm:ss">
                  <c:v>2.0695023148148146</c:v>
                </c:pt>
                <c:pt idx="4628" formatCode="[h]:mm:ss">
                  <c:v>2.0699537037037037</c:v>
                </c:pt>
                <c:pt idx="4629" formatCode="[h]:mm:ss">
                  <c:v>2.0704050925925928</c:v>
                </c:pt>
                <c:pt idx="4630" formatCode="[h]:mm:ss">
                  <c:v>2.0708564814814814</c:v>
                </c:pt>
                <c:pt idx="4631" formatCode="[h]:mm:ss">
                  <c:v>2.0713078703703705</c:v>
                </c:pt>
                <c:pt idx="4632" formatCode="[h]:mm:ss">
                  <c:v>2.0717592592592591</c:v>
                </c:pt>
                <c:pt idx="4633" formatCode="[h]:mm:ss">
                  <c:v>2.0721759259259258</c:v>
                </c:pt>
                <c:pt idx="4634" formatCode="[h]:mm:ss">
                  <c:v>2.0726273148148149</c:v>
                </c:pt>
                <c:pt idx="4635" formatCode="[h]:mm:ss">
                  <c:v>2.0730787037037035</c:v>
                </c:pt>
                <c:pt idx="4636" formatCode="[h]:mm:ss">
                  <c:v>2.0735300925925926</c:v>
                </c:pt>
                <c:pt idx="4637" formatCode="[h]:mm:ss">
                  <c:v>2.0739814814814816</c:v>
                </c:pt>
                <c:pt idx="4638" formatCode="[h]:mm:ss">
                  <c:v>2.0744328703703703</c:v>
                </c:pt>
                <c:pt idx="4639" formatCode="[h]:mm:ss">
                  <c:v>2.0748842592592593</c:v>
                </c:pt>
                <c:pt idx="4640" formatCode="[h]:mm:ss">
                  <c:v>2.075335648148148</c:v>
                </c:pt>
                <c:pt idx="4641" formatCode="[h]:mm:ss">
                  <c:v>2.075787037037037</c:v>
                </c:pt>
                <c:pt idx="4642" formatCode="[h]:mm:ss">
                  <c:v>2.0762384259259261</c:v>
                </c:pt>
                <c:pt idx="4643" formatCode="[h]:mm:ss">
                  <c:v>2.0766898148148147</c:v>
                </c:pt>
                <c:pt idx="4644" formatCode="[h]:mm:ss">
                  <c:v>2.0771412037037038</c:v>
                </c:pt>
                <c:pt idx="4645" formatCode="[h]:mm:ss">
                  <c:v>2.0775925925925924</c:v>
                </c:pt>
                <c:pt idx="4646" formatCode="[h]:mm:ss">
                  <c:v>2.0780439814814815</c:v>
                </c:pt>
                <c:pt idx="4647" formatCode="[h]:mm:ss">
                  <c:v>2.0784953703703706</c:v>
                </c:pt>
                <c:pt idx="4648" formatCode="[h]:mm:ss">
                  <c:v>2.0789467592592592</c:v>
                </c:pt>
                <c:pt idx="4649" formatCode="[h]:mm:ss">
                  <c:v>2.0793981481481483</c:v>
                </c:pt>
                <c:pt idx="4650" formatCode="[h]:mm:ss">
                  <c:v>2.0798495370370369</c:v>
                </c:pt>
                <c:pt idx="4651" formatCode="[h]:mm:ss">
                  <c:v>2.080300925925926</c:v>
                </c:pt>
                <c:pt idx="4652" formatCode="[h]:mm:ss">
                  <c:v>2.080752314814815</c:v>
                </c:pt>
                <c:pt idx="4653" formatCode="[h]:mm:ss">
                  <c:v>2.0812037037037037</c:v>
                </c:pt>
                <c:pt idx="4654" formatCode="[h]:mm:ss">
                  <c:v>2.0816550925925927</c:v>
                </c:pt>
                <c:pt idx="4655" formatCode="[h]:mm:ss">
                  <c:v>2.0821064814814814</c:v>
                </c:pt>
                <c:pt idx="4656" formatCode="[h]:mm:ss">
                  <c:v>2.0825462962962962</c:v>
                </c:pt>
                <c:pt idx="4657" formatCode="[h]:mm:ss">
                  <c:v>2.0829976851851852</c:v>
                </c:pt>
                <c:pt idx="4658" formatCode="[h]:mm:ss">
                  <c:v>2.0834490740740743</c:v>
                </c:pt>
                <c:pt idx="4659" formatCode="[h]:mm:ss">
                  <c:v>2.0839004629629629</c:v>
                </c:pt>
                <c:pt idx="4660" formatCode="[h]:mm:ss">
                  <c:v>2.0843518518518516</c:v>
                </c:pt>
                <c:pt idx="4661" formatCode="[h]:mm:ss">
                  <c:v>2.0848032407407406</c:v>
                </c:pt>
                <c:pt idx="4662" formatCode="[h]:mm:ss">
                  <c:v>2.0852546296296297</c:v>
                </c:pt>
                <c:pt idx="4663" formatCode="[h]:mm:ss">
                  <c:v>2.0857060185185188</c:v>
                </c:pt>
                <c:pt idx="4664" formatCode="[h]:mm:ss">
                  <c:v>2.0861574074074074</c:v>
                </c:pt>
                <c:pt idx="4665" formatCode="[h]:mm:ss">
                  <c:v>2.086608796296296</c:v>
                </c:pt>
                <c:pt idx="4666" formatCode="[h]:mm:ss">
                  <c:v>2.0870254629629632</c:v>
                </c:pt>
                <c:pt idx="4667" formatCode="[h]:mm:ss">
                  <c:v>2.0874768518518518</c:v>
                </c:pt>
                <c:pt idx="4668" formatCode="[h]:mm:ss">
                  <c:v>2.0878935185185186</c:v>
                </c:pt>
                <c:pt idx="4669" formatCode="[h]:mm:ss">
                  <c:v>2.0883449074074076</c:v>
                </c:pt>
                <c:pt idx="4670" formatCode="[h]:mm:ss">
                  <c:v>2.0887962962962963</c:v>
                </c:pt>
                <c:pt idx="4671" formatCode="[h]:mm:ss">
                  <c:v>2.0892361111111111</c:v>
                </c:pt>
                <c:pt idx="4672" formatCode="[h]:mm:ss">
                  <c:v>2.0896875000000001</c:v>
                </c:pt>
                <c:pt idx="4673" formatCode="[h]:mm:ss">
                  <c:v>2.0901388888888888</c:v>
                </c:pt>
                <c:pt idx="4674" formatCode="[h]:mm:ss">
                  <c:v>2.0905902777777778</c:v>
                </c:pt>
                <c:pt idx="4675" formatCode="[h]:mm:ss">
                  <c:v>2.0910416666666669</c:v>
                </c:pt>
                <c:pt idx="4676" formatCode="[h]:mm:ss">
                  <c:v>2.0914930555555555</c:v>
                </c:pt>
                <c:pt idx="4677" formatCode="[h]:mm:ss">
                  <c:v>2.0919444444444442</c:v>
                </c:pt>
                <c:pt idx="4678" formatCode="[h]:mm:ss">
                  <c:v>2.0923958333333332</c:v>
                </c:pt>
                <c:pt idx="4679" formatCode="[h]:mm:ss">
                  <c:v>2.0928472222222223</c:v>
                </c:pt>
                <c:pt idx="4680" formatCode="[h]:mm:ss">
                  <c:v>2.0932986111111114</c:v>
                </c:pt>
                <c:pt idx="4681" formatCode="[h]:mm:ss">
                  <c:v>2.09375</c:v>
                </c:pt>
                <c:pt idx="4682" formatCode="[h]:mm:ss">
                  <c:v>2.0942013888888886</c:v>
                </c:pt>
                <c:pt idx="4683" formatCode="[h]:mm:ss">
                  <c:v>2.0946527777777777</c:v>
                </c:pt>
                <c:pt idx="4684" formatCode="[h]:mm:ss">
                  <c:v>2.0951041666666668</c:v>
                </c:pt>
                <c:pt idx="4685" formatCode="[h]:mm:ss">
                  <c:v>2.0955092592592592</c:v>
                </c:pt>
                <c:pt idx="4686" formatCode="[h]:mm:ss">
                  <c:v>2.0959606481481479</c:v>
                </c:pt>
                <c:pt idx="4687" formatCode="[h]:mm:ss">
                  <c:v>2.0964120370370369</c:v>
                </c:pt>
                <c:pt idx="4688" formatCode="[h]:mm:ss">
                  <c:v>2.0968287037037037</c:v>
                </c:pt>
                <c:pt idx="4689" formatCode="[h]:mm:ss">
                  <c:v>2.0972800925925927</c:v>
                </c:pt>
                <c:pt idx="4690" formatCode="[h]:mm:ss">
                  <c:v>2.0977314814814814</c:v>
                </c:pt>
                <c:pt idx="4691" formatCode="[h]:mm:ss">
                  <c:v>2.0981828703703704</c:v>
                </c:pt>
                <c:pt idx="4692" formatCode="[h]:mm:ss">
                  <c:v>2.0986342592592595</c:v>
                </c:pt>
                <c:pt idx="4693" formatCode="[h]:mm:ss">
                  <c:v>2.0990856481481481</c:v>
                </c:pt>
                <c:pt idx="4694" formatCode="[h]:mm:ss">
                  <c:v>2.0995370370370368</c:v>
                </c:pt>
                <c:pt idx="4695" formatCode="[h]:mm:ss">
                  <c:v>2.0999884259259258</c:v>
                </c:pt>
                <c:pt idx="4696" formatCode="[h]:mm:ss">
                  <c:v>2.1004398148148149</c:v>
                </c:pt>
                <c:pt idx="4697" formatCode="[h]:mm:ss">
                  <c:v>2.1008564814814812</c:v>
                </c:pt>
                <c:pt idx="4698" formatCode="[h]:mm:ss">
                  <c:v>2.1013078703703703</c:v>
                </c:pt>
                <c:pt idx="4699" formatCode="[h]:mm:ss">
                  <c:v>2.1017592592592593</c:v>
                </c:pt>
                <c:pt idx="4700" formatCode="[h]:mm:ss">
                  <c:v>2.1022106481481484</c:v>
                </c:pt>
                <c:pt idx="4701" formatCode="[h]:mm:ss">
                  <c:v>2.102662037037037</c:v>
                </c:pt>
                <c:pt idx="4702" formatCode="[h]:mm:ss">
                  <c:v>2.1031134259259257</c:v>
                </c:pt>
                <c:pt idx="4703" formatCode="[h]:mm:ss">
                  <c:v>2.1035300925925928</c:v>
                </c:pt>
                <c:pt idx="4704" formatCode="[h]:mm:ss">
                  <c:v>2.1039814814814815</c:v>
                </c:pt>
                <c:pt idx="4705" formatCode="[h]:mm:ss">
                  <c:v>2.1043865740740739</c:v>
                </c:pt>
                <c:pt idx="4706" formatCode="[h]:mm:ss">
                  <c:v>2.104837962962963</c:v>
                </c:pt>
                <c:pt idx="4707" formatCode="[h]:mm:ss">
                  <c:v>2.1052893518518521</c:v>
                </c:pt>
                <c:pt idx="4708" formatCode="[h]:mm:ss">
                  <c:v>2.1057407407407407</c:v>
                </c:pt>
                <c:pt idx="4709" formatCode="[h]:mm:ss">
                  <c:v>2.1061921296296298</c:v>
                </c:pt>
                <c:pt idx="4710" formatCode="[h]:mm:ss">
                  <c:v>2.1066435185185184</c:v>
                </c:pt>
                <c:pt idx="4711" formatCode="[h]:mm:ss">
                  <c:v>2.1070949074074075</c:v>
                </c:pt>
                <c:pt idx="4712" formatCode="[h]:mm:ss">
                  <c:v>2.1075462962962965</c:v>
                </c:pt>
                <c:pt idx="4713" formatCode="[h]:mm:ss">
                  <c:v>2.1079976851851852</c:v>
                </c:pt>
                <c:pt idx="4714" formatCode="[h]:mm:ss">
                  <c:v>2.1084490740740738</c:v>
                </c:pt>
                <c:pt idx="4715" formatCode="[h]:mm:ss">
                  <c:v>2.1089004629629629</c:v>
                </c:pt>
                <c:pt idx="4716" formatCode="[h]:mm:ss">
                  <c:v>2.1093518518518519</c:v>
                </c:pt>
                <c:pt idx="4717" formatCode="[h]:mm:ss">
                  <c:v>2.1097685185185187</c:v>
                </c:pt>
                <c:pt idx="4718" formatCode="[h]:mm:ss">
                  <c:v>2.1102199074074073</c:v>
                </c:pt>
                <c:pt idx="4719" formatCode="[h]:mm:ss">
                  <c:v>2.1106712962962964</c:v>
                </c:pt>
                <c:pt idx="4720" formatCode="[h]:mm:ss">
                  <c:v>2.1111226851851854</c:v>
                </c:pt>
                <c:pt idx="4721" formatCode="[h]:mm:ss">
                  <c:v>2.111574074074074</c:v>
                </c:pt>
                <c:pt idx="4722" formatCode="[h]:mm:ss">
                  <c:v>2.1120254629629627</c:v>
                </c:pt>
                <c:pt idx="4723" formatCode="[h]:mm:ss">
                  <c:v>2.1124768518518517</c:v>
                </c:pt>
                <c:pt idx="4724" formatCode="[h]:mm:ss">
                  <c:v>2.1129282407407408</c:v>
                </c:pt>
                <c:pt idx="4725" formatCode="[h]:mm:ss">
                  <c:v>2.1133796296296299</c:v>
                </c:pt>
                <c:pt idx="4726" formatCode="[h]:mm:ss">
                  <c:v>2.1138310185185185</c:v>
                </c:pt>
                <c:pt idx="4727" formatCode="[h]:mm:ss">
                  <c:v>2.1142824074074071</c:v>
                </c:pt>
                <c:pt idx="4728" formatCode="[h]:mm:ss">
                  <c:v>2.1147337962962962</c:v>
                </c:pt>
                <c:pt idx="4729" formatCode="[h]:mm:ss">
                  <c:v>2.1151851851851853</c:v>
                </c:pt>
                <c:pt idx="4730" formatCode="[h]:mm:ss">
                  <c:v>2.1156365740740743</c:v>
                </c:pt>
                <c:pt idx="4731" formatCode="[h]:mm:ss">
                  <c:v>2.116087962962963</c:v>
                </c:pt>
                <c:pt idx="4732" formatCode="[h]:mm:ss">
                  <c:v>2.1165393518518516</c:v>
                </c:pt>
                <c:pt idx="4733" formatCode="[h]:mm:ss">
                  <c:v>2.1169907407407407</c:v>
                </c:pt>
                <c:pt idx="4734" formatCode="[h]:mm:ss">
                  <c:v>2.1174421296296297</c:v>
                </c:pt>
                <c:pt idx="4735" formatCode="[h]:mm:ss">
                  <c:v>2.1178935185185188</c:v>
                </c:pt>
                <c:pt idx="4736" formatCode="[h]:mm:ss">
                  <c:v>2.1183449074074074</c:v>
                </c:pt>
                <c:pt idx="4737" formatCode="[h]:mm:ss">
                  <c:v>2.1187962962962961</c:v>
                </c:pt>
                <c:pt idx="4738" formatCode="[h]:mm:ss">
                  <c:v>2.1192476851851851</c:v>
                </c:pt>
                <c:pt idx="4739" formatCode="[h]:mm:ss">
                  <c:v>2.1196527777777781</c:v>
                </c:pt>
                <c:pt idx="4740" formatCode="[h]:mm:ss">
                  <c:v>2.1201041666666667</c:v>
                </c:pt>
                <c:pt idx="4741" formatCode="[h]:mm:ss">
                  <c:v>2.1205555555555553</c:v>
                </c:pt>
                <c:pt idx="4742" formatCode="[h]:mm:ss">
                  <c:v>2.1210069444444444</c:v>
                </c:pt>
                <c:pt idx="4743" formatCode="[h]:mm:ss">
                  <c:v>2.1214236111111111</c:v>
                </c:pt>
                <c:pt idx="4744" formatCode="[h]:mm:ss">
                  <c:v>2.1218749999999997</c:v>
                </c:pt>
                <c:pt idx="4745" formatCode="[h]:mm:ss">
                  <c:v>2.1223263888888888</c:v>
                </c:pt>
                <c:pt idx="4746" formatCode="[h]:mm:ss">
                  <c:v>2.1227777777777779</c:v>
                </c:pt>
                <c:pt idx="4747" formatCode="[h]:mm:ss">
                  <c:v>2.1232291666666669</c:v>
                </c:pt>
                <c:pt idx="4748" formatCode="[h]:mm:ss">
                  <c:v>2.1236805555555556</c:v>
                </c:pt>
                <c:pt idx="4749" formatCode="[h]:mm:ss">
                  <c:v>2.1241319444444442</c:v>
                </c:pt>
                <c:pt idx="4750" formatCode="[h]:mm:ss">
                  <c:v>2.1245486111111114</c:v>
                </c:pt>
                <c:pt idx="4751" formatCode="[h]:mm:ss">
                  <c:v>2.125</c:v>
                </c:pt>
                <c:pt idx="4752" formatCode="[h]:mm:ss">
                  <c:v>2.1254166666666667</c:v>
                </c:pt>
                <c:pt idx="4753" formatCode="[h]:mm:ss">
                  <c:v>2.1258680555555558</c:v>
                </c:pt>
                <c:pt idx="4754" formatCode="[h]:mm:ss">
                  <c:v>2.1263194444444444</c:v>
                </c:pt>
                <c:pt idx="4755" formatCode="[h]:mm:ss">
                  <c:v>2.1267708333333331</c:v>
                </c:pt>
                <c:pt idx="4756" formatCode="[h]:mm:ss">
                  <c:v>2.1272222222222221</c:v>
                </c:pt>
                <c:pt idx="4757" formatCode="[h]:mm:ss">
                  <c:v>2.1276736111111112</c:v>
                </c:pt>
                <c:pt idx="4758" formatCode="[h]:mm:ss">
                  <c:v>2.128113425925926</c:v>
                </c:pt>
                <c:pt idx="4759" formatCode="[h]:mm:ss">
                  <c:v>2.1285648148148151</c:v>
                </c:pt>
                <c:pt idx="4760" formatCode="[h]:mm:ss">
                  <c:v>2.1290162037037037</c:v>
                </c:pt>
                <c:pt idx="4761" formatCode="[h]:mm:ss">
                  <c:v>2.1294675925925923</c:v>
                </c:pt>
                <c:pt idx="4762" formatCode="[h]:mm:ss">
                  <c:v>2.1299189814814814</c:v>
                </c:pt>
                <c:pt idx="4763" formatCode="[h]:mm:ss">
                  <c:v>2.1303703703703705</c:v>
                </c:pt>
                <c:pt idx="4764" formatCode="[h]:mm:ss">
                  <c:v>2.1308217592592595</c:v>
                </c:pt>
                <c:pt idx="4765" formatCode="[h]:mm:ss">
                  <c:v>2.1312731481481482</c:v>
                </c:pt>
                <c:pt idx="4766" formatCode="[h]:mm:ss">
                  <c:v>2.1317245370370368</c:v>
                </c:pt>
                <c:pt idx="4767" formatCode="[h]:mm:ss">
                  <c:v>2.1321759259259259</c:v>
                </c:pt>
                <c:pt idx="4768" formatCode="[h]:mm:ss">
                  <c:v>2.1326273148148149</c:v>
                </c:pt>
                <c:pt idx="4769" formatCode="[h]:mm:ss">
                  <c:v>2.1330787037037036</c:v>
                </c:pt>
                <c:pt idx="4770" formatCode="[h]:mm:ss">
                  <c:v>2.1335300925925926</c:v>
                </c:pt>
                <c:pt idx="4771" formatCode="[h]:mm:ss">
                  <c:v>2.1339814814814813</c:v>
                </c:pt>
                <c:pt idx="4772" formatCode="[h]:mm:ss">
                  <c:v>2.1344328703703703</c:v>
                </c:pt>
                <c:pt idx="4773" formatCode="[h]:mm:ss">
                  <c:v>2.1348842592592594</c:v>
                </c:pt>
                <c:pt idx="4774" formatCode="[h]:mm:ss">
                  <c:v>2.135335648148148</c:v>
                </c:pt>
                <c:pt idx="4775" formatCode="[h]:mm:ss">
                  <c:v>2.1357870370370371</c:v>
                </c:pt>
                <c:pt idx="4776" formatCode="[h]:mm:ss">
                  <c:v>2.1362384259259257</c:v>
                </c:pt>
                <c:pt idx="4777" formatCode="[h]:mm:ss">
                  <c:v>2.1366898148148148</c:v>
                </c:pt>
                <c:pt idx="4778" formatCode="[h]:mm:ss">
                  <c:v>2.1371412037037039</c:v>
                </c:pt>
                <c:pt idx="4779" formatCode="[h]:mm:ss">
                  <c:v>2.1375925925925925</c:v>
                </c:pt>
                <c:pt idx="4780" formatCode="[h]:mm:ss">
                  <c:v>2.1380439814814816</c:v>
                </c:pt>
                <c:pt idx="4781" formatCode="[h]:mm:ss">
                  <c:v>2.1384837962962964</c:v>
                </c:pt>
                <c:pt idx="4782" formatCode="[h]:mm:ss">
                  <c:v>2.138935185185185</c:v>
                </c:pt>
                <c:pt idx="4783" formatCode="[h]:mm:ss">
                  <c:v>2.1393865740740741</c:v>
                </c:pt>
                <c:pt idx="4784" formatCode="[h]:mm:ss">
                  <c:v>2.1398379629629631</c:v>
                </c:pt>
                <c:pt idx="4785" formatCode="[h]:mm:ss">
                  <c:v>2.1402893518518518</c:v>
                </c:pt>
                <c:pt idx="4786" formatCode="[h]:mm:ss">
                  <c:v>2.1407060185185185</c:v>
                </c:pt>
                <c:pt idx="4787" formatCode="[h]:mm:ss">
                  <c:v>2.1411574074074076</c:v>
                </c:pt>
                <c:pt idx="4788" formatCode="[h]:mm:ss">
                  <c:v>2.1416087962962962</c:v>
                </c:pt>
                <c:pt idx="4789" formatCode="[h]:mm:ss">
                  <c:v>2.1420601851851853</c:v>
                </c:pt>
                <c:pt idx="4790" formatCode="[h]:mm:ss">
                  <c:v>2.1425115740740739</c:v>
                </c:pt>
                <c:pt idx="4791" formatCode="[h]:mm:ss">
                  <c:v>2.142962962962963</c:v>
                </c:pt>
                <c:pt idx="4792" formatCode="[h]:mm:ss">
                  <c:v>2.143414351851852</c:v>
                </c:pt>
                <c:pt idx="4793" formatCode="[h]:mm:ss">
                  <c:v>2.1438657407407407</c:v>
                </c:pt>
                <c:pt idx="4794" formatCode="[h]:mm:ss">
                  <c:v>2.1443171296296297</c:v>
                </c:pt>
                <c:pt idx="4795" formatCode="[h]:mm:ss">
                  <c:v>2.1447222222222222</c:v>
                </c:pt>
                <c:pt idx="4796" formatCode="[h]:mm:ss">
                  <c:v>2.1451736111111113</c:v>
                </c:pt>
                <c:pt idx="4797" formatCode="[h]:mm:ss">
                  <c:v>2.1456249999999999</c:v>
                </c:pt>
                <c:pt idx="4798" formatCode="[h]:mm:ss">
                  <c:v>2.146076388888889</c:v>
                </c:pt>
                <c:pt idx="4799" formatCode="[h]:mm:ss">
                  <c:v>2.1465277777777776</c:v>
                </c:pt>
                <c:pt idx="4800" formatCode="[h]:mm:ss">
                  <c:v>2.1469791666666667</c:v>
                </c:pt>
                <c:pt idx="4801" formatCode="[h]:mm:ss">
                  <c:v>2.1474305555555557</c:v>
                </c:pt>
                <c:pt idx="4802" formatCode="[h]:mm:ss">
                  <c:v>2.1478819444444444</c:v>
                </c:pt>
                <c:pt idx="4803" formatCode="[h]:mm:ss">
                  <c:v>2.1483333333333334</c:v>
                </c:pt>
                <c:pt idx="4804" formatCode="[h]:mm:ss">
                  <c:v>2.1487847222222221</c:v>
                </c:pt>
                <c:pt idx="4805" formatCode="[h]:mm:ss">
                  <c:v>2.1492361111111111</c:v>
                </c:pt>
                <c:pt idx="4806" formatCode="[h]:mm:ss">
                  <c:v>2.1496875000000002</c:v>
                </c:pt>
                <c:pt idx="4807" formatCode="[h]:mm:ss">
                  <c:v>2.1501388888888888</c:v>
                </c:pt>
                <c:pt idx="4808" formatCode="[h]:mm:ss">
                  <c:v>2.1505902777777779</c:v>
                </c:pt>
                <c:pt idx="4809" formatCode="[h]:mm:ss">
                  <c:v>2.1510416666666665</c:v>
                </c:pt>
                <c:pt idx="4810" formatCode="[h]:mm:ss">
                  <c:v>2.1514930555555556</c:v>
                </c:pt>
                <c:pt idx="4811" formatCode="[h]:mm:ss">
                  <c:v>2.1519444444444447</c:v>
                </c:pt>
                <c:pt idx="4812" formatCode="[h]:mm:ss">
                  <c:v>2.1523958333333333</c:v>
                </c:pt>
                <c:pt idx="4813" formatCode="[h]:mm:ss">
                  <c:v>2.1528472222222224</c:v>
                </c:pt>
                <c:pt idx="4814" formatCode="[h]:mm:ss">
                  <c:v>2.1532870370370372</c:v>
                </c:pt>
                <c:pt idx="4815" formatCode="[h]:mm:ss">
                  <c:v>2.1537384259259258</c:v>
                </c:pt>
                <c:pt idx="4816" formatCode="[h]:mm:ss">
                  <c:v>2.1541898148148149</c:v>
                </c:pt>
                <c:pt idx="4817" formatCode="[h]:mm:ss">
                  <c:v>2.1546412037037039</c:v>
                </c:pt>
                <c:pt idx="4818" formatCode="[h]:mm:ss">
                  <c:v>2.1550578703703702</c:v>
                </c:pt>
                <c:pt idx="4819" formatCode="[h]:mm:ss">
                  <c:v>2.1555092592592593</c:v>
                </c:pt>
                <c:pt idx="4820" formatCode="[h]:mm:ss">
                  <c:v>2.1559606481481484</c:v>
                </c:pt>
                <c:pt idx="4821" formatCode="[h]:mm:ss">
                  <c:v>2.156412037037037</c:v>
                </c:pt>
                <c:pt idx="4822" formatCode="[h]:mm:ss">
                  <c:v>2.1568634259259261</c:v>
                </c:pt>
                <c:pt idx="4823" formatCode="[h]:mm:ss">
                  <c:v>2.1573148148148147</c:v>
                </c:pt>
                <c:pt idx="4824" formatCode="[h]:mm:ss">
                  <c:v>2.1577662037037038</c:v>
                </c:pt>
                <c:pt idx="4825" formatCode="[h]:mm:ss">
                  <c:v>2.1582175925925928</c:v>
                </c:pt>
                <c:pt idx="4826" formatCode="[h]:mm:ss">
                  <c:v>2.1586689814814815</c:v>
                </c:pt>
                <c:pt idx="4827" formatCode="[h]:mm:ss">
                  <c:v>2.1590856481481482</c:v>
                </c:pt>
                <c:pt idx="4828" formatCode="[h]:mm:ss">
                  <c:v>2.1595370370370373</c:v>
                </c:pt>
                <c:pt idx="4829" formatCode="[h]:mm:ss">
                  <c:v>2.1599884259259259</c:v>
                </c:pt>
                <c:pt idx="4830" formatCode="[h]:mm:ss">
                  <c:v>2.160439814814815</c:v>
                </c:pt>
                <c:pt idx="4831" formatCode="[h]:mm:ss">
                  <c:v>2.1608449074074074</c:v>
                </c:pt>
                <c:pt idx="4832" formatCode="[h]:mm:ss">
                  <c:v>2.1612962962962965</c:v>
                </c:pt>
                <c:pt idx="4833" formatCode="[h]:mm:ss">
                  <c:v>2.1617476851851851</c:v>
                </c:pt>
                <c:pt idx="4834" formatCode="[h]:mm:ss">
                  <c:v>2.1621990740740742</c:v>
                </c:pt>
                <c:pt idx="4835" formatCode="[h]:mm:ss">
                  <c:v>2.1626504629629628</c:v>
                </c:pt>
                <c:pt idx="4836" formatCode="[h]:mm:ss">
                  <c:v>2.1631018518518519</c:v>
                </c:pt>
                <c:pt idx="4837" formatCode="[h]:mm:ss">
                  <c:v>2.163553240740741</c:v>
                </c:pt>
                <c:pt idx="4838" formatCode="[h]:mm:ss">
                  <c:v>2.1640046296296296</c:v>
                </c:pt>
                <c:pt idx="4839" formatCode="[h]:mm:ss">
                  <c:v>2.1644560185185187</c:v>
                </c:pt>
                <c:pt idx="4840" formatCode="[h]:mm:ss">
                  <c:v>2.1649074074074073</c:v>
                </c:pt>
                <c:pt idx="4841" formatCode="[h]:mm:ss">
                  <c:v>2.1653587962962964</c:v>
                </c:pt>
                <c:pt idx="4842" formatCode="[h]:mm:ss">
                  <c:v>2.1658101851851854</c:v>
                </c:pt>
                <c:pt idx="4843" formatCode="[h]:mm:ss">
                  <c:v>2.166261574074074</c:v>
                </c:pt>
                <c:pt idx="4844" formatCode="[h]:mm:ss">
                  <c:v>2.1667129629629627</c:v>
                </c:pt>
                <c:pt idx="4845" formatCode="[h]:mm:ss">
                  <c:v>2.1671643518518517</c:v>
                </c:pt>
                <c:pt idx="4846" formatCode="[h]:mm:ss">
                  <c:v>2.1676157407407408</c:v>
                </c:pt>
                <c:pt idx="4847" formatCode="[h]:mm:ss">
                  <c:v>2.1680671296296299</c:v>
                </c:pt>
                <c:pt idx="4848" formatCode="[h]:mm:ss">
                  <c:v>2.1685185185185185</c:v>
                </c:pt>
                <c:pt idx="4849" formatCode="[h]:mm:ss">
                  <c:v>2.1689699074074071</c:v>
                </c:pt>
                <c:pt idx="4850" formatCode="[h]:mm:ss">
                  <c:v>2.1694212962962962</c:v>
                </c:pt>
                <c:pt idx="4851" formatCode="[h]:mm:ss">
                  <c:v>2.1698726851851853</c:v>
                </c:pt>
                <c:pt idx="4852" formatCode="[h]:mm:ss">
                  <c:v>2.1703240740740743</c:v>
                </c:pt>
                <c:pt idx="4853" formatCode="[h]:mm:ss">
                  <c:v>2.170775462962963</c:v>
                </c:pt>
                <c:pt idx="4854" formatCode="[h]:mm:ss">
                  <c:v>2.1712268518518516</c:v>
                </c:pt>
                <c:pt idx="4855" formatCode="[h]:mm:ss">
                  <c:v>2.1716782407407407</c:v>
                </c:pt>
                <c:pt idx="4856" formatCode="[h]:mm:ss">
                  <c:v>2.1721296296296297</c:v>
                </c:pt>
                <c:pt idx="4857" formatCode="[h]:mm:ss">
                  <c:v>2.172546296296296</c:v>
                </c:pt>
                <c:pt idx="4858" formatCode="[h]:mm:ss">
                  <c:v>2.1729976851851851</c:v>
                </c:pt>
                <c:pt idx="4859" formatCode="[h]:mm:ss">
                  <c:v>2.1734490740740742</c:v>
                </c:pt>
                <c:pt idx="4860" formatCode="[h]:mm:ss">
                  <c:v>2.1739004629629632</c:v>
                </c:pt>
                <c:pt idx="4861" formatCode="[h]:mm:ss">
                  <c:v>2.1743402777777781</c:v>
                </c:pt>
                <c:pt idx="4862" formatCode="[h]:mm:ss">
                  <c:v>2.1747453703703701</c:v>
                </c:pt>
                <c:pt idx="4863" formatCode="[h]:mm:ss">
                  <c:v>2.1751967592592591</c:v>
                </c:pt>
                <c:pt idx="4864" formatCode="[h]:mm:ss">
                  <c:v>2.1756481481481482</c:v>
                </c:pt>
                <c:pt idx="4865" formatCode="[h]:mm:ss">
                  <c:v>2.1760995370370373</c:v>
                </c:pt>
                <c:pt idx="4866" formatCode="[h]:mm:ss">
                  <c:v>2.1765509259259259</c:v>
                </c:pt>
                <c:pt idx="4867" formatCode="[h]:mm:ss">
                  <c:v>2.1770023148148145</c:v>
                </c:pt>
                <c:pt idx="4868" formatCode="[h]:mm:ss">
                  <c:v>2.1774537037037036</c:v>
                </c:pt>
                <c:pt idx="4869" formatCode="[h]:mm:ss">
                  <c:v>2.1779050925925927</c:v>
                </c:pt>
                <c:pt idx="4870" formatCode="[h]:mm:ss">
                  <c:v>2.1783564814814818</c:v>
                </c:pt>
                <c:pt idx="4871" formatCode="[h]:mm:ss">
                  <c:v>2.1788078703703704</c:v>
                </c:pt>
                <c:pt idx="4872" formatCode="[h]:mm:ss">
                  <c:v>2.179259259259259</c:v>
                </c:pt>
                <c:pt idx="4873" formatCode="[h]:mm:ss">
                  <c:v>2.1797106481481481</c:v>
                </c:pt>
                <c:pt idx="4874" formatCode="[h]:mm:ss">
                  <c:v>2.1801620370370371</c:v>
                </c:pt>
                <c:pt idx="4875" formatCode="[h]:mm:ss">
                  <c:v>2.1806134259259262</c:v>
                </c:pt>
                <c:pt idx="4876" formatCode="[h]:mm:ss">
                  <c:v>2.1810648148148148</c:v>
                </c:pt>
                <c:pt idx="4877" formatCode="[h]:mm:ss">
                  <c:v>2.1815162037037035</c:v>
                </c:pt>
                <c:pt idx="4878" formatCode="[h]:mm:ss">
                  <c:v>2.1819675925925925</c:v>
                </c:pt>
                <c:pt idx="4879" formatCode="[h]:mm:ss">
                  <c:v>2.1824189814814816</c:v>
                </c:pt>
                <c:pt idx="4880" formatCode="[h]:mm:ss">
                  <c:v>2.1828703703703702</c:v>
                </c:pt>
                <c:pt idx="4881" formatCode="[h]:mm:ss">
                  <c:v>2.1833217592592593</c:v>
                </c:pt>
                <c:pt idx="4882" formatCode="[h]:mm:ss">
                  <c:v>2.1837731481481479</c:v>
                </c:pt>
                <c:pt idx="4883" formatCode="[h]:mm:ss">
                  <c:v>2.184224537037037</c:v>
                </c:pt>
                <c:pt idx="4884" formatCode="[h]:mm:ss">
                  <c:v>2.1846759259259261</c:v>
                </c:pt>
                <c:pt idx="4885" formatCode="[h]:mm:ss">
                  <c:v>2.1850925925925924</c:v>
                </c:pt>
                <c:pt idx="4886" formatCode="[h]:mm:ss">
                  <c:v>2.1855439814814814</c:v>
                </c:pt>
                <c:pt idx="4887" formatCode="[h]:mm:ss">
                  <c:v>2.1859953703703705</c:v>
                </c:pt>
                <c:pt idx="4888" formatCode="[h]:mm:ss">
                  <c:v>2.1864467592592591</c:v>
                </c:pt>
                <c:pt idx="4889" formatCode="[h]:mm:ss">
                  <c:v>2.1868981481481482</c:v>
                </c:pt>
                <c:pt idx="4890" formatCode="[h]:mm:ss">
                  <c:v>2.1873495370370368</c:v>
                </c:pt>
                <c:pt idx="4891" formatCode="[h]:mm:ss">
                  <c:v>2.1878009259259259</c:v>
                </c:pt>
                <c:pt idx="4892" formatCode="[h]:mm:ss">
                  <c:v>2.188252314814815</c:v>
                </c:pt>
                <c:pt idx="4893" formatCode="[h]:mm:ss">
                  <c:v>2.1887037037037036</c:v>
                </c:pt>
                <c:pt idx="4894" formatCode="[h]:mm:ss">
                  <c:v>2.1891435185185184</c:v>
                </c:pt>
                <c:pt idx="4895" formatCode="[h]:mm:ss">
                  <c:v>2.1895949074074075</c:v>
                </c:pt>
                <c:pt idx="4896" formatCode="[h]:mm:ss">
                  <c:v>2.1900462962962961</c:v>
                </c:pt>
                <c:pt idx="4897" formatCode="[h]:mm:ss">
                  <c:v>2.1904976851851852</c:v>
                </c:pt>
                <c:pt idx="4898" formatCode="[h]:mm:ss">
                  <c:v>2.1909490740740742</c:v>
                </c:pt>
                <c:pt idx="4899" formatCode="[h]:mm:ss">
                  <c:v>2.1914004629629629</c:v>
                </c:pt>
                <c:pt idx="4900" formatCode="[h]:mm:ss">
                  <c:v>2.1918518518518519</c:v>
                </c:pt>
                <c:pt idx="4901" formatCode="[h]:mm:ss">
                  <c:v>2.1923032407407406</c:v>
                </c:pt>
                <c:pt idx="4902" formatCode="[h]:mm:ss">
                  <c:v>2.1927546296296296</c:v>
                </c:pt>
                <c:pt idx="4903" formatCode="[h]:mm:ss">
                  <c:v>2.1932060185185187</c:v>
                </c:pt>
                <c:pt idx="4904" formatCode="[h]:mm:ss">
                  <c:v>2.1936574074074073</c:v>
                </c:pt>
                <c:pt idx="4905" formatCode="[h]:mm:ss">
                  <c:v>2.1941087962962964</c:v>
                </c:pt>
                <c:pt idx="4906" formatCode="[h]:mm:ss">
                  <c:v>2.194560185185185</c:v>
                </c:pt>
                <c:pt idx="4907" formatCode="[h]:mm:ss">
                  <c:v>2.1950115740740741</c:v>
                </c:pt>
                <c:pt idx="4908" formatCode="[h]:mm:ss">
                  <c:v>2.1954629629629632</c:v>
                </c:pt>
                <c:pt idx="4909" formatCode="[h]:mm:ss">
                  <c:v>2.1959143518518518</c:v>
                </c:pt>
                <c:pt idx="4910" formatCode="[h]:mm:ss">
                  <c:v>2.1963541666666666</c:v>
                </c:pt>
                <c:pt idx="4911" formatCode="[h]:mm:ss">
                  <c:v>2.1967708333333333</c:v>
                </c:pt>
                <c:pt idx="4912" formatCode="[h]:mm:ss">
                  <c:v>2.1971875000000001</c:v>
                </c:pt>
                <c:pt idx="4913" formatCode="[h]:mm:ss">
                  <c:v>2.1976388888888887</c:v>
                </c:pt>
                <c:pt idx="4914" formatCode="[h]:mm:ss">
                  <c:v>2.1980902777777778</c:v>
                </c:pt>
                <c:pt idx="4915" formatCode="[h]:mm:ss">
                  <c:v>2.1985416666666668</c:v>
                </c:pt>
                <c:pt idx="4916" formatCode="[h]:mm:ss">
                  <c:v>2.1989930555555555</c:v>
                </c:pt>
                <c:pt idx="4917" formatCode="[h]:mm:ss">
                  <c:v>2.1994444444444445</c:v>
                </c:pt>
                <c:pt idx="4918" formatCode="[h]:mm:ss">
                  <c:v>2.1998958333333332</c:v>
                </c:pt>
                <c:pt idx="4919" formatCode="[h]:mm:ss">
                  <c:v>2.2003472222222222</c:v>
                </c:pt>
                <c:pt idx="4920" formatCode="[h]:mm:ss">
                  <c:v>2.2007986111111113</c:v>
                </c:pt>
                <c:pt idx="4921" formatCode="[h]:mm:ss">
                  <c:v>2.2012499999999999</c:v>
                </c:pt>
                <c:pt idx="4922" formatCode="[h]:mm:ss">
                  <c:v>2.201701388888889</c:v>
                </c:pt>
                <c:pt idx="4923" formatCode="[h]:mm:ss">
                  <c:v>2.2021527777777776</c:v>
                </c:pt>
                <c:pt idx="4924" formatCode="[h]:mm:ss">
                  <c:v>2.2026041666666667</c:v>
                </c:pt>
                <c:pt idx="4925" formatCode="[h]:mm:ss">
                  <c:v>2.2030555555555558</c:v>
                </c:pt>
                <c:pt idx="4926" formatCode="[h]:mm:ss">
                  <c:v>2.2035069444444444</c:v>
                </c:pt>
                <c:pt idx="4927" formatCode="[h]:mm:ss">
                  <c:v>2.2039583333333335</c:v>
                </c:pt>
                <c:pt idx="4928" formatCode="[h]:mm:ss">
                  <c:v>2.2044097222222221</c:v>
                </c:pt>
                <c:pt idx="4929" formatCode="[h]:mm:ss">
                  <c:v>2.2048495370370369</c:v>
                </c:pt>
                <c:pt idx="4930" formatCode="[h]:mm:ss">
                  <c:v>2.205300925925926</c:v>
                </c:pt>
                <c:pt idx="4931" formatCode="[h]:mm:ss">
                  <c:v>2.205752314814815</c:v>
                </c:pt>
                <c:pt idx="4932" formatCode="[h]:mm:ss">
                  <c:v>2.2062037037037037</c:v>
                </c:pt>
                <c:pt idx="4933" formatCode="[h]:mm:ss">
                  <c:v>2.2066550925925927</c:v>
                </c:pt>
                <c:pt idx="4934" formatCode="[h]:mm:ss">
                  <c:v>2.2071064814814814</c:v>
                </c:pt>
                <c:pt idx="4935" formatCode="[h]:mm:ss">
                  <c:v>2.2075578703703704</c:v>
                </c:pt>
                <c:pt idx="4936" formatCode="[h]:mm:ss">
                  <c:v>2.2080092592592595</c:v>
                </c:pt>
                <c:pt idx="4937" formatCode="[h]:mm:ss">
                  <c:v>2.2084606481481481</c:v>
                </c:pt>
                <c:pt idx="4938" formatCode="[h]:mm:ss">
                  <c:v>2.2089120370370368</c:v>
                </c:pt>
                <c:pt idx="4939" formatCode="[h]:mm:ss">
                  <c:v>2.2093634259259258</c:v>
                </c:pt>
                <c:pt idx="4940" formatCode="[h]:mm:ss">
                  <c:v>2.2098148148148149</c:v>
                </c:pt>
                <c:pt idx="4941" formatCode="[h]:mm:ss">
                  <c:v>2.210266203703704</c:v>
                </c:pt>
                <c:pt idx="4942" formatCode="[h]:mm:ss">
                  <c:v>2.2107175925925926</c:v>
                </c:pt>
                <c:pt idx="4943" formatCode="[h]:mm:ss">
                  <c:v>2.2111689814814812</c:v>
                </c:pt>
                <c:pt idx="4944" formatCode="[h]:mm:ss">
                  <c:v>2.2116203703703703</c:v>
                </c:pt>
                <c:pt idx="4945" formatCode="[h]:mm:ss">
                  <c:v>2.2120717592592594</c:v>
                </c:pt>
                <c:pt idx="4946" formatCode="[h]:mm:ss">
                  <c:v>2.2125231481481484</c:v>
                </c:pt>
                <c:pt idx="4947" formatCode="[h]:mm:ss">
                  <c:v>2.2129398148148147</c:v>
                </c:pt>
                <c:pt idx="4948" formatCode="[h]:mm:ss">
                  <c:v>2.2133912037037038</c:v>
                </c:pt>
                <c:pt idx="4949" formatCode="[h]:mm:ss">
                  <c:v>2.2138425925925929</c:v>
                </c:pt>
                <c:pt idx="4950" formatCode="[h]:mm:ss">
                  <c:v>2.2142939814814815</c:v>
                </c:pt>
                <c:pt idx="4951" formatCode="[h]:mm:ss">
                  <c:v>2.2147453703703701</c:v>
                </c:pt>
                <c:pt idx="4952" formatCode="[h]:mm:ss">
                  <c:v>2.2151967592592592</c:v>
                </c:pt>
                <c:pt idx="4953" formatCode="[h]:mm:ss">
                  <c:v>2.2156481481481483</c:v>
                </c:pt>
                <c:pt idx="4954" formatCode="[h]:mm:ss">
                  <c:v>2.2160995370370373</c:v>
                </c:pt>
                <c:pt idx="4955" formatCode="[h]:mm:ss">
                  <c:v>2.216550925925926</c:v>
                </c:pt>
                <c:pt idx="4956" formatCode="[h]:mm:ss">
                  <c:v>2.2170023148148146</c:v>
                </c:pt>
                <c:pt idx="4957" formatCode="[h]:mm:ss">
                  <c:v>2.2174537037037036</c:v>
                </c:pt>
                <c:pt idx="4958" formatCode="[h]:mm:ss">
                  <c:v>2.2179050925925927</c:v>
                </c:pt>
                <c:pt idx="4959" formatCode="[h]:mm:ss">
                  <c:v>2.2183564814814813</c:v>
                </c:pt>
                <c:pt idx="4960" formatCode="[h]:mm:ss">
                  <c:v>2.2188078703703704</c:v>
                </c:pt>
                <c:pt idx="4961" formatCode="[h]:mm:ss">
                  <c:v>2.219259259259259</c:v>
                </c:pt>
                <c:pt idx="4962" formatCode="[h]:mm:ss">
                  <c:v>2.2197106481481481</c:v>
                </c:pt>
                <c:pt idx="4963" formatCode="[h]:mm:ss">
                  <c:v>2.2201620370370372</c:v>
                </c:pt>
                <c:pt idx="4964" formatCode="[h]:mm:ss">
                  <c:v>2.220601851851852</c:v>
                </c:pt>
                <c:pt idx="4965" formatCode="[h]:mm:ss">
                  <c:v>2.2210532407407406</c:v>
                </c:pt>
                <c:pt idx="4966" formatCode="[h]:mm:ss">
                  <c:v>2.2215046296296297</c:v>
                </c:pt>
                <c:pt idx="4967" formatCode="[h]:mm:ss">
                  <c:v>2.2219560185185183</c:v>
                </c:pt>
                <c:pt idx="4968" formatCode="[h]:mm:ss">
                  <c:v>2.2224074074074074</c:v>
                </c:pt>
                <c:pt idx="4969" formatCode="[h]:mm:ss">
                  <c:v>2.2228587962962965</c:v>
                </c:pt>
                <c:pt idx="4970" formatCode="[h]:mm:ss">
                  <c:v>2.2233101851851851</c:v>
                </c:pt>
                <c:pt idx="4971" formatCode="[h]:mm:ss">
                  <c:v>2.2237152777777776</c:v>
                </c:pt>
                <c:pt idx="4972" formatCode="[h]:mm:ss">
                  <c:v>2.2241666666666666</c:v>
                </c:pt>
                <c:pt idx="4973" formatCode="[h]:mm:ss">
                  <c:v>2.2246180555555557</c:v>
                </c:pt>
                <c:pt idx="4974" formatCode="[h]:mm:ss">
                  <c:v>2.2250694444444443</c:v>
                </c:pt>
                <c:pt idx="4975" formatCode="[h]:mm:ss">
                  <c:v>2.2255208333333334</c:v>
                </c:pt>
                <c:pt idx="4976" formatCode="[h]:mm:ss">
                  <c:v>2.225972222222222</c:v>
                </c:pt>
                <c:pt idx="4977" formatCode="[h]:mm:ss">
                  <c:v>2.2263888888888888</c:v>
                </c:pt>
                <c:pt idx="4978" formatCode="[h]:mm:ss">
                  <c:v>2.2268402777777778</c:v>
                </c:pt>
                <c:pt idx="4979" formatCode="[h]:mm:ss">
                  <c:v>2.2272916666666664</c:v>
                </c:pt>
                <c:pt idx="4980" formatCode="[h]:mm:ss">
                  <c:v>2.2277430555555555</c:v>
                </c:pt>
                <c:pt idx="4981" formatCode="[h]:mm:ss">
                  <c:v>2.2281944444444446</c:v>
                </c:pt>
                <c:pt idx="4982" formatCode="[h]:mm:ss">
                  <c:v>2.2286458333333332</c:v>
                </c:pt>
                <c:pt idx="4983" formatCode="[h]:mm:ss">
                  <c:v>2.2290972222222223</c:v>
                </c:pt>
                <c:pt idx="4984" formatCode="[h]:mm:ss">
                  <c:v>2.2295486111111109</c:v>
                </c:pt>
                <c:pt idx="4985" formatCode="[h]:mm:ss">
                  <c:v>2.23</c:v>
                </c:pt>
                <c:pt idx="4986" formatCode="[h]:mm:ss">
                  <c:v>2.2304513888888891</c:v>
                </c:pt>
                <c:pt idx="4987" formatCode="[h]:mm:ss">
                  <c:v>2.2309027777777777</c:v>
                </c:pt>
                <c:pt idx="4988" formatCode="[h]:mm:ss">
                  <c:v>2.2313541666666667</c:v>
                </c:pt>
                <c:pt idx="4989" formatCode="[h]:mm:ss">
                  <c:v>2.2318055555555554</c:v>
                </c:pt>
                <c:pt idx="4990" formatCode="[h]:mm:ss">
                  <c:v>2.2322569444444444</c:v>
                </c:pt>
                <c:pt idx="4991" formatCode="[h]:mm:ss">
                  <c:v>2.2327083333333335</c:v>
                </c:pt>
                <c:pt idx="4992" formatCode="[h]:mm:ss">
                  <c:v>2.2331597222222221</c:v>
                </c:pt>
                <c:pt idx="4993" formatCode="[h]:mm:ss">
                  <c:v>2.2336111111111112</c:v>
                </c:pt>
                <c:pt idx="4994" formatCode="[h]:mm:ss">
                  <c:v>2.2340624999999998</c:v>
                </c:pt>
                <c:pt idx="4995" formatCode="[h]:mm:ss">
                  <c:v>2.2345138888888889</c:v>
                </c:pt>
                <c:pt idx="4996" formatCode="[h]:mm:ss">
                  <c:v>2.234965277777778</c:v>
                </c:pt>
                <c:pt idx="4997" formatCode="[h]:mm:ss">
                  <c:v>2.2354166666666666</c:v>
                </c:pt>
                <c:pt idx="4998" formatCode="[h]:mm:ss">
                  <c:v>2.2358680555555557</c:v>
                </c:pt>
                <c:pt idx="4999" formatCode="[h]:mm:ss">
                  <c:v>2.2363194444444443</c:v>
                </c:pt>
                <c:pt idx="5000" formatCode="[h]:mm:ss">
                  <c:v>2.2367708333333334</c:v>
                </c:pt>
                <c:pt idx="5001" formatCode="[h]:mm:ss">
                  <c:v>2.2372222222222224</c:v>
                </c:pt>
                <c:pt idx="5002" formatCode="[h]:mm:ss">
                  <c:v>2.2376736111111111</c:v>
                </c:pt>
                <c:pt idx="5003" formatCode="[h]:mm:ss">
                  <c:v>2.2381250000000001</c:v>
                </c:pt>
                <c:pt idx="5004" formatCode="[h]:mm:ss">
                  <c:v>2.2385300925925926</c:v>
                </c:pt>
                <c:pt idx="5005" formatCode="[h]:mm:ss">
                  <c:v>2.2389814814814817</c:v>
                </c:pt>
                <c:pt idx="5006" formatCode="[h]:mm:ss">
                  <c:v>2.239398148148148</c:v>
                </c:pt>
                <c:pt idx="5007" formatCode="[h]:mm:ss">
                  <c:v>2.239849537037037</c:v>
                </c:pt>
                <c:pt idx="5008" formatCode="[h]:mm:ss">
                  <c:v>2.2403009259259261</c:v>
                </c:pt>
                <c:pt idx="5009" formatCode="[h]:mm:ss">
                  <c:v>2.2407523148148147</c:v>
                </c:pt>
                <c:pt idx="5010" formatCode="[h]:mm:ss">
                  <c:v>2.2412037037037038</c:v>
                </c:pt>
                <c:pt idx="5011" formatCode="[h]:mm:ss">
                  <c:v>2.2416203703703705</c:v>
                </c:pt>
                <c:pt idx="5012" formatCode="[h]:mm:ss">
                  <c:v>2.2420717592592592</c:v>
                </c:pt>
                <c:pt idx="5013" formatCode="[h]:mm:ss">
                  <c:v>2.2425231481481482</c:v>
                </c:pt>
                <c:pt idx="5014" formatCode="[h]:mm:ss">
                  <c:v>2.2429745370370369</c:v>
                </c:pt>
                <c:pt idx="5015" formatCode="[h]:mm:ss">
                  <c:v>2.2433912037037036</c:v>
                </c:pt>
                <c:pt idx="5016" formatCode="[h]:mm:ss">
                  <c:v>2.2438425925925927</c:v>
                </c:pt>
                <c:pt idx="5017" formatCode="[h]:mm:ss">
                  <c:v>2.2442939814814813</c:v>
                </c:pt>
                <c:pt idx="5018" formatCode="[h]:mm:ss">
                  <c:v>2.2447453703703704</c:v>
                </c:pt>
                <c:pt idx="5019" formatCode="[h]:mm:ss">
                  <c:v>2.2451967592592594</c:v>
                </c:pt>
                <c:pt idx="5020" formatCode="[h]:mm:ss">
                  <c:v>2.2456481481481481</c:v>
                </c:pt>
                <c:pt idx="5021" formatCode="[h]:mm:ss">
                  <c:v>2.2460995370370371</c:v>
                </c:pt>
                <c:pt idx="5022" formatCode="[h]:mm:ss">
                  <c:v>2.2465509259259258</c:v>
                </c:pt>
                <c:pt idx="5023" formatCode="[h]:mm:ss">
                  <c:v>2.2469560185185187</c:v>
                </c:pt>
                <c:pt idx="5024" formatCode="[h]:mm:ss">
                  <c:v>2.2474074074074073</c:v>
                </c:pt>
                <c:pt idx="5025" formatCode="[h]:mm:ss">
                  <c:v>2.2478587962962964</c:v>
                </c:pt>
                <c:pt idx="5026" formatCode="[h]:mm:ss">
                  <c:v>2.248310185185185</c:v>
                </c:pt>
                <c:pt idx="5027" formatCode="[h]:mm:ss">
                  <c:v>2.2487499999999998</c:v>
                </c:pt>
                <c:pt idx="5028" formatCode="[h]:mm:ss">
                  <c:v>2.2492013888888889</c:v>
                </c:pt>
                <c:pt idx="5029" formatCode="[h]:mm:ss">
                  <c:v>2.2496527777777779</c:v>
                </c:pt>
                <c:pt idx="5030" formatCode="[h]:mm:ss">
                  <c:v>2.2501041666666666</c:v>
                </c:pt>
                <c:pt idx="5031" formatCode="[h]:mm:ss">
                  <c:v>2.2505555555555556</c:v>
                </c:pt>
                <c:pt idx="5032" formatCode="[h]:mm:ss">
                  <c:v>2.2510069444444443</c:v>
                </c:pt>
                <c:pt idx="5033" formatCode="[h]:mm:ss">
                  <c:v>2.2514583333333333</c:v>
                </c:pt>
                <c:pt idx="5034" formatCode="[h]:mm:ss">
                  <c:v>2.2519097222222224</c:v>
                </c:pt>
                <c:pt idx="5035" formatCode="[h]:mm:ss">
                  <c:v>2.252361111111111</c:v>
                </c:pt>
                <c:pt idx="5036" formatCode="[h]:mm:ss">
                  <c:v>2.2528125000000001</c:v>
                </c:pt>
                <c:pt idx="5037" formatCode="[h]:mm:ss">
                  <c:v>2.2532638888888887</c:v>
                </c:pt>
                <c:pt idx="5038" formatCode="[h]:mm:ss">
                  <c:v>2.2537152777777778</c:v>
                </c:pt>
                <c:pt idx="5039" formatCode="[h]:mm:ss">
                  <c:v>2.2541666666666669</c:v>
                </c:pt>
                <c:pt idx="5040" formatCode="[h]:mm:ss">
                  <c:v>2.2546180555555555</c:v>
                </c:pt>
                <c:pt idx="5041" formatCode="[h]:mm:ss">
                  <c:v>2.2550694444444446</c:v>
                </c:pt>
                <c:pt idx="5042" formatCode="[h]:mm:ss">
                  <c:v>2.2555208333333332</c:v>
                </c:pt>
                <c:pt idx="5043" formatCode="[h]:mm:ss">
                  <c:v>2.2559722222222223</c:v>
                </c:pt>
                <c:pt idx="5044" formatCode="[h]:mm:ss">
                  <c:v>2.2564236111111113</c:v>
                </c:pt>
                <c:pt idx="5045" formatCode="[h]:mm:ss">
                  <c:v>2.256875</c:v>
                </c:pt>
                <c:pt idx="5046" formatCode="[h]:mm:ss">
                  <c:v>2.257326388888889</c:v>
                </c:pt>
                <c:pt idx="5047" formatCode="[h]:mm:ss">
                  <c:v>2.2577777777777777</c:v>
                </c:pt>
                <c:pt idx="5048" formatCode="[h]:mm:ss">
                  <c:v>2.2582291666666667</c:v>
                </c:pt>
                <c:pt idx="5049" formatCode="[h]:mm:ss">
                  <c:v>2.2586805555555558</c:v>
                </c:pt>
                <c:pt idx="5050" formatCode="[h]:mm:ss">
                  <c:v>2.2590972222222221</c:v>
                </c:pt>
                <c:pt idx="5051" formatCode="[h]:mm:ss">
                  <c:v>2.2595138888888888</c:v>
                </c:pt>
                <c:pt idx="5052" formatCode="[h]:mm:ss">
                  <c:v>2.2599652777777779</c:v>
                </c:pt>
                <c:pt idx="5053" formatCode="[h]:mm:ss">
                  <c:v>2.2603703703703704</c:v>
                </c:pt>
                <c:pt idx="5054" formatCode="[h]:mm:ss">
                  <c:v>2.2608217592592594</c:v>
                </c:pt>
                <c:pt idx="5055" formatCode="[h]:mm:ss">
                  <c:v>2.2612731481481481</c:v>
                </c:pt>
                <c:pt idx="5056" formatCode="[h]:mm:ss">
                  <c:v>2.2617245370370371</c:v>
                </c:pt>
                <c:pt idx="5057" formatCode="[h]:mm:ss">
                  <c:v>2.2621759259259258</c:v>
                </c:pt>
                <c:pt idx="5058" formatCode="[h]:mm:ss">
                  <c:v>2.2626273148148148</c:v>
                </c:pt>
                <c:pt idx="5059" formatCode="[h]:mm:ss">
                  <c:v>2.2630787037037039</c:v>
                </c:pt>
                <c:pt idx="5060" formatCode="[h]:mm:ss">
                  <c:v>2.2635300925925925</c:v>
                </c:pt>
                <c:pt idx="5061" formatCode="[h]:mm:ss">
                  <c:v>2.2639814814814816</c:v>
                </c:pt>
                <c:pt idx="5062" formatCode="[h]:mm:ss">
                  <c:v>2.2644328703703702</c:v>
                </c:pt>
                <c:pt idx="5063" formatCode="[h]:mm:ss">
                  <c:v>2.264849537037037</c:v>
                </c:pt>
                <c:pt idx="5064" formatCode="[h]:mm:ss">
                  <c:v>2.265300925925926</c:v>
                </c:pt>
                <c:pt idx="5065" formatCode="[h]:mm:ss">
                  <c:v>2.2657523148148146</c:v>
                </c:pt>
                <c:pt idx="5066" formatCode="[h]:mm:ss">
                  <c:v>2.2662037037037037</c:v>
                </c:pt>
                <c:pt idx="5067" formatCode="[h]:mm:ss">
                  <c:v>2.2666550925925928</c:v>
                </c:pt>
                <c:pt idx="5068" formatCode="[h]:mm:ss">
                  <c:v>2.2671064814814814</c:v>
                </c:pt>
                <c:pt idx="5069" formatCode="[h]:mm:ss">
                  <c:v>2.2675578703703705</c:v>
                </c:pt>
                <c:pt idx="5070" formatCode="[h]:mm:ss">
                  <c:v>2.2680092592592591</c:v>
                </c:pt>
                <c:pt idx="5071" formatCode="[h]:mm:ss">
                  <c:v>2.2684606481481482</c:v>
                </c:pt>
                <c:pt idx="5072" formatCode="[h]:mm:ss">
                  <c:v>2.2689120370370373</c:v>
                </c:pt>
                <c:pt idx="5073" formatCode="[h]:mm:ss">
                  <c:v>2.2693634259259259</c:v>
                </c:pt>
                <c:pt idx="5074" formatCode="[h]:mm:ss">
                  <c:v>2.2697800925925926</c:v>
                </c:pt>
                <c:pt idx="5075" formatCode="[h]:mm:ss">
                  <c:v>2.2702314814814817</c:v>
                </c:pt>
                <c:pt idx="5076" formatCode="[h]:mm:ss">
                  <c:v>2.2706828703703703</c:v>
                </c:pt>
                <c:pt idx="5077" formatCode="[h]:mm:ss">
                  <c:v>2.2710879629629628</c:v>
                </c:pt>
                <c:pt idx="5078" formatCode="[h]:mm:ss">
                  <c:v>2.2715393518518519</c:v>
                </c:pt>
                <c:pt idx="5079" formatCode="[h]:mm:ss">
                  <c:v>2.2719907407407409</c:v>
                </c:pt>
                <c:pt idx="5080" formatCode="[h]:mm:ss">
                  <c:v>2.2724421296296295</c:v>
                </c:pt>
                <c:pt idx="5081" formatCode="[h]:mm:ss">
                  <c:v>2.2728935185185186</c:v>
                </c:pt>
                <c:pt idx="5082" formatCode="[h]:mm:ss">
                  <c:v>2.2733449074074072</c:v>
                </c:pt>
                <c:pt idx="5083" formatCode="[h]:mm:ss">
                  <c:v>2.2737962962962963</c:v>
                </c:pt>
                <c:pt idx="5084" formatCode="[h]:mm:ss">
                  <c:v>2.2742476851851854</c:v>
                </c:pt>
                <c:pt idx="5085" formatCode="[h]:mm:ss">
                  <c:v>2.2746643518518517</c:v>
                </c:pt>
                <c:pt idx="5086" formatCode="[h]:mm:ss">
                  <c:v>2.2751157407407407</c:v>
                </c:pt>
                <c:pt idx="5087" formatCode="[h]:mm:ss">
                  <c:v>2.2755671296296298</c:v>
                </c:pt>
                <c:pt idx="5088" formatCode="[h]:mm:ss">
                  <c:v>2.2760185185185184</c:v>
                </c:pt>
                <c:pt idx="5089" formatCode="[h]:mm:ss">
                  <c:v>2.2764699074074075</c:v>
                </c:pt>
                <c:pt idx="5090" formatCode="[h]:mm:ss">
                  <c:v>2.2769212962962961</c:v>
                </c:pt>
                <c:pt idx="5091" formatCode="[h]:mm:ss">
                  <c:v>2.2773726851851852</c:v>
                </c:pt>
                <c:pt idx="5092" formatCode="[h]:mm:ss">
                  <c:v>2.2778240740740743</c:v>
                </c:pt>
                <c:pt idx="5093" formatCode="[h]:mm:ss">
                  <c:v>2.2782754629629629</c:v>
                </c:pt>
                <c:pt idx="5094" formatCode="[h]:mm:ss">
                  <c:v>2.278726851851852</c:v>
                </c:pt>
                <c:pt idx="5095" formatCode="[h]:mm:ss">
                  <c:v>2.2791435185185187</c:v>
                </c:pt>
                <c:pt idx="5096" formatCode="[h]:mm:ss">
                  <c:v>2.2795949074074073</c:v>
                </c:pt>
                <c:pt idx="5097" formatCode="[h]:mm:ss">
                  <c:v>2.2800462962962964</c:v>
                </c:pt>
                <c:pt idx="5098" formatCode="[h]:mm:ss">
                  <c:v>2.280497685185185</c:v>
                </c:pt>
                <c:pt idx="5099" formatCode="[h]:mm:ss">
                  <c:v>2.2809490740740741</c:v>
                </c:pt>
                <c:pt idx="5100" formatCode="[h]:mm:ss">
                  <c:v>2.2814004629629632</c:v>
                </c:pt>
                <c:pt idx="5101" formatCode="[h]:mm:ss">
                  <c:v>2.2818518518518518</c:v>
                </c:pt>
                <c:pt idx="5102" formatCode="[h]:mm:ss">
                  <c:v>2.2823032407407409</c:v>
                </c:pt>
                <c:pt idx="5103" formatCode="[h]:mm:ss">
                  <c:v>2.2827546296296295</c:v>
                </c:pt>
                <c:pt idx="5104" formatCode="[h]:mm:ss">
                  <c:v>2.2832060185185186</c:v>
                </c:pt>
                <c:pt idx="5105" formatCode="[h]:mm:ss">
                  <c:v>2.283611111111111</c:v>
                </c:pt>
                <c:pt idx="5106" formatCode="[h]:mm:ss">
                  <c:v>2.2840625000000001</c:v>
                </c:pt>
                <c:pt idx="5107" formatCode="[h]:mm:ss">
                  <c:v>2.2845138888888887</c:v>
                </c:pt>
                <c:pt idx="5108" formatCode="[h]:mm:ss">
                  <c:v>2.2849652777777778</c:v>
                </c:pt>
                <c:pt idx="5109" formatCode="[h]:mm:ss">
                  <c:v>2.2854166666666669</c:v>
                </c:pt>
                <c:pt idx="5110" formatCode="[h]:mm:ss">
                  <c:v>2.2858680555555555</c:v>
                </c:pt>
                <c:pt idx="5111" formatCode="[h]:mm:ss">
                  <c:v>2.2863194444444446</c:v>
                </c:pt>
                <c:pt idx="5112" formatCode="[h]:mm:ss">
                  <c:v>2.2867708333333332</c:v>
                </c:pt>
                <c:pt idx="5113" formatCode="[h]:mm:ss">
                  <c:v>2.2872222222222223</c:v>
                </c:pt>
                <c:pt idx="5114" formatCode="[h]:mm:ss">
                  <c:v>2.287638888888889</c:v>
                </c:pt>
                <c:pt idx="5115" formatCode="[h]:mm:ss">
                  <c:v>2.2880555555555557</c:v>
                </c:pt>
                <c:pt idx="5116" formatCode="[h]:mm:ss">
                  <c:v>2.2885069444444444</c:v>
                </c:pt>
                <c:pt idx="5117" formatCode="[h]:mm:ss">
                  <c:v>2.2889583333333334</c:v>
                </c:pt>
                <c:pt idx="5118" formatCode="[h]:mm:ss">
                  <c:v>2.2894097222222221</c:v>
                </c:pt>
                <c:pt idx="5119" formatCode="[h]:mm:ss">
                  <c:v>2.2898611111111111</c:v>
                </c:pt>
                <c:pt idx="5120" formatCode="[h]:mm:ss">
                  <c:v>2.2903125000000002</c:v>
                </c:pt>
                <c:pt idx="5121" formatCode="[h]:mm:ss">
                  <c:v>2.290752314814815</c:v>
                </c:pt>
                <c:pt idx="5122" formatCode="[h]:mm:ss">
                  <c:v>2.2912037037037036</c:v>
                </c:pt>
                <c:pt idx="5123" formatCode="[h]:mm:ss">
                  <c:v>2.2916203703703704</c:v>
                </c:pt>
                <c:pt idx="5124" formatCode="[h]:mm:ss">
                  <c:v>2.2920717592592594</c:v>
                </c:pt>
                <c:pt idx="5125" formatCode="[h]:mm:ss">
                  <c:v>2.2924768518518519</c:v>
                </c:pt>
                <c:pt idx="5126" formatCode="[h]:mm:ss">
                  <c:v>2.2929282407407405</c:v>
                </c:pt>
                <c:pt idx="5127" formatCode="[h]:mm:ss">
                  <c:v>2.2933796296296296</c:v>
                </c:pt>
                <c:pt idx="5128" formatCode="[h]:mm:ss">
                  <c:v>2.2937962962962963</c:v>
                </c:pt>
                <c:pt idx="5129" formatCode="[h]:mm:ss">
                  <c:v>2.294247685185185</c:v>
                </c:pt>
                <c:pt idx="5130" formatCode="[h]:mm:ss">
                  <c:v>2.294699074074074</c:v>
                </c:pt>
                <c:pt idx="5131" formatCode="[h]:mm:ss">
                  <c:v>2.2951157407407408</c:v>
                </c:pt>
                <c:pt idx="5132" formatCode="[h]:mm:ss">
                  <c:v>2.2955671296296294</c:v>
                </c:pt>
                <c:pt idx="5133" formatCode="[h]:mm:ss">
                  <c:v>2.2960185185185185</c:v>
                </c:pt>
                <c:pt idx="5134" formatCode="[h]:mm:ss">
                  <c:v>2.2964699074074075</c:v>
                </c:pt>
                <c:pt idx="5135" formatCode="[h]:mm:ss">
                  <c:v>2.2969212962962962</c:v>
                </c:pt>
                <c:pt idx="5136" formatCode="[h]:mm:ss">
                  <c:v>2.2973726851851852</c:v>
                </c:pt>
                <c:pt idx="5137" formatCode="[h]:mm:ss">
                  <c:v>2.2978240740740739</c:v>
                </c:pt>
                <c:pt idx="5138" formatCode="[h]:mm:ss">
                  <c:v>2.2982754629629629</c:v>
                </c:pt>
                <c:pt idx="5139" formatCode="[h]:mm:ss">
                  <c:v>2.298726851851852</c:v>
                </c:pt>
                <c:pt idx="5140" formatCode="[h]:mm:ss">
                  <c:v>2.2991435185185183</c:v>
                </c:pt>
                <c:pt idx="5141" formatCode="[h]:mm:ss">
                  <c:v>2.2995949074074074</c:v>
                </c:pt>
                <c:pt idx="5142" formatCode="[h]:mm:ss">
                  <c:v>2.3000462962962964</c:v>
                </c:pt>
                <c:pt idx="5143" formatCode="[h]:mm:ss">
                  <c:v>2.300497685185185</c:v>
                </c:pt>
                <c:pt idx="5144" formatCode="[h]:mm:ss">
                  <c:v>2.3009490740740741</c:v>
                </c:pt>
                <c:pt idx="5145" formatCode="[h]:mm:ss">
                  <c:v>2.3014004629629627</c:v>
                </c:pt>
                <c:pt idx="5146" formatCode="[h]:mm:ss">
                  <c:v>2.3018518518518518</c:v>
                </c:pt>
                <c:pt idx="5147" formatCode="[h]:mm:ss">
                  <c:v>2.3023032407407409</c:v>
                </c:pt>
                <c:pt idx="5148" formatCode="[h]:mm:ss">
                  <c:v>2.3027546296296295</c:v>
                </c:pt>
                <c:pt idx="5149" formatCode="[h]:mm:ss">
                  <c:v>2.3032060185185186</c:v>
                </c:pt>
                <c:pt idx="5150" formatCode="[h]:mm:ss">
                  <c:v>2.3036574074074072</c:v>
                </c:pt>
                <c:pt idx="5151" formatCode="[h]:mm:ss">
                  <c:v>2.3041087962962963</c:v>
                </c:pt>
                <c:pt idx="5152" formatCode="[h]:mm:ss">
                  <c:v>2.3045138888888888</c:v>
                </c:pt>
                <c:pt idx="5153" formatCode="[h]:mm:ss">
                  <c:v>2.3049652777777778</c:v>
                </c:pt>
                <c:pt idx="5154" formatCode="[h]:mm:ss">
                  <c:v>2.3054166666666664</c:v>
                </c:pt>
                <c:pt idx="5155" formatCode="[h]:mm:ss">
                  <c:v>2.3058680555555555</c:v>
                </c:pt>
                <c:pt idx="5156" formatCode="[h]:mm:ss">
                  <c:v>2.3063194444444446</c:v>
                </c:pt>
                <c:pt idx="5157" formatCode="[h]:mm:ss">
                  <c:v>2.3067708333333332</c:v>
                </c:pt>
                <c:pt idx="5158" formatCode="[h]:mm:ss">
                  <c:v>2.3072222222222223</c:v>
                </c:pt>
                <c:pt idx="5159" formatCode="[h]:mm:ss">
                  <c:v>2.3076736111111109</c:v>
                </c:pt>
                <c:pt idx="5160" formatCode="[h]:mm:ss">
                  <c:v>2.308125</c:v>
                </c:pt>
                <c:pt idx="5161" formatCode="[h]:mm:ss">
                  <c:v>2.3085763888888891</c:v>
                </c:pt>
                <c:pt idx="5162" formatCode="[h]:mm:ss">
                  <c:v>2.3090277777777777</c:v>
                </c:pt>
                <c:pt idx="5163" formatCode="[h]:mm:ss">
                  <c:v>2.3094791666666667</c:v>
                </c:pt>
                <c:pt idx="5164" formatCode="[h]:mm:ss">
                  <c:v>2.3099305555555554</c:v>
                </c:pt>
                <c:pt idx="5165" formatCode="[h]:mm:ss">
                  <c:v>2.3103819444444444</c:v>
                </c:pt>
                <c:pt idx="5166" formatCode="[h]:mm:ss">
                  <c:v>2.3108333333333335</c:v>
                </c:pt>
                <c:pt idx="5167" formatCode="[h]:mm:ss">
                  <c:v>2.3112847222222221</c:v>
                </c:pt>
                <c:pt idx="5168" formatCode="[h]:mm:ss">
                  <c:v>2.3117361111111112</c:v>
                </c:pt>
                <c:pt idx="5169" formatCode="[h]:mm:ss">
                  <c:v>2.312175925925926</c:v>
                </c:pt>
                <c:pt idx="5170" formatCode="[h]:mm:ss">
                  <c:v>2.3126273148148146</c:v>
                </c:pt>
                <c:pt idx="5171" formatCode="[h]:mm:ss">
                  <c:v>2.3130787037037037</c:v>
                </c:pt>
                <c:pt idx="5172" formatCode="[h]:mm:ss">
                  <c:v>2.3135300925925928</c:v>
                </c:pt>
                <c:pt idx="5173" formatCode="[h]:mm:ss">
                  <c:v>2.3139814814814814</c:v>
                </c:pt>
                <c:pt idx="5174" formatCode="[h]:mm:ss">
                  <c:v>2.3143981481481481</c:v>
                </c:pt>
                <c:pt idx="5175" formatCode="[h]:mm:ss">
                  <c:v>2.3148495370370372</c:v>
                </c:pt>
                <c:pt idx="5176" formatCode="[h]:mm:ss">
                  <c:v>2.3153009259259258</c:v>
                </c:pt>
                <c:pt idx="5177" formatCode="[h]:mm:ss">
                  <c:v>2.3157523148148149</c:v>
                </c:pt>
                <c:pt idx="5178" formatCode="[h]:mm:ss">
                  <c:v>2.3162037037037035</c:v>
                </c:pt>
                <c:pt idx="5179" formatCode="[h]:mm:ss">
                  <c:v>2.3166550925925926</c:v>
                </c:pt>
                <c:pt idx="5180" formatCode="[h]:mm:ss">
                  <c:v>2.3171064814814817</c:v>
                </c:pt>
                <c:pt idx="5181" formatCode="[h]:mm:ss">
                  <c:v>2.3175578703703703</c:v>
                </c:pt>
                <c:pt idx="5182" formatCode="[h]:mm:ss">
                  <c:v>2.3180092592592594</c:v>
                </c:pt>
                <c:pt idx="5183" formatCode="[h]:mm:ss">
                  <c:v>2.3184143518518519</c:v>
                </c:pt>
                <c:pt idx="5184" formatCode="[h]:mm:ss">
                  <c:v>2.3188657407407409</c:v>
                </c:pt>
                <c:pt idx="5185" formatCode="[h]:mm:ss">
                  <c:v>2.3193171296296295</c:v>
                </c:pt>
                <c:pt idx="5186" formatCode="[h]:mm:ss">
                  <c:v>2.3197685185185186</c:v>
                </c:pt>
                <c:pt idx="5187" formatCode="[h]:mm:ss">
                  <c:v>2.3202199074074072</c:v>
                </c:pt>
                <c:pt idx="5188" formatCode="[h]:mm:ss">
                  <c:v>2.3206712962962963</c:v>
                </c:pt>
                <c:pt idx="5189" formatCode="[h]:mm:ss">
                  <c:v>2.3211226851851854</c:v>
                </c:pt>
                <c:pt idx="5190" formatCode="[h]:mm:ss">
                  <c:v>2.321574074074074</c:v>
                </c:pt>
                <c:pt idx="5191" formatCode="[h]:mm:ss">
                  <c:v>2.3220254629629631</c:v>
                </c:pt>
                <c:pt idx="5192" formatCode="[h]:mm:ss">
                  <c:v>2.3224768518518517</c:v>
                </c:pt>
                <c:pt idx="5193" formatCode="[h]:mm:ss">
                  <c:v>2.3229282407407408</c:v>
                </c:pt>
                <c:pt idx="5194" formatCode="[h]:mm:ss">
                  <c:v>2.3233796296296299</c:v>
                </c:pt>
                <c:pt idx="5195" formatCode="[h]:mm:ss">
                  <c:v>2.3237962962962961</c:v>
                </c:pt>
                <c:pt idx="5196" formatCode="[h]:mm:ss">
                  <c:v>2.3242476851851852</c:v>
                </c:pt>
                <c:pt idx="5197" formatCode="[h]:mm:ss">
                  <c:v>2.3246990740740743</c:v>
                </c:pt>
                <c:pt idx="5198" formatCode="[h]:mm:ss">
                  <c:v>2.3251504629629629</c:v>
                </c:pt>
                <c:pt idx="5199" formatCode="[h]:mm:ss">
                  <c:v>2.325601851851852</c:v>
                </c:pt>
                <c:pt idx="5200" formatCode="[h]:mm:ss">
                  <c:v>2.3260532407407406</c:v>
                </c:pt>
                <c:pt idx="5201" formatCode="[h]:mm:ss">
                  <c:v>2.3265046296296297</c:v>
                </c:pt>
                <c:pt idx="5202" formatCode="[h]:mm:ss">
                  <c:v>2.3269560185185187</c:v>
                </c:pt>
                <c:pt idx="5203" formatCode="[h]:mm:ss">
                  <c:v>2.327372685185185</c:v>
                </c:pt>
                <c:pt idx="5204" formatCode="[h]:mm:ss">
                  <c:v>2.3278240740740741</c:v>
                </c:pt>
                <c:pt idx="5205" formatCode="[h]:mm:ss">
                  <c:v>2.3282754629629632</c:v>
                </c:pt>
                <c:pt idx="5206" formatCode="[h]:mm:ss">
                  <c:v>2.3286921296296295</c:v>
                </c:pt>
                <c:pt idx="5207" formatCode="[h]:mm:ss">
                  <c:v>2.3291435185185185</c:v>
                </c:pt>
                <c:pt idx="5208" formatCode="[h]:mm:ss">
                  <c:v>2.3295949074074076</c:v>
                </c:pt>
                <c:pt idx="5209" formatCode="[h]:mm:ss">
                  <c:v>2.3300462962962962</c:v>
                </c:pt>
                <c:pt idx="5210" formatCode="[h]:mm:ss">
                  <c:v>2.330486111111111</c:v>
                </c:pt>
                <c:pt idx="5211" formatCode="[h]:mm:ss">
                  <c:v>2.3309375000000001</c:v>
                </c:pt>
                <c:pt idx="5212" formatCode="[h]:mm:ss">
                  <c:v>2.3313888888888887</c:v>
                </c:pt>
                <c:pt idx="5213" formatCode="[h]:mm:ss">
                  <c:v>2.3318402777777778</c:v>
                </c:pt>
                <c:pt idx="5214" formatCode="[h]:mm:ss">
                  <c:v>2.3322916666666669</c:v>
                </c:pt>
                <c:pt idx="5215" formatCode="[h]:mm:ss">
                  <c:v>2.3327430555555555</c:v>
                </c:pt>
                <c:pt idx="5216" formatCode="[h]:mm:ss">
                  <c:v>2.3331597222222222</c:v>
                </c:pt>
                <c:pt idx="5217" formatCode="[h]:mm:ss">
                  <c:v>2.3336111111111113</c:v>
                </c:pt>
                <c:pt idx="5218" formatCode="[h]:mm:ss">
                  <c:v>2.3340624999999999</c:v>
                </c:pt>
                <c:pt idx="5219" formatCode="[h]:mm:ss">
                  <c:v>2.334513888888889</c:v>
                </c:pt>
                <c:pt idx="5220" formatCode="[h]:mm:ss">
                  <c:v>2.3349652777777776</c:v>
                </c:pt>
                <c:pt idx="5221" formatCode="[h]:mm:ss">
                  <c:v>2.3354166666666667</c:v>
                </c:pt>
                <c:pt idx="5222" formatCode="[h]:mm:ss">
                  <c:v>2.3357870370370368</c:v>
                </c:pt>
                <c:pt idx="5223" formatCode="[h]:mm:ss">
                  <c:v>2.3362037037037036</c:v>
                </c:pt>
                <c:pt idx="5224" formatCode="[h]:mm:ss">
                  <c:v>2.3366550925925926</c:v>
                </c:pt>
                <c:pt idx="5225" formatCode="[h]:mm:ss">
                  <c:v>2.3371064814814813</c:v>
                </c:pt>
                <c:pt idx="5226" formatCode="[h]:mm:ss">
                  <c:v>2.3375578703703703</c:v>
                </c:pt>
                <c:pt idx="5227" formatCode="[h]:mm:ss">
                  <c:v>2.3380092592592594</c:v>
                </c:pt>
                <c:pt idx="5228" formatCode="[h]:mm:ss">
                  <c:v>2.338460648148148</c:v>
                </c:pt>
                <c:pt idx="5229" formatCode="[h]:mm:ss">
                  <c:v>2.3388657407407405</c:v>
                </c:pt>
                <c:pt idx="5230" formatCode="[h]:mm:ss">
                  <c:v>2.3393171296296296</c:v>
                </c:pt>
                <c:pt idx="5231" formatCode="[h]:mm:ss">
                  <c:v>2.3397685185185186</c:v>
                </c:pt>
                <c:pt idx="5232" formatCode="[h]:mm:ss">
                  <c:v>2.3402199074074073</c:v>
                </c:pt>
                <c:pt idx="5233" formatCode="[h]:mm:ss">
                  <c:v>2.3406712962962963</c:v>
                </c:pt>
                <c:pt idx="5234" formatCode="[h]:mm:ss">
                  <c:v>2.341122685185185</c:v>
                </c:pt>
                <c:pt idx="5235" formatCode="[h]:mm:ss">
                  <c:v>2.341574074074074</c:v>
                </c:pt>
                <c:pt idx="5236" formatCode="[h]:mm:ss">
                  <c:v>2.3420254629629631</c:v>
                </c:pt>
                <c:pt idx="5237" formatCode="[h]:mm:ss">
                  <c:v>2.3424768518518517</c:v>
                </c:pt>
                <c:pt idx="5238" formatCode="[h]:mm:ss">
                  <c:v>2.3429282407407408</c:v>
                </c:pt>
                <c:pt idx="5239" formatCode="[h]:mm:ss">
                  <c:v>2.3433796296296294</c:v>
                </c:pt>
                <c:pt idx="5240" formatCode="[h]:mm:ss">
                  <c:v>2.3438310185185185</c:v>
                </c:pt>
                <c:pt idx="5241" formatCode="[h]:mm:ss">
                  <c:v>2.3442824074074076</c:v>
                </c:pt>
                <c:pt idx="5242" formatCode="[h]:mm:ss">
                  <c:v>2.3447337962962962</c:v>
                </c:pt>
                <c:pt idx="5243" formatCode="[h]:mm:ss">
                  <c:v>2.3451851851851853</c:v>
                </c:pt>
                <c:pt idx="5244" formatCode="[h]:mm:ss">
                  <c:v>2.3456365740740739</c:v>
                </c:pt>
                <c:pt idx="5245" formatCode="[h]:mm:ss">
                  <c:v>2.346087962962963</c:v>
                </c:pt>
                <c:pt idx="5246" formatCode="[h]:mm:ss">
                  <c:v>2.346539351851852</c:v>
                </c:pt>
                <c:pt idx="5247" formatCode="[h]:mm:ss">
                  <c:v>2.3469907407407407</c:v>
                </c:pt>
                <c:pt idx="5248" formatCode="[h]:mm:ss">
                  <c:v>2.3474421296296297</c:v>
                </c:pt>
                <c:pt idx="5249" formatCode="[h]:mm:ss">
                  <c:v>2.3478935185185184</c:v>
                </c:pt>
                <c:pt idx="5250" formatCode="[h]:mm:ss">
                  <c:v>2.3483449074074074</c:v>
                </c:pt>
                <c:pt idx="5251" formatCode="[h]:mm:ss">
                  <c:v>2.3487962962962965</c:v>
                </c:pt>
                <c:pt idx="5252" formatCode="[h]:mm:ss">
                  <c:v>2.3492476851851851</c:v>
                </c:pt>
                <c:pt idx="5253" formatCode="[h]:mm:ss">
                  <c:v>2.3496643518518519</c:v>
                </c:pt>
                <c:pt idx="5254" formatCode="[h]:mm:ss">
                  <c:v>2.3500810185185186</c:v>
                </c:pt>
                <c:pt idx="5255" formatCode="[h]:mm:ss">
                  <c:v>2.3505324074074072</c:v>
                </c:pt>
                <c:pt idx="5256" formatCode="[h]:mm:ss">
                  <c:v>2.3509837962962963</c:v>
                </c:pt>
                <c:pt idx="5257" formatCode="[h]:mm:ss">
                  <c:v>2.3514351851851854</c:v>
                </c:pt>
                <c:pt idx="5258" formatCode="[h]:mm:ss">
                  <c:v>2.351886574074074</c:v>
                </c:pt>
                <c:pt idx="5259" formatCode="[h]:mm:ss">
                  <c:v>2.3523263888888888</c:v>
                </c:pt>
                <c:pt idx="5260" formatCode="[h]:mm:ss">
                  <c:v>2.3527777777777779</c:v>
                </c:pt>
                <c:pt idx="5261" formatCode="[h]:mm:ss">
                  <c:v>2.3532291666666665</c:v>
                </c:pt>
                <c:pt idx="5262" formatCode="[h]:mm:ss">
                  <c:v>2.3536805555555556</c:v>
                </c:pt>
                <c:pt idx="5263" formatCode="[h]:mm:ss">
                  <c:v>2.3541319444444446</c:v>
                </c:pt>
                <c:pt idx="5264" formatCode="[h]:mm:ss">
                  <c:v>2.3545833333333333</c:v>
                </c:pt>
                <c:pt idx="5265" formatCode="[h]:mm:ss">
                  <c:v>2.355</c:v>
                </c:pt>
                <c:pt idx="5266" formatCode="[h]:mm:ss">
                  <c:v>2.3554513888888891</c:v>
                </c:pt>
                <c:pt idx="5267" formatCode="[h]:mm:ss">
                  <c:v>2.3559027777777777</c:v>
                </c:pt>
                <c:pt idx="5268" formatCode="[h]:mm:ss">
                  <c:v>2.3563541666666667</c:v>
                </c:pt>
                <c:pt idx="5269" formatCode="[h]:mm:ss">
                  <c:v>2.3568055555555554</c:v>
                </c:pt>
                <c:pt idx="5270" formatCode="[h]:mm:ss">
                  <c:v>2.3572569444444444</c:v>
                </c:pt>
                <c:pt idx="5271" formatCode="[h]:mm:ss">
                  <c:v>2.3576736111111112</c:v>
                </c:pt>
                <c:pt idx="5272" formatCode="[h]:mm:ss">
                  <c:v>2.3581249999999998</c:v>
                </c:pt>
                <c:pt idx="5273" formatCode="[h]:mm:ss">
                  <c:v>2.3585763888888889</c:v>
                </c:pt>
                <c:pt idx="5274" formatCode="[h]:mm:ss">
                  <c:v>2.3590277777777779</c:v>
                </c:pt>
                <c:pt idx="5275" formatCode="[h]:mm:ss">
                  <c:v>2.3594791666666666</c:v>
                </c:pt>
                <c:pt idx="5276" formatCode="[h]:mm:ss">
                  <c:v>2.3599305555555556</c:v>
                </c:pt>
                <c:pt idx="5277" formatCode="[h]:mm:ss">
                  <c:v>2.3603819444444443</c:v>
                </c:pt>
                <c:pt idx="5278" formatCode="[h]:mm:ss">
                  <c:v>2.3608333333333333</c:v>
                </c:pt>
                <c:pt idx="5279" formatCode="[h]:mm:ss">
                  <c:v>2.3612847222222224</c:v>
                </c:pt>
                <c:pt idx="5280" formatCode="[h]:mm:ss">
                  <c:v>2.361736111111111</c:v>
                </c:pt>
                <c:pt idx="5281" formatCode="[h]:mm:ss">
                  <c:v>2.3621875000000001</c:v>
                </c:pt>
                <c:pt idx="5282" formatCode="[h]:mm:ss">
                  <c:v>2.3626388888888887</c:v>
                </c:pt>
                <c:pt idx="5283" formatCode="[h]:mm:ss">
                  <c:v>2.3630902777777778</c:v>
                </c:pt>
                <c:pt idx="5284" formatCode="[h]:mm:ss">
                  <c:v>2.3635416666666669</c:v>
                </c:pt>
                <c:pt idx="5285" formatCode="[h]:mm:ss">
                  <c:v>2.3639930555555555</c:v>
                </c:pt>
                <c:pt idx="5286" formatCode="[h]:mm:ss">
                  <c:v>2.3644444444444446</c:v>
                </c:pt>
                <c:pt idx="5287" formatCode="[h]:mm:ss">
                  <c:v>2.3648958333333332</c:v>
                </c:pt>
                <c:pt idx="5288" formatCode="[h]:mm:ss">
                  <c:v>2.3653472222222223</c:v>
                </c:pt>
                <c:pt idx="5289" formatCode="[h]:mm:ss">
                  <c:v>2.3657986111111113</c:v>
                </c:pt>
                <c:pt idx="5290" formatCode="[h]:mm:ss">
                  <c:v>2.36625</c:v>
                </c:pt>
                <c:pt idx="5291" formatCode="[h]:mm:ss">
                  <c:v>2.3667013888888886</c:v>
                </c:pt>
                <c:pt idx="5292" formatCode="[h]:mm:ss">
                  <c:v>2.3671527777777777</c:v>
                </c:pt>
                <c:pt idx="5293" formatCode="[h]:mm:ss">
                  <c:v>2.3676041666666667</c:v>
                </c:pt>
                <c:pt idx="5294" formatCode="[h]:mm:ss">
                  <c:v>2.3680555555555558</c:v>
                </c:pt>
                <c:pt idx="5295" formatCode="[h]:mm:ss">
                  <c:v>2.3684606481481483</c:v>
                </c:pt>
                <c:pt idx="5296" formatCode="[h]:mm:ss">
                  <c:v>2.368877314814815</c:v>
                </c:pt>
                <c:pt idx="5297" formatCode="[h]:mm:ss">
                  <c:v>2.3693171296296298</c:v>
                </c:pt>
                <c:pt idx="5298" formatCode="[h]:mm:ss">
                  <c:v>2.3697685185185184</c:v>
                </c:pt>
                <c:pt idx="5299" formatCode="[h]:mm:ss">
                  <c:v>2.3702199074074075</c:v>
                </c:pt>
                <c:pt idx="5300" formatCode="[h]:mm:ss">
                  <c:v>2.3706712962962961</c:v>
                </c:pt>
                <c:pt idx="5301" formatCode="[h]:mm:ss">
                  <c:v>2.3711226851851852</c:v>
                </c:pt>
                <c:pt idx="5302" formatCode="[h]:mm:ss">
                  <c:v>2.3715393518518519</c:v>
                </c:pt>
                <c:pt idx="5303" formatCode="[h]:mm:ss">
                  <c:v>2.3719560185185187</c:v>
                </c:pt>
                <c:pt idx="5304" formatCode="[h]:mm:ss">
                  <c:v>2.3724074074074073</c:v>
                </c:pt>
                <c:pt idx="5305" formatCode="[h]:mm:ss">
                  <c:v>2.3728587962962964</c:v>
                </c:pt>
                <c:pt idx="5306" formatCode="[h]:mm:ss">
                  <c:v>2.373310185185185</c:v>
                </c:pt>
                <c:pt idx="5307" formatCode="[h]:mm:ss">
                  <c:v>2.3737615740740741</c:v>
                </c:pt>
                <c:pt idx="5308" formatCode="[h]:mm:ss">
                  <c:v>2.3742129629629631</c:v>
                </c:pt>
                <c:pt idx="5309" formatCode="[h]:mm:ss">
                  <c:v>2.3746643518518518</c:v>
                </c:pt>
                <c:pt idx="5310" formatCode="[h]:mm:ss">
                  <c:v>2.3751157407407408</c:v>
                </c:pt>
                <c:pt idx="5311" formatCode="[h]:mm:ss">
                  <c:v>2.3755671296296295</c:v>
                </c:pt>
                <c:pt idx="5312" formatCode="[h]:mm:ss">
                  <c:v>2.3760185185185185</c:v>
                </c:pt>
                <c:pt idx="5313" formatCode="[h]:mm:ss">
                  <c:v>2.376423611111111</c:v>
                </c:pt>
                <c:pt idx="5314" formatCode="[h]:mm:ss">
                  <c:v>2.3768750000000001</c:v>
                </c:pt>
                <c:pt idx="5315" formatCode="[h]:mm:ss">
                  <c:v>2.3773263888888887</c:v>
                </c:pt>
                <c:pt idx="5316" formatCode="[h]:mm:ss">
                  <c:v>2.3777777777777778</c:v>
                </c:pt>
                <c:pt idx="5317" formatCode="[h]:mm:ss">
                  <c:v>2.3782291666666668</c:v>
                </c:pt>
                <c:pt idx="5318" formatCode="[h]:mm:ss">
                  <c:v>2.3786805555555555</c:v>
                </c:pt>
                <c:pt idx="5319" formatCode="[h]:mm:ss">
                  <c:v>2.3791319444444445</c:v>
                </c:pt>
                <c:pt idx="5320" formatCode="[h]:mm:ss">
                  <c:v>2.3795833333333332</c:v>
                </c:pt>
                <c:pt idx="5321" formatCode="[h]:mm:ss">
                  <c:v>2.3800347222222222</c:v>
                </c:pt>
                <c:pt idx="5322" formatCode="[h]:mm:ss">
                  <c:v>2.3804861111111113</c:v>
                </c:pt>
                <c:pt idx="5323" formatCode="[h]:mm:ss">
                  <c:v>2.3809374999999999</c:v>
                </c:pt>
                <c:pt idx="5324" formatCode="[h]:mm:ss">
                  <c:v>2.381388888888889</c:v>
                </c:pt>
                <c:pt idx="5325" formatCode="[h]:mm:ss">
                  <c:v>2.3818402777777776</c:v>
                </c:pt>
                <c:pt idx="5326" formatCode="[h]:mm:ss">
                  <c:v>2.3822916666666667</c:v>
                </c:pt>
                <c:pt idx="5327" formatCode="[h]:mm:ss">
                  <c:v>2.3826736111111111</c:v>
                </c:pt>
                <c:pt idx="5328" formatCode="[h]:mm:ss">
                  <c:v>2.3830902777777778</c:v>
                </c:pt>
                <c:pt idx="5329" formatCode="[h]:mm:ss">
                  <c:v>2.3835416666666664</c:v>
                </c:pt>
                <c:pt idx="5330" formatCode="[h]:mm:ss">
                  <c:v>2.3839930555555555</c:v>
                </c:pt>
                <c:pt idx="5331" formatCode="[h]:mm:ss">
                  <c:v>2.3844444444444446</c:v>
                </c:pt>
                <c:pt idx="5332" formatCode="[h]:mm:ss">
                  <c:v>2.3848842592592594</c:v>
                </c:pt>
                <c:pt idx="5333" formatCode="[h]:mm:ss">
                  <c:v>2.385335648148148</c:v>
                </c:pt>
                <c:pt idx="5334" formatCode="[h]:mm:ss">
                  <c:v>2.3857870370370371</c:v>
                </c:pt>
                <c:pt idx="5335" formatCode="[h]:mm:ss">
                  <c:v>2.3862384259259257</c:v>
                </c:pt>
                <c:pt idx="5336" formatCode="[h]:mm:ss">
                  <c:v>2.3866898148148148</c:v>
                </c:pt>
                <c:pt idx="5337" formatCode="[h]:mm:ss">
                  <c:v>2.3871412037037039</c:v>
                </c:pt>
                <c:pt idx="5338" formatCode="[h]:mm:ss">
                  <c:v>2.3875231481481483</c:v>
                </c:pt>
                <c:pt idx="5339" formatCode="[h]:mm:ss">
                  <c:v>2.3879745370370373</c:v>
                </c:pt>
                <c:pt idx="5340" formatCode="[h]:mm:ss">
                  <c:v>2.388425925925926</c:v>
                </c:pt>
                <c:pt idx="5341" formatCode="[h]:mm:ss">
                  <c:v>2.3888773148148146</c:v>
                </c:pt>
                <c:pt idx="5342" formatCode="[h]:mm:ss">
                  <c:v>2.3893287037037036</c:v>
                </c:pt>
                <c:pt idx="5343" formatCode="[h]:mm:ss">
                  <c:v>2.3897800925925927</c:v>
                </c:pt>
                <c:pt idx="5344" formatCode="[h]:mm:ss">
                  <c:v>2.3902314814814813</c:v>
                </c:pt>
                <c:pt idx="5345" formatCode="[h]:mm:ss">
                  <c:v>2.3906828703703704</c:v>
                </c:pt>
                <c:pt idx="5346" formatCode="[h]:mm:ss">
                  <c:v>2.391134259259259</c:v>
                </c:pt>
                <c:pt idx="5347" formatCode="[h]:mm:ss">
                  <c:v>2.3915856481481481</c:v>
                </c:pt>
                <c:pt idx="5348" formatCode="[h]:mm:ss">
                  <c:v>2.3920370370370372</c:v>
                </c:pt>
                <c:pt idx="5349" formatCode="[h]:mm:ss">
                  <c:v>2.3924884259259258</c:v>
                </c:pt>
                <c:pt idx="5350" formatCode="[h]:mm:ss">
                  <c:v>2.3929398148148149</c:v>
                </c:pt>
                <c:pt idx="5351" formatCode="[h]:mm:ss">
                  <c:v>2.3933912037037035</c:v>
                </c:pt>
                <c:pt idx="5352" formatCode="[h]:mm:ss">
                  <c:v>2.3938425925925926</c:v>
                </c:pt>
                <c:pt idx="5353" formatCode="[h]:mm:ss">
                  <c:v>2.3942939814814816</c:v>
                </c:pt>
                <c:pt idx="5354" formatCode="[h]:mm:ss">
                  <c:v>2.3947453703703703</c:v>
                </c:pt>
                <c:pt idx="5355" formatCode="[h]:mm:ss">
                  <c:v>2.3951967592592593</c:v>
                </c:pt>
                <c:pt idx="5356" formatCode="[h]:mm:ss">
                  <c:v>2.395648148148148</c:v>
                </c:pt>
                <c:pt idx="5357" formatCode="[h]:mm:ss">
                  <c:v>2.396099537037037</c:v>
                </c:pt>
                <c:pt idx="5358" formatCode="[h]:mm:ss">
                  <c:v>2.3965509259259261</c:v>
                </c:pt>
                <c:pt idx="5359" formatCode="[h]:mm:ss">
                  <c:v>2.3970023148148147</c:v>
                </c:pt>
                <c:pt idx="5360" formatCode="[h]:mm:ss">
                  <c:v>2.3974189814814815</c:v>
                </c:pt>
                <c:pt idx="5361" formatCode="[h]:mm:ss">
                  <c:v>2.3978587962962963</c:v>
                </c:pt>
                <c:pt idx="5362" formatCode="[h]:mm:ss">
                  <c:v>2.3983101851851854</c:v>
                </c:pt>
                <c:pt idx="5363" formatCode="[h]:mm:ss">
                  <c:v>2.398761574074074</c:v>
                </c:pt>
                <c:pt idx="5364" formatCode="[h]:mm:ss">
                  <c:v>2.399212962962963</c:v>
                </c:pt>
                <c:pt idx="5365" formatCode="[h]:mm:ss">
                  <c:v>2.3996643518518517</c:v>
                </c:pt>
                <c:pt idx="5366" formatCode="[h]:mm:ss">
                  <c:v>2.4001157407407407</c:v>
                </c:pt>
                <c:pt idx="5367" formatCode="[h]:mm:ss">
                  <c:v>2.4005324074074075</c:v>
                </c:pt>
                <c:pt idx="5368" formatCode="[h]:mm:ss">
                  <c:v>2.4009837962962961</c:v>
                </c:pt>
                <c:pt idx="5369" formatCode="[h]:mm:ss">
                  <c:v>2.4014351851851852</c:v>
                </c:pt>
                <c:pt idx="5370" formatCode="[h]:mm:ss">
                  <c:v>2.4018865740740742</c:v>
                </c:pt>
                <c:pt idx="5371" formatCode="[h]:mm:ss">
                  <c:v>2.4023379629629629</c:v>
                </c:pt>
                <c:pt idx="5372" formatCode="[h]:mm:ss">
                  <c:v>2.4027893518518519</c:v>
                </c:pt>
                <c:pt idx="5373" formatCode="[h]:mm:ss">
                  <c:v>2.4032407407407406</c:v>
                </c:pt>
                <c:pt idx="5374" formatCode="[h]:mm:ss">
                  <c:v>2.4036921296296296</c:v>
                </c:pt>
                <c:pt idx="5375" formatCode="[h]:mm:ss">
                  <c:v>2.4041435185185187</c:v>
                </c:pt>
                <c:pt idx="5376" formatCode="[h]:mm:ss">
                  <c:v>2.4045949074074073</c:v>
                </c:pt>
                <c:pt idx="5377" formatCode="[h]:mm:ss">
                  <c:v>2.4050462962962964</c:v>
                </c:pt>
                <c:pt idx="5378" formatCode="[h]:mm:ss">
                  <c:v>2.405497685185185</c:v>
                </c:pt>
                <c:pt idx="5379" formatCode="[h]:mm:ss">
                  <c:v>2.4059490740740741</c:v>
                </c:pt>
                <c:pt idx="5380" formatCode="[h]:mm:ss">
                  <c:v>2.4064004629629632</c:v>
                </c:pt>
                <c:pt idx="5381" formatCode="[h]:mm:ss">
                  <c:v>2.4068518518518518</c:v>
                </c:pt>
                <c:pt idx="5382" formatCode="[h]:mm:ss">
                  <c:v>2.4073032407407409</c:v>
                </c:pt>
                <c:pt idx="5383" formatCode="[h]:mm:ss">
                  <c:v>2.4077546296296295</c:v>
                </c:pt>
                <c:pt idx="5384" formatCode="[h]:mm:ss">
                  <c:v>2.4082060185185186</c:v>
                </c:pt>
                <c:pt idx="5385" formatCode="[h]:mm:ss">
                  <c:v>2.4086574074074076</c:v>
                </c:pt>
                <c:pt idx="5386" formatCode="[h]:mm:ss">
                  <c:v>2.4091087962962963</c:v>
                </c:pt>
                <c:pt idx="5387" formatCode="[h]:mm:ss">
                  <c:v>2.4095601851851853</c:v>
                </c:pt>
                <c:pt idx="5388" formatCode="[h]:mm:ss">
                  <c:v>2.410011574074074</c:v>
                </c:pt>
                <c:pt idx="5389" formatCode="[h]:mm:ss">
                  <c:v>2.410462962962963</c:v>
                </c:pt>
                <c:pt idx="5390" formatCode="[h]:mm:ss">
                  <c:v>2.4109143518518521</c:v>
                </c:pt>
                <c:pt idx="5391" formatCode="[h]:mm:ss">
                  <c:v>2.4113657407407407</c:v>
                </c:pt>
                <c:pt idx="5392" formatCode="[h]:mm:ss">
                  <c:v>2.4118171296296294</c:v>
                </c:pt>
                <c:pt idx="5393" formatCode="[h]:mm:ss">
                  <c:v>2.4122685185185184</c:v>
                </c:pt>
                <c:pt idx="5394" formatCode="[h]:mm:ss">
                  <c:v>2.4127199074074075</c:v>
                </c:pt>
                <c:pt idx="5395" formatCode="[h]:mm:ss">
                  <c:v>2.4131712962962966</c:v>
                </c:pt>
                <c:pt idx="5396" formatCode="[h]:mm:ss">
                  <c:v>2.4136226851851852</c:v>
                </c:pt>
                <c:pt idx="5397" formatCode="[h]:mm:ss">
                  <c:v>2.4140740740740738</c:v>
                </c:pt>
                <c:pt idx="5398" formatCode="[h]:mm:ss">
                  <c:v>2.4145254629629629</c:v>
                </c:pt>
                <c:pt idx="5399" formatCode="[h]:mm:ss">
                  <c:v>2.414976851851852</c:v>
                </c:pt>
                <c:pt idx="5400" formatCode="[h]:mm:ss">
                  <c:v>2.415428240740741</c:v>
                </c:pt>
                <c:pt idx="5401" formatCode="[h]:mm:ss">
                  <c:v>2.4158796296296297</c:v>
                </c:pt>
                <c:pt idx="5402" formatCode="[h]:mm:ss">
                  <c:v>2.4163194444444445</c:v>
                </c:pt>
                <c:pt idx="5403" formatCode="[h]:mm:ss">
                  <c:v>2.4167708333333331</c:v>
                </c:pt>
                <c:pt idx="5404" formatCode="[h]:mm:ss">
                  <c:v>2.4172222222222222</c:v>
                </c:pt>
                <c:pt idx="5405" formatCode="[h]:mm:ss">
                  <c:v>2.4176736111111112</c:v>
                </c:pt>
                <c:pt idx="5406" formatCode="[h]:mm:ss">
                  <c:v>2.4181249999999999</c:v>
                </c:pt>
                <c:pt idx="5407" formatCode="[h]:mm:ss">
                  <c:v>2.4185416666666666</c:v>
                </c:pt>
                <c:pt idx="5408" formatCode="[h]:mm:ss">
                  <c:v>2.4189930555555557</c:v>
                </c:pt>
                <c:pt idx="5409" formatCode="[h]:mm:ss">
                  <c:v>2.4194097222222219</c:v>
                </c:pt>
                <c:pt idx="5410" formatCode="[h]:mm:ss">
                  <c:v>2.419861111111111</c:v>
                </c:pt>
                <c:pt idx="5411" formatCode="[h]:mm:ss">
                  <c:v>2.4203125000000001</c:v>
                </c:pt>
                <c:pt idx="5412" formatCode="[h]:mm:ss">
                  <c:v>2.4207638888888892</c:v>
                </c:pt>
                <c:pt idx="5413" formatCode="[h]:mm:ss">
                  <c:v>2.4211805555555554</c:v>
                </c:pt>
                <c:pt idx="5414" formatCode="[h]:mm:ss">
                  <c:v>2.4216319444444445</c:v>
                </c:pt>
                <c:pt idx="5415" formatCode="[h]:mm:ss">
                  <c:v>2.4220833333333336</c:v>
                </c:pt>
                <c:pt idx="5416" formatCode="[h]:mm:ss">
                  <c:v>2.4225347222222222</c:v>
                </c:pt>
                <c:pt idx="5417" formatCode="[h]:mm:ss">
                  <c:v>2.4229861111111108</c:v>
                </c:pt>
                <c:pt idx="5418" formatCode="[h]:mm:ss">
                  <c:v>2.4234374999999999</c:v>
                </c:pt>
                <c:pt idx="5419" formatCode="[h]:mm:ss">
                  <c:v>2.423888888888889</c:v>
                </c:pt>
                <c:pt idx="5420" formatCode="[h]:mm:ss">
                  <c:v>2.4243402777777781</c:v>
                </c:pt>
                <c:pt idx="5421" formatCode="[h]:mm:ss">
                  <c:v>2.4247569444444443</c:v>
                </c:pt>
                <c:pt idx="5422" formatCode="[h]:mm:ss">
                  <c:v>2.4251967592592591</c:v>
                </c:pt>
                <c:pt idx="5423" formatCode="[h]:mm:ss">
                  <c:v>2.4256481481481482</c:v>
                </c:pt>
                <c:pt idx="5424" formatCode="[h]:mm:ss">
                  <c:v>2.426087962962963</c:v>
                </c:pt>
                <c:pt idx="5425" formatCode="[h]:mm:ss">
                  <c:v>2.4265393518518521</c:v>
                </c:pt>
                <c:pt idx="5426" formatCode="[h]:mm:ss">
                  <c:v>2.4269907407407407</c:v>
                </c:pt>
                <c:pt idx="5427" formatCode="[h]:mm:ss">
                  <c:v>2.4274421296296294</c:v>
                </c:pt>
                <c:pt idx="5428" formatCode="[h]:mm:ss">
                  <c:v>2.4278935185185184</c:v>
                </c:pt>
                <c:pt idx="5429" formatCode="[h]:mm:ss">
                  <c:v>2.4283101851851852</c:v>
                </c:pt>
                <c:pt idx="5430" formatCode="[h]:mm:ss">
                  <c:v>2.4287615740740738</c:v>
                </c:pt>
                <c:pt idx="5431" formatCode="[h]:mm:ss">
                  <c:v>2.4292129629629629</c:v>
                </c:pt>
                <c:pt idx="5432" formatCode="[h]:mm:ss">
                  <c:v>2.4296643518518519</c:v>
                </c:pt>
                <c:pt idx="5433" formatCode="[h]:mm:ss">
                  <c:v>2.430115740740741</c:v>
                </c:pt>
                <c:pt idx="5434" formatCode="[h]:mm:ss">
                  <c:v>2.4305671296296296</c:v>
                </c:pt>
                <c:pt idx="5435" formatCode="[h]:mm:ss">
                  <c:v>2.4310185185185182</c:v>
                </c:pt>
                <c:pt idx="5436" formatCode="[h]:mm:ss">
                  <c:v>2.4314699074074073</c:v>
                </c:pt>
                <c:pt idx="5437" formatCode="[h]:mm:ss">
                  <c:v>2.4319212962962964</c:v>
                </c:pt>
                <c:pt idx="5438" formatCode="[h]:mm:ss">
                  <c:v>2.4323726851851855</c:v>
                </c:pt>
                <c:pt idx="5439" formatCode="[h]:mm:ss">
                  <c:v>2.4328240740740741</c:v>
                </c:pt>
                <c:pt idx="5440" formatCode="[h]:mm:ss">
                  <c:v>2.4332754629629627</c:v>
                </c:pt>
                <c:pt idx="5441" formatCode="[h]:mm:ss">
                  <c:v>2.4337268518518518</c:v>
                </c:pt>
                <c:pt idx="5442" formatCode="[h]:mm:ss">
                  <c:v>2.4341782407407409</c:v>
                </c:pt>
                <c:pt idx="5443" formatCode="[h]:mm:ss">
                  <c:v>2.4346296296296299</c:v>
                </c:pt>
                <c:pt idx="5444" formatCode="[h]:mm:ss">
                  <c:v>2.4350462962962962</c:v>
                </c:pt>
                <c:pt idx="5445" formatCode="[h]:mm:ss">
                  <c:v>2.4354976851851853</c:v>
                </c:pt>
                <c:pt idx="5446" formatCode="[h]:mm:ss">
                  <c:v>2.4359490740740743</c:v>
                </c:pt>
                <c:pt idx="5447" formatCode="[h]:mm:ss">
                  <c:v>2.4363657407407406</c:v>
                </c:pt>
                <c:pt idx="5448" formatCode="[h]:mm:ss">
                  <c:v>2.4368055555555554</c:v>
                </c:pt>
                <c:pt idx="5449" formatCode="[h]:mm:ss">
                  <c:v>2.4372569444444445</c:v>
                </c:pt>
                <c:pt idx="5450" formatCode="[h]:mm:ss">
                  <c:v>2.4376736111111112</c:v>
                </c:pt>
                <c:pt idx="5451" formatCode="[h]:mm:ss">
                  <c:v>2.4381249999999999</c:v>
                </c:pt>
                <c:pt idx="5452" formatCode="[h]:mm:ss">
                  <c:v>2.4385763888888889</c:v>
                </c:pt>
                <c:pt idx="5453" formatCode="[h]:mm:ss">
                  <c:v>2.439027777777778</c:v>
                </c:pt>
                <c:pt idx="5454" formatCode="[h]:mm:ss">
                  <c:v>2.4394791666666666</c:v>
                </c:pt>
                <c:pt idx="5455" formatCode="[h]:mm:ss">
                  <c:v>2.4399305555555553</c:v>
                </c:pt>
                <c:pt idx="5456" formatCode="[h]:mm:ss">
                  <c:v>2.4403819444444443</c:v>
                </c:pt>
                <c:pt idx="5457" formatCode="[h]:mm:ss">
                  <c:v>2.4408333333333334</c:v>
                </c:pt>
                <c:pt idx="5458" formatCode="[h]:mm:ss">
                  <c:v>2.4412847222222225</c:v>
                </c:pt>
                <c:pt idx="5459" formatCode="[h]:mm:ss">
                  <c:v>2.4417361111111111</c:v>
                </c:pt>
                <c:pt idx="5460" formatCode="[h]:mm:ss">
                  <c:v>2.4421874999999997</c:v>
                </c:pt>
                <c:pt idx="5461" formatCode="[h]:mm:ss">
                  <c:v>2.4426388888888888</c:v>
                </c:pt>
                <c:pt idx="5462" formatCode="[h]:mm:ss">
                  <c:v>2.4430902777777779</c:v>
                </c:pt>
                <c:pt idx="5463" formatCode="[h]:mm:ss">
                  <c:v>2.4435416666666669</c:v>
                </c:pt>
                <c:pt idx="5464" formatCode="[h]:mm:ss">
                  <c:v>2.4439583333333332</c:v>
                </c:pt>
                <c:pt idx="5465" formatCode="[h]:mm:ss">
                  <c:v>2.4444097222222223</c:v>
                </c:pt>
                <c:pt idx="5466" formatCode="[h]:mm:ss">
                  <c:v>2.4448263888888886</c:v>
                </c:pt>
                <c:pt idx="5467" formatCode="[h]:mm:ss">
                  <c:v>2.4452777777777777</c:v>
                </c:pt>
                <c:pt idx="5468" formatCode="[h]:mm:ss">
                  <c:v>2.4457291666666667</c:v>
                </c:pt>
                <c:pt idx="5469" formatCode="[h]:mm:ss">
                  <c:v>2.4461805555555558</c:v>
                </c:pt>
                <c:pt idx="5470" formatCode="[h]:mm:ss">
                  <c:v>2.4466319444444444</c:v>
                </c:pt>
                <c:pt idx="5471" formatCode="[h]:mm:ss">
                  <c:v>2.4470833333333331</c:v>
                </c:pt>
                <c:pt idx="5472" formatCode="[h]:mm:ss">
                  <c:v>2.4475347222222221</c:v>
                </c:pt>
                <c:pt idx="5473" formatCode="[h]:mm:ss">
                  <c:v>2.4479861111111112</c:v>
                </c:pt>
                <c:pt idx="5474" formatCode="[h]:mm:ss">
                  <c:v>2.4484375000000003</c:v>
                </c:pt>
                <c:pt idx="5475" formatCode="[h]:mm:ss">
                  <c:v>2.4488888888888889</c:v>
                </c:pt>
                <c:pt idx="5476" formatCode="[h]:mm:ss">
                  <c:v>2.4493402777777775</c:v>
                </c:pt>
                <c:pt idx="5477" formatCode="[h]:mm:ss">
                  <c:v>2.4497800925925923</c:v>
                </c:pt>
                <c:pt idx="5478" formatCode="[h]:mm:ss">
                  <c:v>2.4502314814814814</c:v>
                </c:pt>
                <c:pt idx="5479" formatCode="[h]:mm:ss">
                  <c:v>2.4506828703703705</c:v>
                </c:pt>
                <c:pt idx="5480" formatCode="[h]:mm:ss">
                  <c:v>2.4510995370370368</c:v>
                </c:pt>
                <c:pt idx="5481" formatCode="[h]:mm:ss">
                  <c:v>2.4515509259259258</c:v>
                </c:pt>
                <c:pt idx="5482" formatCode="[h]:mm:ss">
                  <c:v>2.4520023148148149</c:v>
                </c:pt>
                <c:pt idx="5483" formatCode="[h]:mm:ss">
                  <c:v>2.4524189814814812</c:v>
                </c:pt>
                <c:pt idx="5484" formatCode="[h]:mm:ss">
                  <c:v>2.4528703703703703</c:v>
                </c:pt>
                <c:pt idx="5485" formatCode="[h]:mm:ss">
                  <c:v>2.4533217592592593</c:v>
                </c:pt>
                <c:pt idx="5486" formatCode="[h]:mm:ss">
                  <c:v>2.4537731481481484</c:v>
                </c:pt>
                <c:pt idx="5487" formatCode="[h]:mm:ss">
                  <c:v>2.454224537037037</c:v>
                </c:pt>
                <c:pt idx="5488" formatCode="[h]:mm:ss">
                  <c:v>2.4546759259259257</c:v>
                </c:pt>
                <c:pt idx="5489" formatCode="[h]:mm:ss">
                  <c:v>2.4551273148148147</c:v>
                </c:pt>
                <c:pt idx="5490" formatCode="[h]:mm:ss">
                  <c:v>2.4555671296296295</c:v>
                </c:pt>
                <c:pt idx="5491" formatCode="[h]:mm:ss">
                  <c:v>2.4560185185185186</c:v>
                </c:pt>
                <c:pt idx="5492" formatCode="[h]:mm:ss">
                  <c:v>2.4564699074074077</c:v>
                </c:pt>
                <c:pt idx="5493" formatCode="[h]:mm:ss">
                  <c:v>2.456886574074074</c:v>
                </c:pt>
                <c:pt idx="5494" formatCode="[h]:mm:ss">
                  <c:v>2.457337962962963</c:v>
                </c:pt>
                <c:pt idx="5495" formatCode="[h]:mm:ss">
                  <c:v>2.4577893518518521</c:v>
                </c:pt>
                <c:pt idx="5496" formatCode="[h]:mm:ss">
                  <c:v>2.4582407407407407</c:v>
                </c:pt>
                <c:pt idx="5497" formatCode="[h]:mm:ss">
                  <c:v>2.4586921296296294</c:v>
                </c:pt>
                <c:pt idx="5498" formatCode="[h]:mm:ss">
                  <c:v>2.4591435185185184</c:v>
                </c:pt>
                <c:pt idx="5499" formatCode="[h]:mm:ss">
                  <c:v>2.4595949074074075</c:v>
                </c:pt>
                <c:pt idx="5500" formatCode="[h]:mm:ss">
                  <c:v>2.4600462962962966</c:v>
                </c:pt>
                <c:pt idx="5501" formatCode="[h]:mm:ss">
                  <c:v>2.4604976851851852</c:v>
                </c:pt>
                <c:pt idx="5502" formatCode="[h]:mm:ss">
                  <c:v>2.4609490740740738</c:v>
                </c:pt>
                <c:pt idx="5503" formatCode="[h]:mm:ss">
                  <c:v>2.4614004629629629</c:v>
                </c:pt>
                <c:pt idx="5504" formatCode="[h]:mm:ss">
                  <c:v>2.461851851851852</c:v>
                </c:pt>
                <c:pt idx="5505" formatCode="[h]:mm:ss">
                  <c:v>2.462303240740741</c:v>
                </c:pt>
                <c:pt idx="5506" formatCode="[h]:mm:ss">
                  <c:v>2.4627546296296297</c:v>
                </c:pt>
                <c:pt idx="5507" formatCode="[h]:mm:ss">
                  <c:v>2.4632060185185183</c:v>
                </c:pt>
                <c:pt idx="5508" formatCode="[h]:mm:ss">
                  <c:v>2.4636458333333331</c:v>
                </c:pt>
                <c:pt idx="5509" formatCode="[h]:mm:ss">
                  <c:v>2.464050925925926</c:v>
                </c:pt>
                <c:pt idx="5510" formatCode="[h]:mm:ss">
                  <c:v>2.4645023148148151</c:v>
                </c:pt>
                <c:pt idx="5511" formatCode="[h]:mm:ss">
                  <c:v>2.4649537037037037</c:v>
                </c:pt>
                <c:pt idx="5512" formatCode="[h]:mm:ss">
                  <c:v>2.4654050925925923</c:v>
                </c:pt>
                <c:pt idx="5513" formatCode="[h]:mm:ss">
                  <c:v>2.4658564814814814</c:v>
                </c:pt>
                <c:pt idx="5514" formatCode="[h]:mm:ss">
                  <c:v>2.4663078703703705</c:v>
                </c:pt>
                <c:pt idx="5515" formatCode="[h]:mm:ss">
                  <c:v>2.4667592592592595</c:v>
                </c:pt>
                <c:pt idx="5516" formatCode="[h]:mm:ss">
                  <c:v>2.4672106481481482</c:v>
                </c:pt>
                <c:pt idx="5517" formatCode="[h]:mm:ss">
                  <c:v>2.4676620370370368</c:v>
                </c:pt>
                <c:pt idx="5518" formatCode="[h]:mm:ss">
                  <c:v>2.4681134259259259</c:v>
                </c:pt>
                <c:pt idx="5519" formatCode="[h]:mm:ss">
                  <c:v>2.4685648148148149</c:v>
                </c:pt>
                <c:pt idx="5520" formatCode="[h]:mm:ss">
                  <c:v>2.4690162037037036</c:v>
                </c:pt>
                <c:pt idx="5521" formatCode="[h]:mm:ss">
                  <c:v>2.4694675925925926</c:v>
                </c:pt>
                <c:pt idx="5522" formatCode="[h]:mm:ss">
                  <c:v>2.4699189814814813</c:v>
                </c:pt>
                <c:pt idx="5523" formatCode="[h]:mm:ss">
                  <c:v>2.4703703703703703</c:v>
                </c:pt>
                <c:pt idx="5524" formatCode="[h]:mm:ss">
                  <c:v>2.4708217592592594</c:v>
                </c:pt>
                <c:pt idx="5525" formatCode="[h]:mm:ss">
                  <c:v>2.471273148148148</c:v>
                </c:pt>
                <c:pt idx="5526" formatCode="[h]:mm:ss">
                  <c:v>2.4716898148148148</c:v>
                </c:pt>
                <c:pt idx="5527" formatCode="[h]:mm:ss">
                  <c:v>2.4721412037037038</c:v>
                </c:pt>
                <c:pt idx="5528" formatCode="[h]:mm:ss">
                  <c:v>2.4725925925925925</c:v>
                </c:pt>
                <c:pt idx="5529" formatCode="[h]:mm:ss">
                  <c:v>2.4730439814814815</c:v>
                </c:pt>
                <c:pt idx="5530" formatCode="[h]:mm:ss">
                  <c:v>2.4734953703703701</c:v>
                </c:pt>
                <c:pt idx="5531" formatCode="[h]:mm:ss">
                  <c:v>2.4739467592592592</c:v>
                </c:pt>
                <c:pt idx="5532" formatCode="[h]:mm:ss">
                  <c:v>2.4743981481481483</c:v>
                </c:pt>
                <c:pt idx="5533" formatCode="[h]:mm:ss">
                  <c:v>2.4748495370370369</c:v>
                </c:pt>
                <c:pt idx="5534" formatCode="[h]:mm:ss">
                  <c:v>2.475300925925926</c:v>
                </c:pt>
                <c:pt idx="5535" formatCode="[h]:mm:ss">
                  <c:v>2.4757523148148146</c:v>
                </c:pt>
                <c:pt idx="5536" formatCode="[h]:mm:ss">
                  <c:v>2.4761689814814813</c:v>
                </c:pt>
                <c:pt idx="5537" formatCode="[h]:mm:ss">
                  <c:v>2.4766203703703704</c:v>
                </c:pt>
                <c:pt idx="5538" formatCode="[h]:mm:ss">
                  <c:v>2.4770254629629629</c:v>
                </c:pt>
                <c:pt idx="5539" formatCode="[h]:mm:ss">
                  <c:v>2.477476851851852</c:v>
                </c:pt>
                <c:pt idx="5540" formatCode="[h]:mm:ss">
                  <c:v>2.477928240740741</c:v>
                </c:pt>
                <c:pt idx="5541" formatCode="[h]:mm:ss">
                  <c:v>2.4783796296296297</c:v>
                </c:pt>
                <c:pt idx="5542" formatCode="[h]:mm:ss">
                  <c:v>2.4788310185185183</c:v>
                </c:pt>
                <c:pt idx="5543" formatCode="[h]:mm:ss">
                  <c:v>2.4792824074074074</c:v>
                </c:pt>
                <c:pt idx="5544" formatCode="[h]:mm:ss">
                  <c:v>2.4797337962962964</c:v>
                </c:pt>
                <c:pt idx="5545" formatCode="[h]:mm:ss">
                  <c:v>2.480185185185185</c:v>
                </c:pt>
                <c:pt idx="5546" formatCode="[h]:mm:ss">
                  <c:v>2.4806365740740741</c:v>
                </c:pt>
                <c:pt idx="5547" formatCode="[h]:mm:ss">
                  <c:v>2.4810879629629627</c:v>
                </c:pt>
                <c:pt idx="5548" formatCode="[h]:mm:ss">
                  <c:v>2.4815393518518518</c:v>
                </c:pt>
                <c:pt idx="5549" formatCode="[h]:mm:ss">
                  <c:v>2.4819907407407409</c:v>
                </c:pt>
                <c:pt idx="5550" formatCode="[h]:mm:ss">
                  <c:v>2.4824421296296295</c:v>
                </c:pt>
                <c:pt idx="5551" formatCode="[h]:mm:ss">
                  <c:v>2.4828935185185186</c:v>
                </c:pt>
                <c:pt idx="5552" formatCode="[h]:mm:ss">
                  <c:v>2.4833449074074072</c:v>
                </c:pt>
                <c:pt idx="5553" formatCode="[h]:mm:ss">
                  <c:v>2.4837962962962963</c:v>
                </c:pt>
                <c:pt idx="5554" formatCode="[h]:mm:ss">
                  <c:v>2.4842476851851854</c:v>
                </c:pt>
                <c:pt idx="5555" formatCode="[h]:mm:ss">
                  <c:v>2.484699074074074</c:v>
                </c:pt>
                <c:pt idx="5556" formatCode="[h]:mm:ss">
                  <c:v>2.485150462962963</c:v>
                </c:pt>
                <c:pt idx="5557" formatCode="[h]:mm:ss">
                  <c:v>2.4856018518518517</c:v>
                </c:pt>
                <c:pt idx="5558" formatCode="[h]:mm:ss">
                  <c:v>2.4860532407407407</c:v>
                </c:pt>
                <c:pt idx="5559" formatCode="[h]:mm:ss">
                  <c:v>2.4865046296296298</c:v>
                </c:pt>
                <c:pt idx="5560" formatCode="[h]:mm:ss">
                  <c:v>2.4869560185185184</c:v>
                </c:pt>
                <c:pt idx="5561" formatCode="[h]:mm:ss">
                  <c:v>2.4874074074074075</c:v>
                </c:pt>
                <c:pt idx="5562" formatCode="[h]:mm:ss">
                  <c:v>2.4878587962962961</c:v>
                </c:pt>
                <c:pt idx="5563" formatCode="[h]:mm:ss">
                  <c:v>2.4883101851851852</c:v>
                </c:pt>
                <c:pt idx="5564" formatCode="[h]:mm:ss">
                  <c:v>2.4887615740740743</c:v>
                </c:pt>
                <c:pt idx="5565" formatCode="[h]:mm:ss">
                  <c:v>2.4892129629629629</c:v>
                </c:pt>
                <c:pt idx="5566" formatCode="[h]:mm:ss">
                  <c:v>2.489664351851852</c:v>
                </c:pt>
                <c:pt idx="5567" formatCode="[h]:mm:ss">
                  <c:v>2.4901157407407406</c:v>
                </c:pt>
                <c:pt idx="5568" formatCode="[h]:mm:ss">
                  <c:v>2.4905671296296297</c:v>
                </c:pt>
                <c:pt idx="5569" formatCode="[h]:mm:ss">
                  <c:v>2.4910185185185187</c:v>
                </c:pt>
                <c:pt idx="5570" formatCode="[h]:mm:ss">
                  <c:v>2.4914699074074074</c:v>
                </c:pt>
                <c:pt idx="5571" formatCode="[h]:mm:ss">
                  <c:v>2.4919212962962964</c:v>
                </c:pt>
                <c:pt idx="5572" formatCode="[h]:mm:ss">
                  <c:v>2.4923726851851851</c:v>
                </c:pt>
                <c:pt idx="5573" formatCode="[h]:mm:ss">
                  <c:v>2.4927893518518518</c:v>
                </c:pt>
                <c:pt idx="5574" formatCode="[h]:mm:ss">
                  <c:v>2.4932407407407409</c:v>
                </c:pt>
                <c:pt idx="5575" formatCode="[h]:mm:ss">
                  <c:v>2.4936921296296295</c:v>
                </c:pt>
                <c:pt idx="5576" formatCode="[h]:mm:ss">
                  <c:v>2.4941319444444443</c:v>
                </c:pt>
                <c:pt idx="5577" formatCode="[h]:mm:ss">
                  <c:v>2.4945833333333334</c:v>
                </c:pt>
                <c:pt idx="5578" formatCode="[h]:mm:ss">
                  <c:v>2.4950347222222224</c:v>
                </c:pt>
                <c:pt idx="5579" formatCode="[h]:mm:ss">
                  <c:v>2.4954861111111111</c:v>
                </c:pt>
                <c:pt idx="5580" formatCode="[h]:mm:ss">
                  <c:v>2.4959375000000001</c:v>
                </c:pt>
                <c:pt idx="5581" formatCode="[h]:mm:ss">
                  <c:v>2.4963888888888888</c:v>
                </c:pt>
                <c:pt idx="5582" formatCode="[h]:mm:ss">
                  <c:v>2.4968402777777778</c:v>
                </c:pt>
                <c:pt idx="5583" formatCode="[h]:mm:ss">
                  <c:v>2.4972916666666669</c:v>
                </c:pt>
                <c:pt idx="5584" formatCode="[h]:mm:ss">
                  <c:v>2.4977430555555555</c:v>
                </c:pt>
                <c:pt idx="5585" formatCode="[h]:mm:ss">
                  <c:v>2.4981944444444442</c:v>
                </c:pt>
                <c:pt idx="5586" formatCode="[h]:mm:ss">
                  <c:v>2.4986458333333332</c:v>
                </c:pt>
                <c:pt idx="5587" formatCode="[h]:mm:ss">
                  <c:v>2.4990625</c:v>
                </c:pt>
                <c:pt idx="5588" formatCode="[h]:mm:ss">
                  <c:v>2.4995138888888886</c:v>
                </c:pt>
                <c:pt idx="5589" formatCode="[h]:mm:ss">
                  <c:v>2.4999652777777777</c:v>
                </c:pt>
                <c:pt idx="5590" formatCode="[h]:mm:ss">
                  <c:v>2.5004166666666667</c:v>
                </c:pt>
                <c:pt idx="5591" formatCode="[h]:mm:ss">
                  <c:v>2.5008680555555558</c:v>
                </c:pt>
                <c:pt idx="5592" formatCode="[h]:mm:ss">
                  <c:v>2.5013194444444444</c:v>
                </c:pt>
                <c:pt idx="5593" formatCode="[h]:mm:ss">
                  <c:v>2.5017361111111112</c:v>
                </c:pt>
                <c:pt idx="5594" formatCode="[h]:mm:ss">
                  <c:v>2.5021875000000002</c:v>
                </c:pt>
                <c:pt idx="5595" formatCode="[h]:mm:ss">
                  <c:v>2.5026388888888889</c:v>
                </c:pt>
                <c:pt idx="5596" formatCode="[h]:mm:ss">
                  <c:v>2.5030902777777775</c:v>
                </c:pt>
                <c:pt idx="5597" formatCode="[h]:mm:ss">
                  <c:v>2.5035069444444447</c:v>
                </c:pt>
                <c:pt idx="5598" formatCode="[h]:mm:ss">
                  <c:v>2.5039583333333333</c:v>
                </c:pt>
                <c:pt idx="5599" formatCode="[h]:mm:ss">
                  <c:v>2.5044097222222224</c:v>
                </c:pt>
                <c:pt idx="5600" formatCode="[h]:mm:ss">
                  <c:v>2.504861111111111</c:v>
                </c:pt>
                <c:pt idx="5601" formatCode="[h]:mm:ss">
                  <c:v>2.5052662037037039</c:v>
                </c:pt>
                <c:pt idx="5602" formatCode="[h]:mm:ss">
                  <c:v>2.5057175925925925</c:v>
                </c:pt>
                <c:pt idx="5603" formatCode="[h]:mm:ss">
                  <c:v>2.5061342592592593</c:v>
                </c:pt>
                <c:pt idx="5604" formatCode="[h]:mm:ss">
                  <c:v>2.5065856481481483</c:v>
                </c:pt>
                <c:pt idx="5605" formatCode="[h]:mm:ss">
                  <c:v>2.507037037037037</c:v>
                </c:pt>
                <c:pt idx="5606" formatCode="[h]:mm:ss">
                  <c:v>2.507488425925926</c:v>
                </c:pt>
                <c:pt idx="5607" formatCode="[h]:mm:ss">
                  <c:v>2.5079398148148146</c:v>
                </c:pt>
                <c:pt idx="5608" formatCode="[h]:mm:ss">
                  <c:v>2.5083796296296295</c:v>
                </c:pt>
                <c:pt idx="5609" formatCode="[h]:mm:ss">
                  <c:v>2.5088310185185185</c:v>
                </c:pt>
                <c:pt idx="5610" formatCode="[h]:mm:ss">
                  <c:v>2.5092824074074076</c:v>
                </c:pt>
                <c:pt idx="5611" formatCode="[h]:mm:ss">
                  <c:v>2.5097337962962962</c:v>
                </c:pt>
                <c:pt idx="5612" formatCode="[h]:mm:ss">
                  <c:v>2.510150462962963</c:v>
                </c:pt>
                <c:pt idx="5613" formatCode="[h]:mm:ss">
                  <c:v>2.510601851851852</c:v>
                </c:pt>
                <c:pt idx="5614" formatCode="[h]:mm:ss">
                  <c:v>2.5110532407407407</c:v>
                </c:pt>
                <c:pt idx="5615" formatCode="[h]:mm:ss">
                  <c:v>2.5115046296296297</c:v>
                </c:pt>
                <c:pt idx="5616" formatCode="[h]:mm:ss">
                  <c:v>2.5119560185185184</c:v>
                </c:pt>
                <c:pt idx="5617" formatCode="[h]:mm:ss">
                  <c:v>2.5123958333333332</c:v>
                </c:pt>
                <c:pt idx="5618" formatCode="[h]:mm:ss">
                  <c:v>2.5128472222222222</c:v>
                </c:pt>
                <c:pt idx="5619" formatCode="[h]:mm:ss">
                  <c:v>2.5132986111111113</c:v>
                </c:pt>
                <c:pt idx="5620" formatCode="[h]:mm:ss">
                  <c:v>2.5137152777777776</c:v>
                </c:pt>
                <c:pt idx="5621" formatCode="[h]:mm:ss">
                  <c:v>2.5141666666666667</c:v>
                </c:pt>
                <c:pt idx="5622" formatCode="[h]:mm:ss">
                  <c:v>2.5146180555555557</c:v>
                </c:pt>
                <c:pt idx="5623" formatCode="[h]:mm:ss">
                  <c:v>2.5150578703703705</c:v>
                </c:pt>
                <c:pt idx="5624" formatCode="[h]:mm:ss">
                  <c:v>2.5155092592592592</c:v>
                </c:pt>
                <c:pt idx="5625" formatCode="[h]:mm:ss">
                  <c:v>2.5159606481481482</c:v>
                </c:pt>
                <c:pt idx="5626" formatCode="[h]:mm:ss">
                  <c:v>2.5164120370370369</c:v>
                </c:pt>
                <c:pt idx="5627" formatCode="[h]:mm:ss">
                  <c:v>2.5168634259259259</c:v>
                </c:pt>
                <c:pt idx="5628" formatCode="[h]:mm:ss">
                  <c:v>2.517314814814815</c:v>
                </c:pt>
                <c:pt idx="5629" formatCode="[h]:mm:ss">
                  <c:v>2.5177546296296298</c:v>
                </c:pt>
                <c:pt idx="5630" formatCode="[h]:mm:ss">
                  <c:v>2.5182060185185184</c:v>
                </c:pt>
                <c:pt idx="5631" formatCode="[h]:mm:ss">
                  <c:v>2.5186574074074075</c:v>
                </c:pt>
                <c:pt idx="5632" formatCode="[h]:mm:ss">
                  <c:v>2.5191087962962961</c:v>
                </c:pt>
                <c:pt idx="5633" formatCode="[h]:mm:ss">
                  <c:v>2.5195254629629629</c:v>
                </c:pt>
                <c:pt idx="5634" formatCode="[h]:mm:ss">
                  <c:v>2.5199768518518519</c:v>
                </c:pt>
                <c:pt idx="5635" formatCode="[h]:mm:ss">
                  <c:v>2.5204282407407406</c:v>
                </c:pt>
                <c:pt idx="5636" formatCode="[h]:mm:ss">
                  <c:v>2.5208796296296296</c:v>
                </c:pt>
                <c:pt idx="5637" formatCode="[h]:mm:ss">
                  <c:v>2.5213310185185187</c:v>
                </c:pt>
                <c:pt idx="5638" formatCode="[h]:mm:ss">
                  <c:v>2.5217824074074073</c:v>
                </c:pt>
                <c:pt idx="5639" formatCode="[h]:mm:ss">
                  <c:v>2.5222337962962964</c:v>
                </c:pt>
                <c:pt idx="5640" formatCode="[h]:mm:ss">
                  <c:v>2.522685185185185</c:v>
                </c:pt>
                <c:pt idx="5641" formatCode="[h]:mm:ss">
                  <c:v>2.5231365740740741</c:v>
                </c:pt>
                <c:pt idx="5642" formatCode="[h]:mm:ss">
                  <c:v>2.5235879629629632</c:v>
                </c:pt>
                <c:pt idx="5643" formatCode="[h]:mm:ss">
                  <c:v>2.5240393518518518</c:v>
                </c:pt>
                <c:pt idx="5644" formatCode="[h]:mm:ss">
                  <c:v>2.5244907407407409</c:v>
                </c:pt>
                <c:pt idx="5645" formatCode="[h]:mm:ss">
                  <c:v>2.5249421296296295</c:v>
                </c:pt>
                <c:pt idx="5646" formatCode="[h]:mm:ss">
                  <c:v>2.5253587962962962</c:v>
                </c:pt>
                <c:pt idx="5647" formatCode="[h]:mm:ss">
                  <c:v>2.525775462962963</c:v>
                </c:pt>
                <c:pt idx="5648" formatCode="[h]:mm:ss">
                  <c:v>2.526226851851852</c:v>
                </c:pt>
                <c:pt idx="5649" formatCode="[h]:mm:ss">
                  <c:v>2.5266782407407407</c:v>
                </c:pt>
                <c:pt idx="5650" formatCode="[h]:mm:ss">
                  <c:v>2.5270833333333331</c:v>
                </c:pt>
                <c:pt idx="5651" formatCode="[h]:mm:ss">
                  <c:v>2.5275347222222222</c:v>
                </c:pt>
                <c:pt idx="5652" formatCode="[h]:mm:ss">
                  <c:v>2.5279861111111113</c:v>
                </c:pt>
                <c:pt idx="5653" formatCode="[h]:mm:ss">
                  <c:v>2.5284374999999999</c:v>
                </c:pt>
                <c:pt idx="5654" formatCode="[h]:mm:ss">
                  <c:v>2.528888888888889</c:v>
                </c:pt>
                <c:pt idx="5655" formatCode="[h]:mm:ss">
                  <c:v>2.5293402777777776</c:v>
                </c:pt>
                <c:pt idx="5656" formatCode="[h]:mm:ss">
                  <c:v>2.5297916666666667</c:v>
                </c:pt>
                <c:pt idx="5657" formatCode="[h]:mm:ss">
                  <c:v>2.5302430555555557</c:v>
                </c:pt>
                <c:pt idx="5658" formatCode="[h]:mm:ss">
                  <c:v>2.5306944444444444</c:v>
                </c:pt>
                <c:pt idx="5659" formatCode="[h]:mm:ss">
                  <c:v>2.5311111111111111</c:v>
                </c:pt>
                <c:pt idx="5660" formatCode="[h]:mm:ss">
                  <c:v>2.5315625000000002</c:v>
                </c:pt>
                <c:pt idx="5661" formatCode="[h]:mm:ss">
                  <c:v>2.5320138888888888</c:v>
                </c:pt>
                <c:pt idx="5662" formatCode="[h]:mm:ss">
                  <c:v>2.5324652777777779</c:v>
                </c:pt>
                <c:pt idx="5663" formatCode="[h]:mm:ss">
                  <c:v>2.5329166666666665</c:v>
                </c:pt>
                <c:pt idx="5664" formatCode="[h]:mm:ss">
                  <c:v>2.5333680555555556</c:v>
                </c:pt>
                <c:pt idx="5665" formatCode="[h]:mm:ss">
                  <c:v>2.5338194444444446</c:v>
                </c:pt>
                <c:pt idx="5666" formatCode="[h]:mm:ss">
                  <c:v>2.5342361111111109</c:v>
                </c:pt>
                <c:pt idx="5667" formatCode="[h]:mm:ss">
                  <c:v>2.5346875</c:v>
                </c:pt>
                <c:pt idx="5668" formatCode="[h]:mm:ss">
                  <c:v>2.5351388888888891</c:v>
                </c:pt>
                <c:pt idx="5669" formatCode="[h]:mm:ss">
                  <c:v>2.5355902777777777</c:v>
                </c:pt>
                <c:pt idx="5670" formatCode="[h]:mm:ss">
                  <c:v>2.5360416666666667</c:v>
                </c:pt>
                <c:pt idx="5671" formatCode="[h]:mm:ss">
                  <c:v>2.5364930555555554</c:v>
                </c:pt>
                <c:pt idx="5672" formatCode="[h]:mm:ss">
                  <c:v>2.5369444444444444</c:v>
                </c:pt>
                <c:pt idx="5673" formatCode="[h]:mm:ss">
                  <c:v>2.5373958333333335</c:v>
                </c:pt>
                <c:pt idx="5674" formatCode="[h]:mm:ss">
                  <c:v>2.5378472222222221</c:v>
                </c:pt>
                <c:pt idx="5675" formatCode="[h]:mm:ss">
                  <c:v>2.5382986111111112</c:v>
                </c:pt>
                <c:pt idx="5676" formatCode="[h]:mm:ss">
                  <c:v>2.5387499999999998</c:v>
                </c:pt>
                <c:pt idx="5677" formatCode="[h]:mm:ss">
                  <c:v>2.5392013888888889</c:v>
                </c:pt>
                <c:pt idx="5678" formatCode="[h]:mm:ss">
                  <c:v>2.539652777777778</c:v>
                </c:pt>
                <c:pt idx="5679" formatCode="[h]:mm:ss">
                  <c:v>2.5400231481481481</c:v>
                </c:pt>
                <c:pt idx="5680" formatCode="[h]:mm:ss">
                  <c:v>2.5404745370370372</c:v>
                </c:pt>
                <c:pt idx="5681" formatCode="[h]:mm:ss">
                  <c:v>2.5409259259259258</c:v>
                </c:pt>
                <c:pt idx="5682" formatCode="[h]:mm:ss">
                  <c:v>2.5413773148148149</c:v>
                </c:pt>
                <c:pt idx="5683" formatCode="[h]:mm:ss">
                  <c:v>2.5418287037037035</c:v>
                </c:pt>
                <c:pt idx="5684" formatCode="[h]:mm:ss">
                  <c:v>2.5422800925925926</c:v>
                </c:pt>
                <c:pt idx="5685" formatCode="[h]:mm:ss">
                  <c:v>2.5427314814814816</c:v>
                </c:pt>
                <c:pt idx="5686" formatCode="[h]:mm:ss">
                  <c:v>2.5431828703703703</c:v>
                </c:pt>
                <c:pt idx="5687" formatCode="[h]:mm:ss">
                  <c:v>2.543599537037037</c:v>
                </c:pt>
                <c:pt idx="5688" formatCode="[h]:mm:ss">
                  <c:v>2.5440509259259261</c:v>
                </c:pt>
                <c:pt idx="5689" formatCode="[h]:mm:ss">
                  <c:v>2.5445023148148147</c:v>
                </c:pt>
                <c:pt idx="5690" formatCode="[h]:mm:ss">
                  <c:v>2.5449537037037038</c:v>
                </c:pt>
                <c:pt idx="5691" formatCode="[h]:mm:ss">
                  <c:v>2.5454050925925924</c:v>
                </c:pt>
                <c:pt idx="5692" formatCode="[h]:mm:ss">
                  <c:v>2.5458564814814815</c:v>
                </c:pt>
                <c:pt idx="5693" formatCode="[h]:mm:ss">
                  <c:v>2.5463078703703705</c:v>
                </c:pt>
                <c:pt idx="5694" formatCode="[h]:mm:ss">
                  <c:v>2.5467592592592592</c:v>
                </c:pt>
                <c:pt idx="5695" formatCode="[h]:mm:ss">
                  <c:v>2.5471759259259259</c:v>
                </c:pt>
                <c:pt idx="5696" formatCode="[h]:mm:ss">
                  <c:v>2.547627314814815</c:v>
                </c:pt>
                <c:pt idx="5697" formatCode="[h]:mm:ss">
                  <c:v>2.5480787037037036</c:v>
                </c:pt>
                <c:pt idx="5698" formatCode="[h]:mm:ss">
                  <c:v>2.5485300925925927</c:v>
                </c:pt>
                <c:pt idx="5699" formatCode="[h]:mm:ss">
                  <c:v>2.5489814814814813</c:v>
                </c:pt>
                <c:pt idx="5700" formatCode="[h]:mm:ss">
                  <c:v>2.5494212962962961</c:v>
                </c:pt>
                <c:pt idx="5701" formatCode="[h]:mm:ss">
                  <c:v>2.5498379629629628</c:v>
                </c:pt>
                <c:pt idx="5702" formatCode="[h]:mm:ss">
                  <c:v>2.5502893518518519</c:v>
                </c:pt>
                <c:pt idx="5703" formatCode="[h]:mm:ss">
                  <c:v>2.5507060185185186</c:v>
                </c:pt>
                <c:pt idx="5704" formatCode="[h]:mm:ss">
                  <c:v>2.5511574074074073</c:v>
                </c:pt>
                <c:pt idx="5705" formatCode="[h]:mm:ss">
                  <c:v>2.5516087962962963</c:v>
                </c:pt>
                <c:pt idx="5706" formatCode="[h]:mm:ss">
                  <c:v>2.552060185185185</c:v>
                </c:pt>
                <c:pt idx="5707" formatCode="[h]:mm:ss">
                  <c:v>2.552511574074074</c:v>
                </c:pt>
                <c:pt idx="5708" formatCode="[h]:mm:ss">
                  <c:v>2.5529629629629631</c:v>
                </c:pt>
                <c:pt idx="5709" formatCode="[h]:mm:ss">
                  <c:v>2.5534143518518517</c:v>
                </c:pt>
                <c:pt idx="5710" formatCode="[h]:mm:ss">
                  <c:v>2.5538657407407408</c:v>
                </c:pt>
                <c:pt idx="5711" formatCode="[h]:mm:ss">
                  <c:v>2.5543171296296294</c:v>
                </c:pt>
                <c:pt idx="5712" formatCode="[h]:mm:ss">
                  <c:v>2.5547685185185185</c:v>
                </c:pt>
                <c:pt idx="5713" formatCode="[h]:mm:ss">
                  <c:v>2.5552199074074076</c:v>
                </c:pt>
                <c:pt idx="5714" formatCode="[h]:mm:ss">
                  <c:v>2.5556712962962962</c:v>
                </c:pt>
                <c:pt idx="5715" formatCode="[h]:mm:ss">
                  <c:v>2.5561226851851853</c:v>
                </c:pt>
                <c:pt idx="5716" formatCode="[h]:mm:ss">
                  <c:v>2.5565740740740739</c:v>
                </c:pt>
                <c:pt idx="5717" formatCode="[h]:mm:ss">
                  <c:v>2.557025462962963</c:v>
                </c:pt>
                <c:pt idx="5718" formatCode="[h]:mm:ss">
                  <c:v>2.557476851851852</c:v>
                </c:pt>
                <c:pt idx="5719" formatCode="[h]:mm:ss">
                  <c:v>2.5578935185185183</c:v>
                </c:pt>
                <c:pt idx="5720" formatCode="[h]:mm:ss">
                  <c:v>2.5583449074074074</c:v>
                </c:pt>
                <c:pt idx="5721" formatCode="[h]:mm:ss">
                  <c:v>2.5587962962962965</c:v>
                </c:pt>
                <c:pt idx="5722" formatCode="[h]:mm:ss">
                  <c:v>2.5592476851851851</c:v>
                </c:pt>
                <c:pt idx="5723" formatCode="[h]:mm:ss">
                  <c:v>2.5596990740740742</c:v>
                </c:pt>
                <c:pt idx="5724" formatCode="[h]:mm:ss">
                  <c:v>2.5600694444444447</c:v>
                </c:pt>
                <c:pt idx="5725" formatCode="[h]:mm:ss">
                  <c:v>2.5605208333333334</c:v>
                </c:pt>
                <c:pt idx="5726" formatCode="[h]:mm:ss">
                  <c:v>2.560972222222222</c:v>
                </c:pt>
                <c:pt idx="5727" formatCode="[h]:mm:ss">
                  <c:v>2.5614236111111111</c:v>
                </c:pt>
                <c:pt idx="5728" formatCode="[h]:mm:ss">
                  <c:v>2.5618402777777778</c:v>
                </c:pt>
                <c:pt idx="5729" formatCode="[h]:mm:ss">
                  <c:v>2.5622916666666664</c:v>
                </c:pt>
                <c:pt idx="5730" formatCode="[h]:mm:ss">
                  <c:v>2.5627430555555555</c:v>
                </c:pt>
                <c:pt idx="5731" formatCode="[h]:mm:ss">
                  <c:v>2.5631944444444446</c:v>
                </c:pt>
                <c:pt idx="5732" formatCode="[h]:mm:ss">
                  <c:v>2.5636111111111108</c:v>
                </c:pt>
                <c:pt idx="5733" formatCode="[h]:mm:ss">
                  <c:v>2.5640624999999999</c:v>
                </c:pt>
                <c:pt idx="5734" formatCode="[h]:mm:ss">
                  <c:v>2.564513888888889</c:v>
                </c:pt>
                <c:pt idx="5735" formatCode="[h]:mm:ss">
                  <c:v>2.5649652777777781</c:v>
                </c:pt>
                <c:pt idx="5736" formatCode="[h]:mm:ss">
                  <c:v>2.5654166666666667</c:v>
                </c:pt>
                <c:pt idx="5737" formatCode="[h]:mm:ss">
                  <c:v>2.5658680555555553</c:v>
                </c:pt>
                <c:pt idx="5738" formatCode="[h]:mm:ss">
                  <c:v>2.5663194444444444</c:v>
                </c:pt>
                <c:pt idx="5739" formatCode="[h]:mm:ss">
                  <c:v>2.5667708333333334</c:v>
                </c:pt>
                <c:pt idx="5740" formatCode="[h]:mm:ss">
                  <c:v>2.5672222222222221</c:v>
                </c:pt>
                <c:pt idx="5741" formatCode="[h]:mm:ss">
                  <c:v>2.5676736111111111</c:v>
                </c:pt>
                <c:pt idx="5742" formatCode="[h]:mm:ss">
                  <c:v>2.5681249999999998</c:v>
                </c:pt>
                <c:pt idx="5743" formatCode="[h]:mm:ss">
                  <c:v>2.5685763888888888</c:v>
                </c:pt>
                <c:pt idx="5744" formatCode="[h]:mm:ss">
                  <c:v>2.5690162037037036</c:v>
                </c:pt>
                <c:pt idx="5745" formatCode="[h]:mm:ss">
                  <c:v>2.5694675925925927</c:v>
                </c:pt>
                <c:pt idx="5746" formatCode="[h]:mm:ss">
                  <c:v>2.5699189814814813</c:v>
                </c:pt>
                <c:pt idx="5747" formatCode="[h]:mm:ss">
                  <c:v>2.5703703703703704</c:v>
                </c:pt>
                <c:pt idx="5748" formatCode="[h]:mm:ss">
                  <c:v>2.570821759259259</c:v>
                </c:pt>
                <c:pt idx="5749" formatCode="[h]:mm:ss">
                  <c:v>2.5712731481481481</c:v>
                </c:pt>
                <c:pt idx="5750" formatCode="[h]:mm:ss">
                  <c:v>2.5717245370370372</c:v>
                </c:pt>
                <c:pt idx="5751" formatCode="[h]:mm:ss">
                  <c:v>2.5721759259259258</c:v>
                </c:pt>
                <c:pt idx="5752" formatCode="[h]:mm:ss">
                  <c:v>2.5726273148148149</c:v>
                </c:pt>
                <c:pt idx="5753" formatCode="[h]:mm:ss">
                  <c:v>2.5730787037037035</c:v>
                </c:pt>
                <c:pt idx="5754" formatCode="[h]:mm:ss">
                  <c:v>2.5735300925925926</c:v>
                </c:pt>
                <c:pt idx="5755" formatCode="[h]:mm:ss">
                  <c:v>2.5739814814814816</c:v>
                </c:pt>
                <c:pt idx="5756" formatCode="[h]:mm:ss">
                  <c:v>2.5744328703703703</c:v>
                </c:pt>
                <c:pt idx="5757" formatCode="[h]:mm:ss">
                  <c:v>2.5748842592592593</c:v>
                </c:pt>
                <c:pt idx="5758" formatCode="[h]:mm:ss">
                  <c:v>2.575335648148148</c:v>
                </c:pt>
                <c:pt idx="5759" formatCode="[h]:mm:ss">
                  <c:v>2.575787037037037</c:v>
                </c:pt>
                <c:pt idx="5760" formatCode="[h]:mm:ss">
                  <c:v>2.5762384259259261</c:v>
                </c:pt>
                <c:pt idx="5761" formatCode="[h]:mm:ss">
                  <c:v>2.5766898148148147</c:v>
                </c:pt>
                <c:pt idx="5762" formatCode="[h]:mm:ss">
                  <c:v>2.5771412037037038</c:v>
                </c:pt>
                <c:pt idx="5763" formatCode="[h]:mm:ss">
                  <c:v>2.5775925925925924</c:v>
                </c:pt>
                <c:pt idx="5764" formatCode="[h]:mm:ss">
                  <c:v>2.5780092592592592</c:v>
                </c:pt>
                <c:pt idx="5765" formatCode="[h]:mm:ss">
                  <c:v>2.5784606481481482</c:v>
                </c:pt>
                <c:pt idx="5766" formatCode="[h]:mm:ss">
                  <c:v>2.5789120370370369</c:v>
                </c:pt>
                <c:pt idx="5767" formatCode="[h]:mm:ss">
                  <c:v>2.5793287037037036</c:v>
                </c:pt>
                <c:pt idx="5768" formatCode="[h]:mm:ss">
                  <c:v>2.5797800925925927</c:v>
                </c:pt>
                <c:pt idx="5769" formatCode="[h]:mm:ss">
                  <c:v>2.5802314814814813</c:v>
                </c:pt>
                <c:pt idx="5770" formatCode="[h]:mm:ss">
                  <c:v>2.5806828703703704</c:v>
                </c:pt>
                <c:pt idx="5771" formatCode="[h]:mm:ss">
                  <c:v>2.5811342592592594</c:v>
                </c:pt>
                <c:pt idx="5772" formatCode="[h]:mm:ss">
                  <c:v>2.5815856481481481</c:v>
                </c:pt>
                <c:pt idx="5773" formatCode="[h]:mm:ss">
                  <c:v>2.5820370370370371</c:v>
                </c:pt>
                <c:pt idx="5774" formatCode="[h]:mm:ss">
                  <c:v>2.5824884259259258</c:v>
                </c:pt>
                <c:pt idx="5775" formatCode="[h]:mm:ss">
                  <c:v>2.5829398148148148</c:v>
                </c:pt>
                <c:pt idx="5776" formatCode="[h]:mm:ss">
                  <c:v>2.5833796296296296</c:v>
                </c:pt>
                <c:pt idx="5777" formatCode="[h]:mm:ss">
                  <c:v>2.5838310185185187</c:v>
                </c:pt>
                <c:pt idx="5778" formatCode="[h]:mm:ss">
                  <c:v>2.5842824074074073</c:v>
                </c:pt>
                <c:pt idx="5779" formatCode="[h]:mm:ss">
                  <c:v>2.5847337962962964</c:v>
                </c:pt>
                <c:pt idx="5780" formatCode="[h]:mm:ss">
                  <c:v>2.585185185185185</c:v>
                </c:pt>
                <c:pt idx="5781" formatCode="[h]:mm:ss">
                  <c:v>2.5856365740740741</c:v>
                </c:pt>
                <c:pt idx="5782" formatCode="[h]:mm:ss">
                  <c:v>2.5860879629629632</c:v>
                </c:pt>
                <c:pt idx="5783" formatCode="[h]:mm:ss">
                  <c:v>2.5865393518518518</c:v>
                </c:pt>
                <c:pt idx="5784" formatCode="[h]:mm:ss">
                  <c:v>2.5869907407407409</c:v>
                </c:pt>
                <c:pt idx="5785" formatCode="[h]:mm:ss">
                  <c:v>2.5874421296296295</c:v>
                </c:pt>
                <c:pt idx="5786" formatCode="[h]:mm:ss">
                  <c:v>2.5878935185185186</c:v>
                </c:pt>
                <c:pt idx="5787" formatCode="[h]:mm:ss">
                  <c:v>2.5883101851851853</c:v>
                </c:pt>
                <c:pt idx="5788" formatCode="[h]:mm:ss">
                  <c:v>2.5887615740740739</c:v>
                </c:pt>
                <c:pt idx="5789" formatCode="[h]:mm:ss">
                  <c:v>2.589212962962963</c:v>
                </c:pt>
                <c:pt idx="5790" formatCode="[h]:mm:ss">
                  <c:v>2.5896643518518521</c:v>
                </c:pt>
                <c:pt idx="5791" formatCode="[h]:mm:ss">
                  <c:v>2.5901157407407407</c:v>
                </c:pt>
                <c:pt idx="5792" formatCode="[h]:mm:ss">
                  <c:v>2.5905671296296298</c:v>
                </c:pt>
                <c:pt idx="5793" formatCode="[h]:mm:ss">
                  <c:v>2.5910185185185184</c:v>
                </c:pt>
                <c:pt idx="5794" formatCode="[h]:mm:ss">
                  <c:v>2.5914351851851851</c:v>
                </c:pt>
                <c:pt idx="5795" formatCode="[h]:mm:ss">
                  <c:v>2.5918865740740742</c:v>
                </c:pt>
                <c:pt idx="5796" formatCode="[h]:mm:ss">
                  <c:v>2.5923379629629628</c:v>
                </c:pt>
                <c:pt idx="5797" formatCode="[h]:mm:ss">
                  <c:v>2.5927430555555557</c:v>
                </c:pt>
                <c:pt idx="5798" formatCode="[h]:mm:ss">
                  <c:v>2.5931944444444444</c:v>
                </c:pt>
                <c:pt idx="5799" formatCode="[h]:mm:ss">
                  <c:v>2.5936458333333334</c:v>
                </c:pt>
                <c:pt idx="5800" formatCode="[h]:mm:ss">
                  <c:v>2.5940972222222221</c:v>
                </c:pt>
                <c:pt idx="5801" formatCode="[h]:mm:ss">
                  <c:v>2.5945370370370369</c:v>
                </c:pt>
                <c:pt idx="5802" formatCode="[h]:mm:ss">
                  <c:v>2.5949537037037036</c:v>
                </c:pt>
                <c:pt idx="5803" formatCode="[h]:mm:ss">
                  <c:v>2.5954050925925927</c:v>
                </c:pt>
                <c:pt idx="5804" formatCode="[h]:mm:ss">
                  <c:v>2.5958564814814813</c:v>
                </c:pt>
                <c:pt idx="5805" formatCode="[h]:mm:ss">
                  <c:v>2.5963078703703704</c:v>
                </c:pt>
                <c:pt idx="5806" formatCode="[h]:mm:ss">
                  <c:v>2.5967245370370371</c:v>
                </c:pt>
                <c:pt idx="5807" formatCode="[h]:mm:ss">
                  <c:v>2.5971759259259257</c:v>
                </c:pt>
                <c:pt idx="5808" formatCode="[h]:mm:ss">
                  <c:v>2.5976273148148148</c:v>
                </c:pt>
                <c:pt idx="5809" formatCode="[h]:mm:ss">
                  <c:v>2.5980787037037039</c:v>
                </c:pt>
                <c:pt idx="5810" formatCode="[h]:mm:ss">
                  <c:v>2.5984953703703701</c:v>
                </c:pt>
                <c:pt idx="5811" formatCode="[h]:mm:ss">
                  <c:v>2.5989467592592592</c:v>
                </c:pt>
                <c:pt idx="5812" formatCode="[h]:mm:ss">
                  <c:v>2.5993981481481483</c:v>
                </c:pt>
                <c:pt idx="5813" formatCode="[h]:mm:ss">
                  <c:v>2.5998495370370369</c:v>
                </c:pt>
                <c:pt idx="5814" formatCode="[h]:mm:ss">
                  <c:v>2.600300925925926</c:v>
                </c:pt>
                <c:pt idx="5815" formatCode="[h]:mm:ss">
                  <c:v>2.6007523148148146</c:v>
                </c:pt>
                <c:pt idx="5816" formatCode="[h]:mm:ss">
                  <c:v>2.6012037037037037</c:v>
                </c:pt>
                <c:pt idx="5817" formatCode="[h]:mm:ss">
                  <c:v>2.6016550925925928</c:v>
                </c:pt>
                <c:pt idx="5818" formatCode="[h]:mm:ss">
                  <c:v>2.6021064814814814</c:v>
                </c:pt>
                <c:pt idx="5819" formatCode="[h]:mm:ss">
                  <c:v>2.6025578703703705</c:v>
                </c:pt>
                <c:pt idx="5820" formatCode="[h]:mm:ss">
                  <c:v>2.6030092592592591</c:v>
                </c:pt>
                <c:pt idx="5821" formatCode="[h]:mm:ss">
                  <c:v>2.6034259259259258</c:v>
                </c:pt>
                <c:pt idx="5822" formatCode="[h]:mm:ss">
                  <c:v>2.6038310185185183</c:v>
                </c:pt>
                <c:pt idx="5823" formatCode="[h]:mm:ss">
                  <c:v>2.6042824074074074</c:v>
                </c:pt>
                <c:pt idx="5824" formatCode="[h]:mm:ss">
                  <c:v>2.6047337962962964</c:v>
                </c:pt>
                <c:pt idx="5825" formatCode="[h]:mm:ss">
                  <c:v>2.6051504629629627</c:v>
                </c:pt>
                <c:pt idx="5826" formatCode="[h]:mm:ss">
                  <c:v>2.6056018518518518</c:v>
                </c:pt>
                <c:pt idx="5827" formatCode="[h]:mm:ss">
                  <c:v>2.6060532407407409</c:v>
                </c:pt>
                <c:pt idx="5828" formatCode="[h]:mm:ss">
                  <c:v>2.6065046296296299</c:v>
                </c:pt>
                <c:pt idx="5829" formatCode="[h]:mm:ss">
                  <c:v>2.6069560185185185</c:v>
                </c:pt>
                <c:pt idx="5830" formatCode="[h]:mm:ss">
                  <c:v>2.6073726851851853</c:v>
                </c:pt>
                <c:pt idx="5831" formatCode="[h]:mm:ss">
                  <c:v>2.6078240740740743</c:v>
                </c:pt>
                <c:pt idx="5832" formatCode="[h]:mm:ss">
                  <c:v>2.608275462962963</c:v>
                </c:pt>
                <c:pt idx="5833" formatCode="[h]:mm:ss">
                  <c:v>2.6087268518518516</c:v>
                </c:pt>
                <c:pt idx="5834" formatCode="[h]:mm:ss">
                  <c:v>2.6091782407407407</c:v>
                </c:pt>
                <c:pt idx="5835" formatCode="[h]:mm:ss">
                  <c:v>2.6095949074074074</c:v>
                </c:pt>
                <c:pt idx="5836" formatCode="[h]:mm:ss">
                  <c:v>2.610046296296296</c:v>
                </c:pt>
                <c:pt idx="5837" formatCode="[h]:mm:ss">
                  <c:v>2.6104513888888889</c:v>
                </c:pt>
                <c:pt idx="5838" formatCode="[h]:mm:ss">
                  <c:v>2.610902777777778</c:v>
                </c:pt>
                <c:pt idx="5839" formatCode="[h]:mm:ss">
                  <c:v>2.6113541666666666</c:v>
                </c:pt>
                <c:pt idx="5840" formatCode="[h]:mm:ss">
                  <c:v>2.6118055555555553</c:v>
                </c:pt>
                <c:pt idx="5841" formatCode="[h]:mm:ss">
                  <c:v>2.6122569444444443</c:v>
                </c:pt>
                <c:pt idx="5842" formatCode="[h]:mm:ss">
                  <c:v>2.6127083333333334</c:v>
                </c:pt>
                <c:pt idx="5843" formatCode="[h]:mm:ss">
                  <c:v>2.6131597222222225</c:v>
                </c:pt>
                <c:pt idx="5844" formatCode="[h]:mm:ss">
                  <c:v>2.6136111111111111</c:v>
                </c:pt>
                <c:pt idx="5845" formatCode="[h]:mm:ss">
                  <c:v>2.6140624999999997</c:v>
                </c:pt>
                <c:pt idx="5846" formatCode="[h]:mm:ss">
                  <c:v>2.6145138888888888</c:v>
                </c:pt>
                <c:pt idx="5847" formatCode="[h]:mm:ss">
                  <c:v>2.6149652777777779</c:v>
                </c:pt>
                <c:pt idx="5848" formatCode="[h]:mm:ss">
                  <c:v>2.6154166666666669</c:v>
                </c:pt>
                <c:pt idx="5849" formatCode="[h]:mm:ss">
                  <c:v>2.6158680555555556</c:v>
                </c:pt>
                <c:pt idx="5850" formatCode="[h]:mm:ss">
                  <c:v>2.6162847222222223</c:v>
                </c:pt>
                <c:pt idx="5851" formatCode="[h]:mm:ss">
                  <c:v>2.6167361111111114</c:v>
                </c:pt>
                <c:pt idx="5852" formatCode="[h]:mm:ss">
                  <c:v>2.6171875</c:v>
                </c:pt>
                <c:pt idx="5853" formatCode="[h]:mm:ss">
                  <c:v>2.6176041666666667</c:v>
                </c:pt>
                <c:pt idx="5854" formatCode="[h]:mm:ss">
                  <c:v>2.6180555555555558</c:v>
                </c:pt>
                <c:pt idx="5855" formatCode="[h]:mm:ss">
                  <c:v>2.6185069444444444</c:v>
                </c:pt>
                <c:pt idx="5856" formatCode="[h]:mm:ss">
                  <c:v>2.6189583333333331</c:v>
                </c:pt>
                <c:pt idx="5857" formatCode="[h]:mm:ss">
                  <c:v>2.6194097222222221</c:v>
                </c:pt>
                <c:pt idx="5858" formatCode="[h]:mm:ss">
                  <c:v>2.6198611111111112</c:v>
                </c:pt>
                <c:pt idx="5859" formatCode="[h]:mm:ss">
                  <c:v>2.6203125000000003</c:v>
                </c:pt>
                <c:pt idx="5860" formatCode="[h]:mm:ss">
                  <c:v>2.6207175925925927</c:v>
                </c:pt>
                <c:pt idx="5861" formatCode="[h]:mm:ss">
                  <c:v>2.6211689814814814</c:v>
                </c:pt>
                <c:pt idx="5862" formatCode="[h]:mm:ss">
                  <c:v>2.6216203703703704</c:v>
                </c:pt>
                <c:pt idx="5863" formatCode="[h]:mm:ss">
                  <c:v>2.6220717592592595</c:v>
                </c:pt>
                <c:pt idx="5864" formatCode="[h]:mm:ss">
                  <c:v>2.6225231481481481</c:v>
                </c:pt>
                <c:pt idx="5865" formatCode="[h]:mm:ss">
                  <c:v>2.6229398148148149</c:v>
                </c:pt>
                <c:pt idx="5866" formatCode="[h]:mm:ss">
                  <c:v>2.6233912037037039</c:v>
                </c:pt>
                <c:pt idx="5867" formatCode="[h]:mm:ss">
                  <c:v>2.6238425925925926</c:v>
                </c:pt>
                <c:pt idx="5868" formatCode="[h]:mm:ss">
                  <c:v>2.6242939814814812</c:v>
                </c:pt>
                <c:pt idx="5869" formatCode="[h]:mm:ss">
                  <c:v>2.6247453703703703</c:v>
                </c:pt>
                <c:pt idx="5870" formatCode="[h]:mm:ss">
                  <c:v>2.625162037037037</c:v>
                </c:pt>
                <c:pt idx="5871" formatCode="[h]:mm:ss">
                  <c:v>2.6256134259259261</c:v>
                </c:pt>
                <c:pt idx="5872" formatCode="[h]:mm:ss">
                  <c:v>2.6260648148148147</c:v>
                </c:pt>
                <c:pt idx="5873" formatCode="[h]:mm:ss">
                  <c:v>2.6265162037037038</c:v>
                </c:pt>
                <c:pt idx="5874" formatCode="[h]:mm:ss">
                  <c:v>2.6269675925925928</c:v>
                </c:pt>
                <c:pt idx="5875" formatCode="[h]:mm:ss">
                  <c:v>2.6274189814814815</c:v>
                </c:pt>
                <c:pt idx="5876" formatCode="[h]:mm:ss">
                  <c:v>2.6278703703703701</c:v>
                </c:pt>
                <c:pt idx="5877" formatCode="[h]:mm:ss">
                  <c:v>2.6283217592592591</c:v>
                </c:pt>
                <c:pt idx="5878" formatCode="[h]:mm:ss">
                  <c:v>2.6287731481481482</c:v>
                </c:pt>
                <c:pt idx="5879" formatCode="[h]:mm:ss">
                  <c:v>2.6292245370370373</c:v>
                </c:pt>
                <c:pt idx="5880" formatCode="[h]:mm:ss">
                  <c:v>2.6296412037037036</c:v>
                </c:pt>
                <c:pt idx="5881" formatCode="[h]:mm:ss">
                  <c:v>2.6300462962962965</c:v>
                </c:pt>
                <c:pt idx="5882" formatCode="[h]:mm:ss">
                  <c:v>2.6304976851851851</c:v>
                </c:pt>
                <c:pt idx="5883" formatCode="[h]:mm:ss">
                  <c:v>2.6309490740740742</c:v>
                </c:pt>
                <c:pt idx="5884" formatCode="[h]:mm:ss">
                  <c:v>2.6313657407407409</c:v>
                </c:pt>
                <c:pt idx="5885" formatCode="[h]:mm:ss">
                  <c:v>2.6318171296296295</c:v>
                </c:pt>
                <c:pt idx="5886" formatCode="[h]:mm:ss">
                  <c:v>2.6322685185185186</c:v>
                </c:pt>
                <c:pt idx="5887" formatCode="[h]:mm:ss">
                  <c:v>2.6327199074074072</c:v>
                </c:pt>
                <c:pt idx="5888" formatCode="[h]:mm:ss">
                  <c:v>2.6331712962962963</c:v>
                </c:pt>
                <c:pt idx="5889" formatCode="[h]:mm:ss">
                  <c:v>2.6336226851851854</c:v>
                </c:pt>
                <c:pt idx="5890" formatCode="[h]:mm:ss">
                  <c:v>2.634074074074074</c:v>
                </c:pt>
                <c:pt idx="5891" formatCode="[h]:mm:ss">
                  <c:v>2.6345254629629631</c:v>
                </c:pt>
                <c:pt idx="5892" formatCode="[h]:mm:ss">
                  <c:v>2.6349768518518517</c:v>
                </c:pt>
                <c:pt idx="5893" formatCode="[h]:mm:ss">
                  <c:v>2.6354282407407408</c:v>
                </c:pt>
                <c:pt idx="5894" formatCode="[h]:mm:ss">
                  <c:v>2.6358796296296299</c:v>
                </c:pt>
                <c:pt idx="5895" formatCode="[h]:mm:ss">
                  <c:v>2.6363310185185185</c:v>
                </c:pt>
                <c:pt idx="5896" formatCode="[h]:mm:ss">
                  <c:v>2.6367824074074075</c:v>
                </c:pt>
                <c:pt idx="5897" formatCode="[h]:mm:ss">
                  <c:v>2.6372337962962962</c:v>
                </c:pt>
                <c:pt idx="5898" formatCode="[h]:mm:ss">
                  <c:v>2.6376851851851852</c:v>
                </c:pt>
                <c:pt idx="5899" formatCode="[h]:mm:ss">
                  <c:v>2.6381365740740743</c:v>
                </c:pt>
                <c:pt idx="5900" formatCode="[h]:mm:ss">
                  <c:v>2.6385879629629629</c:v>
                </c:pt>
                <c:pt idx="5901" formatCode="[h]:mm:ss">
                  <c:v>2.6390393518518516</c:v>
                </c:pt>
                <c:pt idx="5902" formatCode="[h]:mm:ss">
                  <c:v>2.6394907407407406</c:v>
                </c:pt>
                <c:pt idx="5903" formatCode="[h]:mm:ss">
                  <c:v>2.6399421296296297</c:v>
                </c:pt>
                <c:pt idx="5904" formatCode="[h]:mm:ss">
                  <c:v>2.6403935185185188</c:v>
                </c:pt>
                <c:pt idx="5905" formatCode="[h]:mm:ss">
                  <c:v>2.6408449074074074</c:v>
                </c:pt>
                <c:pt idx="5906" formatCode="[h]:mm:ss">
                  <c:v>2.641296296296296</c:v>
                </c:pt>
                <c:pt idx="5907" formatCode="[h]:mm:ss">
                  <c:v>2.6417476851851851</c:v>
                </c:pt>
                <c:pt idx="5908" formatCode="[h]:mm:ss">
                  <c:v>2.6421990740740742</c:v>
                </c:pt>
                <c:pt idx="5909" formatCode="[h]:mm:ss">
                  <c:v>2.6426504629629632</c:v>
                </c:pt>
                <c:pt idx="5910" formatCode="[h]:mm:ss">
                  <c:v>2.6431018518518519</c:v>
                </c:pt>
                <c:pt idx="5911" formatCode="[h]:mm:ss">
                  <c:v>2.6435532407407405</c:v>
                </c:pt>
                <c:pt idx="5912" formatCode="[h]:mm:ss">
                  <c:v>2.6440046296296296</c:v>
                </c:pt>
                <c:pt idx="5913" formatCode="[h]:mm:ss">
                  <c:v>2.6444560185185186</c:v>
                </c:pt>
                <c:pt idx="5914" formatCode="[h]:mm:ss">
                  <c:v>2.6448611111111111</c:v>
                </c:pt>
                <c:pt idx="5915" formatCode="[h]:mm:ss">
                  <c:v>2.6453124999999997</c:v>
                </c:pt>
                <c:pt idx="5916" formatCode="[h]:mm:ss">
                  <c:v>2.6457638888888888</c:v>
                </c:pt>
                <c:pt idx="5917" formatCode="[h]:mm:ss">
                  <c:v>2.6462152777777779</c:v>
                </c:pt>
                <c:pt idx="5918" formatCode="[h]:mm:ss">
                  <c:v>2.6466666666666669</c:v>
                </c:pt>
                <c:pt idx="5919" formatCode="[h]:mm:ss">
                  <c:v>2.6471180555555556</c:v>
                </c:pt>
                <c:pt idx="5920" formatCode="[h]:mm:ss">
                  <c:v>2.6475694444444442</c:v>
                </c:pt>
                <c:pt idx="5921" formatCode="[h]:mm:ss">
                  <c:v>2.6480208333333333</c:v>
                </c:pt>
                <c:pt idx="5922" formatCode="[h]:mm:ss">
                  <c:v>2.6484722222222223</c:v>
                </c:pt>
                <c:pt idx="5923" formatCode="[h]:mm:ss">
                  <c:v>2.6488888888888886</c:v>
                </c:pt>
                <c:pt idx="5924" formatCode="[h]:mm:ss">
                  <c:v>2.6493402777777777</c:v>
                </c:pt>
                <c:pt idx="5925" formatCode="[h]:mm:ss">
                  <c:v>2.6497916666666668</c:v>
                </c:pt>
                <c:pt idx="5926" formatCode="[h]:mm:ss">
                  <c:v>2.6502314814814816</c:v>
                </c:pt>
                <c:pt idx="5927" formatCode="[h]:mm:ss">
                  <c:v>2.6506828703703706</c:v>
                </c:pt>
                <c:pt idx="5928" formatCode="[h]:mm:ss">
                  <c:v>2.6511342592592593</c:v>
                </c:pt>
                <c:pt idx="5929" formatCode="[h]:mm:ss">
                  <c:v>2.6515856481481479</c:v>
                </c:pt>
                <c:pt idx="5930" formatCode="[h]:mm:ss">
                  <c:v>2.652037037037037</c:v>
                </c:pt>
                <c:pt idx="5931" formatCode="[h]:mm:ss">
                  <c:v>2.652488425925926</c:v>
                </c:pt>
                <c:pt idx="5932" formatCode="[h]:mm:ss">
                  <c:v>2.6529398148148147</c:v>
                </c:pt>
                <c:pt idx="5933" formatCode="[h]:mm:ss">
                  <c:v>2.6533912037037037</c:v>
                </c:pt>
                <c:pt idx="5934" formatCode="[h]:mm:ss">
                  <c:v>2.6538425925925924</c:v>
                </c:pt>
                <c:pt idx="5935" formatCode="[h]:mm:ss">
                  <c:v>2.6542939814814814</c:v>
                </c:pt>
                <c:pt idx="5936" formatCode="[h]:mm:ss">
                  <c:v>2.6547453703703705</c:v>
                </c:pt>
                <c:pt idx="5937" formatCode="[h]:mm:ss">
                  <c:v>2.6551967592592591</c:v>
                </c:pt>
                <c:pt idx="5938" formatCode="[h]:mm:ss">
                  <c:v>2.6556481481481482</c:v>
                </c:pt>
                <c:pt idx="5939" formatCode="[h]:mm:ss">
                  <c:v>2.6560995370370368</c:v>
                </c:pt>
                <c:pt idx="5940" formatCode="[h]:mm:ss">
                  <c:v>2.6565509259259259</c:v>
                </c:pt>
                <c:pt idx="5941" formatCode="[h]:mm:ss">
                  <c:v>2.657002314814815</c:v>
                </c:pt>
                <c:pt idx="5942" formatCode="[h]:mm:ss">
                  <c:v>2.6574537037037036</c:v>
                </c:pt>
                <c:pt idx="5943" formatCode="[h]:mm:ss">
                  <c:v>2.6579050925925927</c:v>
                </c:pt>
                <c:pt idx="5944" formatCode="[h]:mm:ss">
                  <c:v>2.6583564814814813</c:v>
                </c:pt>
                <c:pt idx="5945" formatCode="[h]:mm:ss">
                  <c:v>2.6588078703703704</c:v>
                </c:pt>
                <c:pt idx="5946" formatCode="[h]:mm:ss">
                  <c:v>2.6592592592592594</c:v>
                </c:pt>
                <c:pt idx="5947" formatCode="[h]:mm:ss">
                  <c:v>2.6597106481481481</c:v>
                </c:pt>
                <c:pt idx="5948" formatCode="[h]:mm:ss">
                  <c:v>2.6601273148148148</c:v>
                </c:pt>
                <c:pt idx="5949" formatCode="[h]:mm:ss">
                  <c:v>2.6605787037037039</c:v>
                </c:pt>
                <c:pt idx="5950" formatCode="[h]:mm:ss">
                  <c:v>2.6610300925925925</c:v>
                </c:pt>
                <c:pt idx="5951" formatCode="[h]:mm:ss">
                  <c:v>2.6614814814814816</c:v>
                </c:pt>
                <c:pt idx="5952" formatCode="[h]:mm:ss">
                  <c:v>2.6619212962962964</c:v>
                </c:pt>
                <c:pt idx="5953" formatCode="[h]:mm:ss">
                  <c:v>2.662372685185185</c:v>
                </c:pt>
                <c:pt idx="5954" formatCode="[h]:mm:ss">
                  <c:v>2.6628240740740741</c:v>
                </c:pt>
                <c:pt idx="5955" formatCode="[h]:mm:ss">
                  <c:v>2.6632754629629631</c:v>
                </c:pt>
                <c:pt idx="5956" formatCode="[h]:mm:ss">
                  <c:v>2.6637268518518518</c:v>
                </c:pt>
                <c:pt idx="5957" formatCode="[h]:mm:ss">
                  <c:v>2.6641782407407408</c:v>
                </c:pt>
                <c:pt idx="5958" formatCode="[h]:mm:ss">
                  <c:v>2.6646296296296295</c:v>
                </c:pt>
                <c:pt idx="5959" formatCode="[h]:mm:ss">
                  <c:v>2.6650810185185185</c:v>
                </c:pt>
                <c:pt idx="5960" formatCode="[h]:mm:ss">
                  <c:v>2.6655324074074076</c:v>
                </c:pt>
                <c:pt idx="5961" formatCode="[h]:mm:ss">
                  <c:v>2.6659837962962962</c:v>
                </c:pt>
                <c:pt idx="5962" formatCode="[h]:mm:ss">
                  <c:v>2.6664351851851853</c:v>
                </c:pt>
                <c:pt idx="5963" formatCode="[h]:mm:ss">
                  <c:v>2.6668865740740739</c:v>
                </c:pt>
                <c:pt idx="5964" formatCode="[h]:mm:ss">
                  <c:v>2.667337962962963</c:v>
                </c:pt>
                <c:pt idx="5965" formatCode="[h]:mm:ss">
                  <c:v>2.6677893518518516</c:v>
                </c:pt>
                <c:pt idx="5966" formatCode="[h]:mm:ss">
                  <c:v>2.6682407407407407</c:v>
                </c:pt>
                <c:pt idx="5967" formatCode="[h]:mm:ss">
                  <c:v>2.6686921296296298</c:v>
                </c:pt>
                <c:pt idx="5968" formatCode="[h]:mm:ss">
                  <c:v>2.6691435185185184</c:v>
                </c:pt>
                <c:pt idx="5969" formatCode="[h]:mm:ss">
                  <c:v>2.6695949074074075</c:v>
                </c:pt>
                <c:pt idx="5970" formatCode="[h]:mm:ss">
                  <c:v>2.6700115740740742</c:v>
                </c:pt>
                <c:pt idx="5971" formatCode="[h]:mm:ss">
                  <c:v>2.6704282407407405</c:v>
                </c:pt>
                <c:pt idx="5972" formatCode="[h]:mm:ss">
                  <c:v>2.6708796296296295</c:v>
                </c:pt>
                <c:pt idx="5973" formatCode="[h]:mm:ss">
                  <c:v>2.6713310185185186</c:v>
                </c:pt>
                <c:pt idx="5974" formatCode="[h]:mm:ss">
                  <c:v>2.6717824074074077</c:v>
                </c:pt>
                <c:pt idx="5975" formatCode="[h]:mm:ss">
                  <c:v>2.6722337962962963</c:v>
                </c:pt>
                <c:pt idx="5976" formatCode="[h]:mm:ss">
                  <c:v>2.6726851851851854</c:v>
                </c:pt>
                <c:pt idx="5977" formatCode="[h]:mm:ss">
                  <c:v>2.6731365740740745</c:v>
                </c:pt>
                <c:pt idx="5978" formatCode="[h]:mm:ss">
                  <c:v>2.6735879629629626</c:v>
                </c:pt>
                <c:pt idx="5979" formatCode="[h]:mm:ss">
                  <c:v>2.6740393518518517</c:v>
                </c:pt>
                <c:pt idx="5980" formatCode="[h]:mm:ss">
                  <c:v>2.6744907407407408</c:v>
                </c:pt>
                <c:pt idx="5981" formatCode="[h]:mm:ss">
                  <c:v>2.6749421296296294</c:v>
                </c:pt>
                <c:pt idx="5982" formatCode="[h]:mm:ss">
                  <c:v>2.6753935185185185</c:v>
                </c:pt>
                <c:pt idx="5983" formatCode="[h]:mm:ss">
                  <c:v>2.6758449074074075</c:v>
                </c:pt>
                <c:pt idx="5984" formatCode="[h]:mm:ss">
                  <c:v>2.6762962962962962</c:v>
                </c:pt>
                <c:pt idx="5985" formatCode="[h]:mm:ss">
                  <c:v>2.676736111111111</c:v>
                </c:pt>
                <c:pt idx="5986" formatCode="[h]:mm:ss">
                  <c:v>2.6771875000000001</c:v>
                </c:pt>
                <c:pt idx="5987" formatCode="[h]:mm:ss">
                  <c:v>2.6776388888888891</c:v>
                </c:pt>
                <c:pt idx="5988" formatCode="[h]:mm:ss">
                  <c:v>2.6780902777777782</c:v>
                </c:pt>
                <c:pt idx="5989" formatCode="[h]:mm:ss">
                  <c:v>2.6785416666666664</c:v>
                </c:pt>
                <c:pt idx="5990" formatCode="[h]:mm:ss">
                  <c:v>2.6789930555555554</c:v>
                </c:pt>
                <c:pt idx="5991" formatCode="[h]:mm:ss">
                  <c:v>2.6794444444444445</c:v>
                </c:pt>
                <c:pt idx="5992" formatCode="[h]:mm:ss">
                  <c:v>2.6798958333333331</c:v>
                </c:pt>
                <c:pt idx="5993" formatCode="[h]:mm:ss">
                  <c:v>2.6803472222222222</c:v>
                </c:pt>
                <c:pt idx="5994" formatCode="[h]:mm:ss">
                  <c:v>2.6807986111111113</c:v>
                </c:pt>
                <c:pt idx="5995" formatCode="[h]:mm:ss">
                  <c:v>2.6812499999999999</c:v>
                </c:pt>
                <c:pt idx="5996" formatCode="[h]:mm:ss">
                  <c:v>2.681701388888889</c:v>
                </c:pt>
                <c:pt idx="5997" formatCode="[h]:mm:ss">
                  <c:v>2.6821527777777781</c:v>
                </c:pt>
                <c:pt idx="5998" formatCode="[h]:mm:ss">
                  <c:v>2.6826041666666662</c:v>
                </c:pt>
                <c:pt idx="5999" formatCode="[h]:mm:ss">
                  <c:v>2.6830555555555553</c:v>
                </c:pt>
                <c:pt idx="6000" formatCode="[h]:mm:ss">
                  <c:v>2.6835069444444444</c:v>
                </c:pt>
                <c:pt idx="6001" formatCode="[h]:mm:ss">
                  <c:v>2.6839583333333334</c:v>
                </c:pt>
                <c:pt idx="6002" formatCode="[h]:mm:ss">
                  <c:v>2.6844097222222221</c:v>
                </c:pt>
                <c:pt idx="6003" formatCode="[h]:mm:ss">
                  <c:v>2.6848611111111111</c:v>
                </c:pt>
                <c:pt idx="6004" formatCode="[h]:mm:ss">
                  <c:v>2.6853125000000002</c:v>
                </c:pt>
                <c:pt idx="6005" formatCode="[h]:mm:ss">
                  <c:v>2.6857638888888888</c:v>
                </c:pt>
                <c:pt idx="6006" formatCode="[h]:mm:ss">
                  <c:v>2.6861805555555556</c:v>
                </c:pt>
                <c:pt idx="6007" formatCode="[h]:mm:ss">
                  <c:v>2.6866319444444446</c:v>
                </c:pt>
                <c:pt idx="6008" formatCode="[h]:mm:ss">
                  <c:v>2.6870833333333333</c:v>
                </c:pt>
                <c:pt idx="6009" formatCode="[h]:mm:ss">
                  <c:v>2.6875</c:v>
                </c:pt>
                <c:pt idx="6010" formatCode="[h]:mm:ss">
                  <c:v>2.6879513888888891</c:v>
                </c:pt>
                <c:pt idx="6011" formatCode="[h]:mm:ss">
                  <c:v>2.6884027777777777</c:v>
                </c:pt>
                <c:pt idx="6012" formatCode="[h]:mm:ss">
                  <c:v>2.6888541666666668</c:v>
                </c:pt>
                <c:pt idx="6013" formatCode="[h]:mm:ss">
                  <c:v>2.6893055555555558</c:v>
                </c:pt>
                <c:pt idx="6014" formatCode="[h]:mm:ss">
                  <c:v>2.689756944444444</c:v>
                </c:pt>
                <c:pt idx="6015" formatCode="[h]:mm:ss">
                  <c:v>2.6902083333333331</c:v>
                </c:pt>
                <c:pt idx="6016" formatCode="[h]:mm:ss">
                  <c:v>2.6906597222222222</c:v>
                </c:pt>
                <c:pt idx="6017" formatCode="[h]:mm:ss">
                  <c:v>2.6911111111111112</c:v>
                </c:pt>
                <c:pt idx="6018" formatCode="[h]:mm:ss">
                  <c:v>2.6915624999999999</c:v>
                </c:pt>
                <c:pt idx="6019" formatCode="[h]:mm:ss">
                  <c:v>2.6919675925925923</c:v>
                </c:pt>
                <c:pt idx="6020" formatCode="[h]:mm:ss">
                  <c:v>2.6924189814814814</c:v>
                </c:pt>
                <c:pt idx="6021" formatCode="[h]:mm:ss">
                  <c:v>2.6928703703703705</c:v>
                </c:pt>
                <c:pt idx="6022" formatCode="[h]:mm:ss">
                  <c:v>2.6933217592592591</c:v>
                </c:pt>
                <c:pt idx="6023" formatCode="[h]:mm:ss">
                  <c:v>2.6937731481481482</c:v>
                </c:pt>
                <c:pt idx="6024" formatCode="[h]:mm:ss">
                  <c:v>2.6942245370370372</c:v>
                </c:pt>
                <c:pt idx="6025" formatCode="[h]:mm:ss">
                  <c:v>2.6946759259259259</c:v>
                </c:pt>
                <c:pt idx="6026" formatCode="[h]:mm:ss">
                  <c:v>2.6951273148148149</c:v>
                </c:pt>
                <c:pt idx="6027" formatCode="[h]:mm:ss">
                  <c:v>2.695578703703704</c:v>
                </c:pt>
                <c:pt idx="6028" formatCode="[h]:mm:ss">
                  <c:v>2.6960300925925922</c:v>
                </c:pt>
                <c:pt idx="6029" formatCode="[h]:mm:ss">
                  <c:v>2.6964814814814813</c:v>
                </c:pt>
                <c:pt idx="6030" formatCode="[h]:mm:ss">
                  <c:v>2.6969212962962961</c:v>
                </c:pt>
                <c:pt idx="6031" formatCode="[h]:mm:ss">
                  <c:v>2.6973726851851851</c:v>
                </c:pt>
                <c:pt idx="6032" formatCode="[h]:mm:ss">
                  <c:v>2.6978240740740742</c:v>
                </c:pt>
                <c:pt idx="6033" formatCode="[h]:mm:ss">
                  <c:v>2.6982754629629628</c:v>
                </c:pt>
                <c:pt idx="6034" formatCode="[h]:mm:ss">
                  <c:v>2.6987268518518519</c:v>
                </c:pt>
                <c:pt idx="6035" formatCode="[h]:mm:ss">
                  <c:v>2.699178240740741</c:v>
                </c:pt>
                <c:pt idx="6036" formatCode="[h]:mm:ss">
                  <c:v>2.6996296296296296</c:v>
                </c:pt>
                <c:pt idx="6037" formatCode="[h]:mm:ss">
                  <c:v>2.7000810185185187</c:v>
                </c:pt>
                <c:pt idx="6038" formatCode="[h]:mm:ss">
                  <c:v>2.7005324074074077</c:v>
                </c:pt>
                <c:pt idx="6039" formatCode="[h]:mm:ss">
                  <c:v>2.7009837962962959</c:v>
                </c:pt>
                <c:pt idx="6040" formatCode="[h]:mm:ss">
                  <c:v>2.701435185185185</c:v>
                </c:pt>
                <c:pt idx="6041" formatCode="[h]:mm:ss">
                  <c:v>2.7018865740740741</c:v>
                </c:pt>
                <c:pt idx="6042" formatCode="[h]:mm:ss">
                  <c:v>2.7023032407407404</c:v>
                </c:pt>
                <c:pt idx="6043" formatCode="[h]:mm:ss">
                  <c:v>2.7027546296296294</c:v>
                </c:pt>
                <c:pt idx="6044" formatCode="[h]:mm:ss">
                  <c:v>2.7032060185185185</c:v>
                </c:pt>
                <c:pt idx="6045" formatCode="[h]:mm:ss">
                  <c:v>2.7036574074074071</c:v>
                </c:pt>
                <c:pt idx="6046" formatCode="[h]:mm:ss">
                  <c:v>2.7041087962962962</c:v>
                </c:pt>
                <c:pt idx="6047" formatCode="[h]:mm:ss">
                  <c:v>2.7045601851851853</c:v>
                </c:pt>
                <c:pt idx="6048" formatCode="[h]:mm:ss">
                  <c:v>2.7050115740740743</c:v>
                </c:pt>
                <c:pt idx="6049" formatCode="[h]:mm:ss">
                  <c:v>2.705462962962963</c:v>
                </c:pt>
                <c:pt idx="6050" formatCode="[h]:mm:ss">
                  <c:v>2.7058796296296297</c:v>
                </c:pt>
                <c:pt idx="6051" formatCode="[h]:mm:ss">
                  <c:v>2.7063310185185188</c:v>
                </c:pt>
                <c:pt idx="6052" formatCode="[h]:mm:ss">
                  <c:v>2.7067361111111112</c:v>
                </c:pt>
                <c:pt idx="6053" formatCode="[h]:mm:ss">
                  <c:v>2.7071874999999999</c:v>
                </c:pt>
                <c:pt idx="6054" formatCode="[h]:mm:ss">
                  <c:v>2.7076388888888889</c:v>
                </c:pt>
                <c:pt idx="6055" formatCode="[h]:mm:ss">
                  <c:v>2.708090277777778</c:v>
                </c:pt>
                <c:pt idx="6056" formatCode="[h]:mm:ss">
                  <c:v>2.7085416666666666</c:v>
                </c:pt>
                <c:pt idx="6057" formatCode="[h]:mm:ss">
                  <c:v>2.7089930555555557</c:v>
                </c:pt>
                <c:pt idx="6058" formatCode="[h]:mm:ss">
                  <c:v>2.7094444444444448</c:v>
                </c:pt>
                <c:pt idx="6059" formatCode="[h]:mm:ss">
                  <c:v>2.7098958333333329</c:v>
                </c:pt>
                <c:pt idx="6060" formatCode="[h]:mm:ss">
                  <c:v>2.710347222222222</c:v>
                </c:pt>
                <c:pt idx="6061" formatCode="[h]:mm:ss">
                  <c:v>2.7107986111111111</c:v>
                </c:pt>
                <c:pt idx="6062" formatCode="[h]:mm:ss">
                  <c:v>2.7112499999999997</c:v>
                </c:pt>
                <c:pt idx="6063" formatCode="[h]:mm:ss">
                  <c:v>2.7117013888888888</c:v>
                </c:pt>
                <c:pt idx="6064" formatCode="[h]:mm:ss">
                  <c:v>2.7121527777777779</c:v>
                </c:pt>
                <c:pt idx="6065" formatCode="[h]:mm:ss">
                  <c:v>2.7126041666666669</c:v>
                </c:pt>
                <c:pt idx="6066" formatCode="[h]:mm:ss">
                  <c:v>2.7130555555555556</c:v>
                </c:pt>
                <c:pt idx="6067" formatCode="[h]:mm:ss">
                  <c:v>2.7135069444444446</c:v>
                </c:pt>
                <c:pt idx="6068" formatCode="[h]:mm:ss">
                  <c:v>2.7139583333333337</c:v>
                </c:pt>
                <c:pt idx="6069" formatCode="[h]:mm:ss">
                  <c:v>2.7144097222222219</c:v>
                </c:pt>
                <c:pt idx="6070" formatCode="[h]:mm:ss">
                  <c:v>2.7148611111111109</c:v>
                </c:pt>
                <c:pt idx="6071" formatCode="[h]:mm:ss">
                  <c:v>2.7153125</c:v>
                </c:pt>
                <c:pt idx="6072" formatCode="[h]:mm:ss">
                  <c:v>2.7157638888888886</c:v>
                </c:pt>
                <c:pt idx="6073" formatCode="[h]:mm:ss">
                  <c:v>2.7162152777777777</c:v>
                </c:pt>
                <c:pt idx="6074" formatCode="[h]:mm:ss">
                  <c:v>2.7166666666666668</c:v>
                </c:pt>
                <c:pt idx="6075" formatCode="[h]:mm:ss">
                  <c:v>2.7171180555555554</c:v>
                </c:pt>
                <c:pt idx="6076" formatCode="[h]:mm:ss">
                  <c:v>2.7175694444444445</c:v>
                </c:pt>
                <c:pt idx="6077" formatCode="[h]:mm:ss">
                  <c:v>2.7180208333333336</c:v>
                </c:pt>
                <c:pt idx="6078" formatCode="[h]:mm:ss">
                  <c:v>2.7184722222222226</c:v>
                </c:pt>
                <c:pt idx="6079" formatCode="[h]:mm:ss">
                  <c:v>2.7189236111111108</c:v>
                </c:pt>
                <c:pt idx="6080" formatCode="[h]:mm:ss">
                  <c:v>2.719340277777778</c:v>
                </c:pt>
                <c:pt idx="6081" formatCode="[h]:mm:ss">
                  <c:v>2.7197916666666671</c:v>
                </c:pt>
                <c:pt idx="6082" formatCode="[h]:mm:ss">
                  <c:v>2.7202430555555552</c:v>
                </c:pt>
                <c:pt idx="6083" formatCode="[h]:mm:ss">
                  <c:v>2.7206944444444443</c:v>
                </c:pt>
                <c:pt idx="6084" formatCode="[h]:mm:ss">
                  <c:v>2.7211342592592591</c:v>
                </c:pt>
                <c:pt idx="6085" formatCode="[h]:mm:ss">
                  <c:v>2.7215856481481482</c:v>
                </c:pt>
                <c:pt idx="6086" formatCode="[h]:mm:ss">
                  <c:v>2.7220370370370368</c:v>
                </c:pt>
                <c:pt idx="6087" formatCode="[h]:mm:ss">
                  <c:v>2.7224884259259259</c:v>
                </c:pt>
                <c:pt idx="6088" formatCode="[h]:mm:ss">
                  <c:v>2.722939814814815</c:v>
                </c:pt>
                <c:pt idx="6089" formatCode="[h]:mm:ss">
                  <c:v>2.7233912037037036</c:v>
                </c:pt>
                <c:pt idx="6090" formatCode="[h]:mm:ss">
                  <c:v>2.7238425925925926</c:v>
                </c:pt>
                <c:pt idx="6091" formatCode="[h]:mm:ss">
                  <c:v>2.7242939814814817</c:v>
                </c:pt>
                <c:pt idx="6092" formatCode="[h]:mm:ss">
                  <c:v>2.7247453703703708</c:v>
                </c:pt>
                <c:pt idx="6093" formatCode="[h]:mm:ss">
                  <c:v>2.725196759259259</c:v>
                </c:pt>
                <c:pt idx="6094" formatCode="[h]:mm:ss">
                  <c:v>2.725648148148148</c:v>
                </c:pt>
                <c:pt idx="6095" formatCode="[h]:mm:ss">
                  <c:v>2.7260995370370371</c:v>
                </c:pt>
                <c:pt idx="6096" formatCode="[h]:mm:ss">
                  <c:v>2.7265509259259257</c:v>
                </c:pt>
                <c:pt idx="6097" formatCode="[h]:mm:ss">
                  <c:v>2.7270023148148148</c:v>
                </c:pt>
                <c:pt idx="6098" formatCode="[h]:mm:ss">
                  <c:v>2.7274537037037039</c:v>
                </c:pt>
                <c:pt idx="6099" formatCode="[h]:mm:ss">
                  <c:v>2.7279050925925925</c:v>
                </c:pt>
                <c:pt idx="6100" formatCode="[h]:mm:ss">
                  <c:v>2.7283564814814816</c:v>
                </c:pt>
                <c:pt idx="6101" formatCode="[h]:mm:ss">
                  <c:v>2.7288078703703706</c:v>
                </c:pt>
                <c:pt idx="6102" formatCode="[h]:mm:ss">
                  <c:v>2.7292592592592588</c:v>
                </c:pt>
                <c:pt idx="6103" formatCode="[h]:mm:ss">
                  <c:v>2.7297106481481479</c:v>
                </c:pt>
                <c:pt idx="6104" formatCode="[h]:mm:ss">
                  <c:v>2.730162037037037</c:v>
                </c:pt>
                <c:pt idx="6105" formatCode="[h]:mm:ss">
                  <c:v>2.730613425925926</c:v>
                </c:pt>
                <c:pt idx="6106" formatCode="[h]:mm:ss">
                  <c:v>2.7310648148148147</c:v>
                </c:pt>
                <c:pt idx="6107" formatCode="[h]:mm:ss">
                  <c:v>2.7314814814814814</c:v>
                </c:pt>
                <c:pt idx="6108" formatCode="[h]:mm:ss">
                  <c:v>2.7319328703703705</c:v>
                </c:pt>
                <c:pt idx="6109" formatCode="[h]:mm:ss">
                  <c:v>2.7323842592592591</c:v>
                </c:pt>
                <c:pt idx="6110" formatCode="[h]:mm:ss">
                  <c:v>2.7328356481481482</c:v>
                </c:pt>
                <c:pt idx="6111" formatCode="[h]:mm:ss">
                  <c:v>2.7332870370370372</c:v>
                </c:pt>
                <c:pt idx="6112" formatCode="[h]:mm:ss">
                  <c:v>2.7337384259259259</c:v>
                </c:pt>
                <c:pt idx="6113" formatCode="[h]:mm:ss">
                  <c:v>2.7341898148148149</c:v>
                </c:pt>
                <c:pt idx="6114" formatCode="[h]:mm:ss">
                  <c:v>2.734641203703704</c:v>
                </c:pt>
                <c:pt idx="6115" formatCode="[h]:mm:ss">
                  <c:v>2.7350925925925922</c:v>
                </c:pt>
                <c:pt idx="6116" formatCode="[h]:mm:ss">
                  <c:v>2.7355439814814813</c:v>
                </c:pt>
                <c:pt idx="6117" formatCode="[h]:mm:ss">
                  <c:v>2.7359953703703703</c:v>
                </c:pt>
                <c:pt idx="6118" formatCode="[h]:mm:ss">
                  <c:v>2.7364467592592594</c:v>
                </c:pt>
                <c:pt idx="6119" formatCode="[h]:mm:ss">
                  <c:v>2.736898148148148</c:v>
                </c:pt>
                <c:pt idx="6120" formatCode="[h]:mm:ss">
                  <c:v>2.7373032407407405</c:v>
                </c:pt>
                <c:pt idx="6121" formatCode="[h]:mm:ss">
                  <c:v>2.7377546296296296</c:v>
                </c:pt>
                <c:pt idx="6122" formatCode="[h]:mm:ss">
                  <c:v>2.7382060185185186</c:v>
                </c:pt>
                <c:pt idx="6123" formatCode="[h]:mm:ss">
                  <c:v>2.7386574074074073</c:v>
                </c:pt>
                <c:pt idx="6124" formatCode="[h]:mm:ss">
                  <c:v>2.739074074074074</c:v>
                </c:pt>
                <c:pt idx="6125" formatCode="[h]:mm:ss">
                  <c:v>2.7395254629629631</c:v>
                </c:pt>
                <c:pt idx="6126" formatCode="[h]:mm:ss">
                  <c:v>2.7399768518518517</c:v>
                </c:pt>
                <c:pt idx="6127" formatCode="[h]:mm:ss">
                  <c:v>2.7404282407407408</c:v>
                </c:pt>
                <c:pt idx="6128" formatCode="[h]:mm:ss">
                  <c:v>2.7408796296296298</c:v>
                </c:pt>
                <c:pt idx="6129" formatCode="[h]:mm:ss">
                  <c:v>2.7413310185185185</c:v>
                </c:pt>
                <c:pt idx="6130" formatCode="[h]:mm:ss">
                  <c:v>2.7417824074074075</c:v>
                </c:pt>
                <c:pt idx="6131" formatCode="[h]:mm:ss">
                  <c:v>2.7422337962962966</c:v>
                </c:pt>
                <c:pt idx="6132" formatCode="[h]:mm:ss">
                  <c:v>2.7426851851851848</c:v>
                </c:pt>
                <c:pt idx="6133" formatCode="[h]:mm:ss">
                  <c:v>2.7431365740740739</c:v>
                </c:pt>
                <c:pt idx="6134" formatCode="[h]:mm:ss">
                  <c:v>2.743553240740741</c:v>
                </c:pt>
                <c:pt idx="6135" formatCode="[h]:mm:ss">
                  <c:v>2.7440046296296292</c:v>
                </c:pt>
                <c:pt idx="6136" formatCode="[h]:mm:ss">
                  <c:v>2.7444560185185183</c:v>
                </c:pt>
                <c:pt idx="6137" formatCode="[h]:mm:ss">
                  <c:v>2.7449074074074074</c:v>
                </c:pt>
                <c:pt idx="6138" formatCode="[h]:mm:ss">
                  <c:v>2.7453587962962964</c:v>
                </c:pt>
                <c:pt idx="6139" formatCode="[h]:mm:ss">
                  <c:v>2.745810185185185</c:v>
                </c:pt>
                <c:pt idx="6140" formatCode="[h]:mm:ss">
                  <c:v>2.7462615740740741</c:v>
                </c:pt>
                <c:pt idx="6141" formatCode="[h]:mm:ss">
                  <c:v>2.7467129629629632</c:v>
                </c:pt>
                <c:pt idx="6142" formatCode="[h]:mm:ss">
                  <c:v>2.7471643518518518</c:v>
                </c:pt>
                <c:pt idx="6143" formatCode="[h]:mm:ss">
                  <c:v>2.7476157407407409</c:v>
                </c:pt>
                <c:pt idx="6144" formatCode="[h]:mm:ss">
                  <c:v>2.74806712962963</c:v>
                </c:pt>
                <c:pt idx="6145" formatCode="[h]:mm:ss">
                  <c:v>2.7485185185185181</c:v>
                </c:pt>
                <c:pt idx="6146" formatCode="[h]:mm:ss">
                  <c:v>2.7489699074074072</c:v>
                </c:pt>
                <c:pt idx="6147" formatCode="[h]:mm:ss">
                  <c:v>2.7494212962962963</c:v>
                </c:pt>
                <c:pt idx="6148" formatCode="[h]:mm:ss">
                  <c:v>2.7498726851851849</c:v>
                </c:pt>
                <c:pt idx="6149" formatCode="[h]:mm:ss">
                  <c:v>2.750324074074074</c:v>
                </c:pt>
                <c:pt idx="6150" formatCode="[h]:mm:ss">
                  <c:v>2.7507638888888888</c:v>
                </c:pt>
                <c:pt idx="6151" formatCode="[h]:mm:ss">
                  <c:v>2.7512152777777779</c:v>
                </c:pt>
                <c:pt idx="6152" formatCode="[h]:mm:ss">
                  <c:v>2.7516666666666669</c:v>
                </c:pt>
                <c:pt idx="6153" formatCode="[h]:mm:ss">
                  <c:v>2.7521180555555556</c:v>
                </c:pt>
                <c:pt idx="6154" formatCode="[h]:mm:ss">
                  <c:v>2.7525694444444446</c:v>
                </c:pt>
                <c:pt idx="6155" formatCode="[h]:mm:ss">
                  <c:v>2.7530208333333337</c:v>
                </c:pt>
                <c:pt idx="6156" formatCode="[h]:mm:ss">
                  <c:v>2.7534722222222219</c:v>
                </c:pt>
                <c:pt idx="6157" formatCode="[h]:mm:ss">
                  <c:v>2.7539236111111109</c:v>
                </c:pt>
                <c:pt idx="6158" formatCode="[h]:mm:ss">
                  <c:v>2.754375</c:v>
                </c:pt>
                <c:pt idx="6159" formatCode="[h]:mm:ss">
                  <c:v>2.7548263888888886</c:v>
                </c:pt>
                <c:pt idx="6160" formatCode="[h]:mm:ss">
                  <c:v>2.7552777777777777</c:v>
                </c:pt>
                <c:pt idx="6161" formatCode="[h]:mm:ss">
                  <c:v>2.7556828703703702</c:v>
                </c:pt>
                <c:pt idx="6162" formatCode="[h]:mm:ss">
                  <c:v>2.7561342592592593</c:v>
                </c:pt>
                <c:pt idx="6163" formatCode="[h]:mm:ss">
                  <c:v>2.7565856481481479</c:v>
                </c:pt>
                <c:pt idx="6164" formatCode="[h]:mm:ss">
                  <c:v>2.757037037037037</c:v>
                </c:pt>
                <c:pt idx="6165" formatCode="[h]:mm:ss">
                  <c:v>2.757488425925926</c:v>
                </c:pt>
                <c:pt idx="6166" formatCode="[h]:mm:ss">
                  <c:v>2.7579398148148151</c:v>
                </c:pt>
                <c:pt idx="6167" formatCode="[h]:mm:ss">
                  <c:v>2.7583564814814814</c:v>
                </c:pt>
                <c:pt idx="6168" formatCode="[h]:mm:ss">
                  <c:v>2.7588078703703705</c:v>
                </c:pt>
                <c:pt idx="6169" formatCode="[h]:mm:ss">
                  <c:v>2.7592592592592595</c:v>
                </c:pt>
                <c:pt idx="6170" formatCode="[h]:mm:ss">
                  <c:v>2.7597106481481481</c:v>
                </c:pt>
                <c:pt idx="6171" formatCode="[h]:mm:ss">
                  <c:v>2.7601620370370372</c:v>
                </c:pt>
                <c:pt idx="6172" formatCode="[h]:mm:ss">
                  <c:v>2.7606134259259263</c:v>
                </c:pt>
                <c:pt idx="6173" formatCode="[h]:mm:ss">
                  <c:v>2.7610648148148145</c:v>
                </c:pt>
                <c:pt idx="6174" formatCode="[h]:mm:ss">
                  <c:v>2.7615162037037035</c:v>
                </c:pt>
                <c:pt idx="6175" formatCode="[h]:mm:ss">
                  <c:v>2.7619675925925926</c:v>
                </c:pt>
                <c:pt idx="6176" formatCode="[h]:mm:ss">
                  <c:v>2.7624189814814812</c:v>
                </c:pt>
                <c:pt idx="6177" formatCode="[h]:mm:ss">
                  <c:v>2.7628703703703703</c:v>
                </c:pt>
                <c:pt idx="6178" formatCode="[h]:mm:ss">
                  <c:v>2.7633217592592594</c:v>
                </c:pt>
                <c:pt idx="6179" formatCode="[h]:mm:ss">
                  <c:v>2.763773148148148</c:v>
                </c:pt>
                <c:pt idx="6180" formatCode="[h]:mm:ss">
                  <c:v>2.7642245370370371</c:v>
                </c:pt>
                <c:pt idx="6181" formatCode="[h]:mm:ss">
                  <c:v>2.7646759259259261</c:v>
                </c:pt>
                <c:pt idx="6182" formatCode="[h]:mm:ss">
                  <c:v>2.7651273148148152</c:v>
                </c:pt>
                <c:pt idx="6183" formatCode="[h]:mm:ss">
                  <c:v>2.7655787037037034</c:v>
                </c:pt>
                <c:pt idx="6184" formatCode="[h]:mm:ss">
                  <c:v>2.7660300925925925</c:v>
                </c:pt>
                <c:pt idx="6185" formatCode="[h]:mm:ss">
                  <c:v>2.7664814814814815</c:v>
                </c:pt>
                <c:pt idx="6186" formatCode="[h]:mm:ss">
                  <c:v>2.7669212962962964</c:v>
                </c:pt>
                <c:pt idx="6187" formatCode="[h]:mm:ss">
                  <c:v>2.767372685185185</c:v>
                </c:pt>
                <c:pt idx="6188" formatCode="[h]:mm:ss">
                  <c:v>2.767824074074074</c:v>
                </c:pt>
                <c:pt idx="6189" formatCode="[h]:mm:ss">
                  <c:v>2.7682754629629631</c:v>
                </c:pt>
                <c:pt idx="6190" formatCode="[h]:mm:ss">
                  <c:v>2.7687268518518517</c:v>
                </c:pt>
                <c:pt idx="6191" formatCode="[h]:mm:ss">
                  <c:v>2.7691782407407408</c:v>
                </c:pt>
                <c:pt idx="6192" formatCode="[h]:mm:ss">
                  <c:v>2.7696296296296299</c:v>
                </c:pt>
                <c:pt idx="6193" formatCode="[h]:mm:ss">
                  <c:v>2.770081018518519</c:v>
                </c:pt>
                <c:pt idx="6194" formatCode="[h]:mm:ss">
                  <c:v>2.7705324074074071</c:v>
                </c:pt>
                <c:pt idx="6195" formatCode="[h]:mm:ss">
                  <c:v>2.7709837962962962</c:v>
                </c:pt>
                <c:pt idx="6196" formatCode="[h]:mm:ss">
                  <c:v>2.7714351851851853</c:v>
                </c:pt>
                <c:pt idx="6197" formatCode="[h]:mm:ss">
                  <c:v>2.7718865740740739</c:v>
                </c:pt>
                <c:pt idx="6198" formatCode="[h]:mm:ss">
                  <c:v>2.772337962962963</c:v>
                </c:pt>
                <c:pt idx="6199" formatCode="[h]:mm:ss">
                  <c:v>2.772789351851852</c:v>
                </c:pt>
                <c:pt idx="6200" formatCode="[h]:mm:ss">
                  <c:v>2.7732407407407407</c:v>
                </c:pt>
                <c:pt idx="6201" formatCode="[h]:mm:ss">
                  <c:v>2.7736574074074074</c:v>
                </c:pt>
                <c:pt idx="6202" formatCode="[h]:mm:ss">
                  <c:v>2.7741087962962965</c:v>
                </c:pt>
                <c:pt idx="6203" formatCode="[h]:mm:ss">
                  <c:v>2.7745601851851851</c:v>
                </c:pt>
                <c:pt idx="6204" formatCode="[h]:mm:ss">
                  <c:v>2.7750115740740742</c:v>
                </c:pt>
                <c:pt idx="6205" formatCode="[h]:mm:ss">
                  <c:v>2.7754629629629632</c:v>
                </c:pt>
                <c:pt idx="6206" formatCode="[h]:mm:ss">
                  <c:v>2.7759143518518514</c:v>
                </c:pt>
                <c:pt idx="6207" formatCode="[h]:mm:ss">
                  <c:v>2.7763657407407405</c:v>
                </c:pt>
                <c:pt idx="6208" formatCode="[h]:mm:ss">
                  <c:v>2.7768171296296296</c:v>
                </c:pt>
                <c:pt idx="6209" formatCode="[h]:mm:ss">
                  <c:v>2.7772685185185186</c:v>
                </c:pt>
                <c:pt idx="6210" formatCode="[h]:mm:ss">
                  <c:v>2.7777199074074073</c:v>
                </c:pt>
                <c:pt idx="6211" formatCode="[h]:mm:ss">
                  <c:v>2.778136574074074</c:v>
                </c:pt>
                <c:pt idx="6212" formatCode="[h]:mm:ss">
                  <c:v>2.7785879629629631</c:v>
                </c:pt>
                <c:pt idx="6213" formatCode="[h]:mm:ss">
                  <c:v>2.7790393518518517</c:v>
                </c:pt>
                <c:pt idx="6214" formatCode="[h]:mm:ss">
                  <c:v>2.7794907407407408</c:v>
                </c:pt>
                <c:pt idx="6215" formatCode="[h]:mm:ss">
                  <c:v>2.7799421296296298</c:v>
                </c:pt>
                <c:pt idx="6216" formatCode="[h]:mm:ss">
                  <c:v>2.7803935185185185</c:v>
                </c:pt>
                <c:pt idx="6217" formatCode="[h]:mm:ss">
                  <c:v>2.7807986111111109</c:v>
                </c:pt>
                <c:pt idx="6218" formatCode="[h]:mm:ss">
                  <c:v>2.78125</c:v>
                </c:pt>
                <c:pt idx="6219" formatCode="[h]:mm:ss">
                  <c:v>2.7817013888888891</c:v>
                </c:pt>
                <c:pt idx="6220" formatCode="[h]:mm:ss">
                  <c:v>2.7821527777777777</c:v>
                </c:pt>
                <c:pt idx="6221" formatCode="[h]:mm:ss">
                  <c:v>2.7826041666666668</c:v>
                </c:pt>
                <c:pt idx="6222" formatCode="[h]:mm:ss">
                  <c:v>2.7830555555555558</c:v>
                </c:pt>
                <c:pt idx="6223" formatCode="[h]:mm:ss">
                  <c:v>2.783506944444444</c:v>
                </c:pt>
                <c:pt idx="6224" formatCode="[h]:mm:ss">
                  <c:v>2.7839583333333331</c:v>
                </c:pt>
                <c:pt idx="6225" formatCode="[h]:mm:ss">
                  <c:v>2.7843750000000003</c:v>
                </c:pt>
                <c:pt idx="6226" formatCode="[h]:mm:ss">
                  <c:v>2.7848263888888884</c:v>
                </c:pt>
                <c:pt idx="6227" formatCode="[h]:mm:ss">
                  <c:v>2.7852430555555556</c:v>
                </c:pt>
                <c:pt idx="6228" formatCode="[h]:mm:ss">
                  <c:v>2.7856944444444447</c:v>
                </c:pt>
                <c:pt idx="6229" formatCode="[h]:mm:ss">
                  <c:v>2.7861458333333338</c:v>
                </c:pt>
                <c:pt idx="6230" formatCode="[h]:mm:ss">
                  <c:v>2.7865972222222219</c:v>
                </c:pt>
                <c:pt idx="6231" formatCode="[h]:mm:ss">
                  <c:v>2.787048611111111</c:v>
                </c:pt>
                <c:pt idx="6232" formatCode="[h]:mm:ss">
                  <c:v>2.7874652777777782</c:v>
                </c:pt>
                <c:pt idx="6233" formatCode="[h]:mm:ss">
                  <c:v>2.7879166666666664</c:v>
                </c:pt>
                <c:pt idx="6234" formatCode="[h]:mm:ss">
                  <c:v>2.7883680555555554</c:v>
                </c:pt>
                <c:pt idx="6235" formatCode="[h]:mm:ss">
                  <c:v>2.7888194444444445</c:v>
                </c:pt>
                <c:pt idx="6236" formatCode="[h]:mm:ss">
                  <c:v>2.7892708333333331</c:v>
                </c:pt>
                <c:pt idx="6237" formatCode="[h]:mm:ss">
                  <c:v>2.7896759259259256</c:v>
                </c:pt>
                <c:pt idx="6238" formatCode="[h]:mm:ss">
                  <c:v>2.7901273148148147</c:v>
                </c:pt>
                <c:pt idx="6239" formatCode="[h]:mm:ss">
                  <c:v>2.7905787037037038</c:v>
                </c:pt>
                <c:pt idx="6240" formatCode="[h]:mm:ss">
                  <c:v>2.7910300925925924</c:v>
                </c:pt>
                <c:pt idx="6241" formatCode="[h]:mm:ss">
                  <c:v>2.7914814814814815</c:v>
                </c:pt>
                <c:pt idx="6242" formatCode="[h]:mm:ss">
                  <c:v>2.7919328703703705</c:v>
                </c:pt>
                <c:pt idx="6243" formatCode="[h]:mm:ss">
                  <c:v>2.7923842592592591</c:v>
                </c:pt>
                <c:pt idx="6244" formatCode="[h]:mm:ss">
                  <c:v>2.7928356481481482</c:v>
                </c:pt>
                <c:pt idx="6245" formatCode="[h]:mm:ss">
                  <c:v>2.7932870370370373</c:v>
                </c:pt>
                <c:pt idx="6246" formatCode="[h]:mm:ss">
                  <c:v>2.7937384259259264</c:v>
                </c:pt>
                <c:pt idx="6247" formatCode="[h]:mm:ss">
                  <c:v>2.7941898148148145</c:v>
                </c:pt>
                <c:pt idx="6248" formatCode="[h]:mm:ss">
                  <c:v>2.7946412037037036</c:v>
                </c:pt>
                <c:pt idx="6249" formatCode="[h]:mm:ss">
                  <c:v>2.7950578703703708</c:v>
                </c:pt>
                <c:pt idx="6250" formatCode="[h]:mm:ss">
                  <c:v>2.795509259259259</c:v>
                </c:pt>
                <c:pt idx="6251" formatCode="[h]:mm:ss">
                  <c:v>2.795960648148148</c:v>
                </c:pt>
                <c:pt idx="6252" formatCode="[h]:mm:ss">
                  <c:v>2.7964120370370371</c:v>
                </c:pt>
                <c:pt idx="6253" formatCode="[h]:mm:ss">
                  <c:v>2.7968634259259257</c:v>
                </c:pt>
                <c:pt idx="6254" formatCode="[h]:mm:ss">
                  <c:v>2.7973148148148148</c:v>
                </c:pt>
                <c:pt idx="6255" formatCode="[h]:mm:ss">
                  <c:v>2.7977662037037039</c:v>
                </c:pt>
                <c:pt idx="6256" formatCode="[h]:mm:ss">
                  <c:v>2.7982175925925925</c:v>
                </c:pt>
                <c:pt idx="6257" formatCode="[h]:mm:ss">
                  <c:v>2.7986689814814816</c:v>
                </c:pt>
                <c:pt idx="6258" formatCode="[h]:mm:ss">
                  <c:v>2.7991203703703706</c:v>
                </c:pt>
                <c:pt idx="6259" formatCode="[h]:mm:ss">
                  <c:v>2.7995717592592588</c:v>
                </c:pt>
                <c:pt idx="6260" formatCode="[h]:mm:ss">
                  <c:v>2.8000231481481479</c:v>
                </c:pt>
                <c:pt idx="6261" formatCode="[h]:mm:ss">
                  <c:v>2.800474537037037</c:v>
                </c:pt>
                <c:pt idx="6262" formatCode="[h]:mm:ss">
                  <c:v>2.8008449074074075</c:v>
                </c:pt>
                <c:pt idx="6263" formatCode="[h]:mm:ss">
                  <c:v>2.8012962962962962</c:v>
                </c:pt>
                <c:pt idx="6264" formatCode="[h]:mm:ss">
                  <c:v>2.8017476851851852</c:v>
                </c:pt>
                <c:pt idx="6265" formatCode="[h]:mm:ss">
                  <c:v>2.8021990740740743</c:v>
                </c:pt>
                <c:pt idx="6266" formatCode="[h]:mm:ss">
                  <c:v>2.8026504629629634</c:v>
                </c:pt>
                <c:pt idx="6267" formatCode="[h]:mm:ss">
                  <c:v>2.8031018518518516</c:v>
                </c:pt>
                <c:pt idx="6268" formatCode="[h]:mm:ss">
                  <c:v>2.8035532407407406</c:v>
                </c:pt>
                <c:pt idx="6269" formatCode="[h]:mm:ss">
                  <c:v>2.8040046296296297</c:v>
                </c:pt>
                <c:pt idx="6270" formatCode="[h]:mm:ss">
                  <c:v>2.8044560185185183</c:v>
                </c:pt>
                <c:pt idx="6271" formatCode="[h]:mm:ss">
                  <c:v>2.8049074074074074</c:v>
                </c:pt>
                <c:pt idx="6272" formatCode="[h]:mm:ss">
                  <c:v>2.8053587962962965</c:v>
                </c:pt>
                <c:pt idx="6273" formatCode="[h]:mm:ss">
                  <c:v>2.8058101851851851</c:v>
                </c:pt>
                <c:pt idx="6274" formatCode="[h]:mm:ss">
                  <c:v>2.8062615740740742</c:v>
                </c:pt>
                <c:pt idx="6275" formatCode="[h]:mm:ss">
                  <c:v>2.806701388888889</c:v>
                </c:pt>
                <c:pt idx="6276" formatCode="[h]:mm:ss">
                  <c:v>2.8071412037037038</c:v>
                </c:pt>
                <c:pt idx="6277" formatCode="[h]:mm:ss">
                  <c:v>2.8075925925925929</c:v>
                </c:pt>
                <c:pt idx="6278" formatCode="[h]:mm:ss">
                  <c:v>2.808043981481481</c:v>
                </c:pt>
                <c:pt idx="6279" formatCode="[h]:mm:ss">
                  <c:v>2.8084953703703701</c:v>
                </c:pt>
                <c:pt idx="6280" formatCode="[h]:mm:ss">
                  <c:v>2.8089467592592592</c:v>
                </c:pt>
                <c:pt idx="6281" formatCode="[h]:mm:ss">
                  <c:v>2.8093981481481483</c:v>
                </c:pt>
                <c:pt idx="6282" formatCode="[h]:mm:ss">
                  <c:v>2.8098148148148145</c:v>
                </c:pt>
                <c:pt idx="6283" formatCode="[h]:mm:ss">
                  <c:v>2.8102662037037036</c:v>
                </c:pt>
                <c:pt idx="6284" formatCode="[h]:mm:ss">
                  <c:v>2.8107175925925927</c:v>
                </c:pt>
                <c:pt idx="6285" formatCode="[h]:mm:ss">
                  <c:v>2.8111689814814813</c:v>
                </c:pt>
                <c:pt idx="6286" formatCode="[h]:mm:ss">
                  <c:v>2.8116203703703704</c:v>
                </c:pt>
                <c:pt idx="6287" formatCode="[h]:mm:ss">
                  <c:v>2.8120717592592595</c:v>
                </c:pt>
                <c:pt idx="6288" formatCode="[h]:mm:ss">
                  <c:v>2.8125231481481481</c:v>
                </c:pt>
                <c:pt idx="6289" formatCode="[h]:mm:ss">
                  <c:v>2.8129745370370371</c:v>
                </c:pt>
                <c:pt idx="6290" formatCode="[h]:mm:ss">
                  <c:v>2.8133912037037039</c:v>
                </c:pt>
                <c:pt idx="6291" formatCode="[h]:mm:ss">
                  <c:v>2.8138425925925925</c:v>
                </c:pt>
                <c:pt idx="6292" formatCode="[h]:mm:ss">
                  <c:v>2.8142939814814816</c:v>
                </c:pt>
                <c:pt idx="6293" formatCode="[h]:mm:ss">
                  <c:v>2.8147453703703706</c:v>
                </c:pt>
                <c:pt idx="6294" formatCode="[h]:mm:ss">
                  <c:v>2.8151967592592588</c:v>
                </c:pt>
                <c:pt idx="6295" formatCode="[h]:mm:ss">
                  <c:v>2.8156481481481479</c:v>
                </c:pt>
                <c:pt idx="6296" formatCode="[h]:mm:ss">
                  <c:v>2.816099537037037</c:v>
                </c:pt>
                <c:pt idx="6297" formatCode="[h]:mm:ss">
                  <c:v>2.816550925925926</c:v>
                </c:pt>
                <c:pt idx="6298" formatCode="[h]:mm:ss">
                  <c:v>2.8169907407407409</c:v>
                </c:pt>
                <c:pt idx="6299" formatCode="[h]:mm:ss">
                  <c:v>2.8174421296296295</c:v>
                </c:pt>
                <c:pt idx="6300" formatCode="[h]:mm:ss">
                  <c:v>2.8178819444444443</c:v>
                </c:pt>
                <c:pt idx="6301" formatCode="[h]:mm:ss">
                  <c:v>2.8183333333333334</c:v>
                </c:pt>
                <c:pt idx="6302" formatCode="[h]:mm:ss">
                  <c:v>2.8187384259259258</c:v>
                </c:pt>
                <c:pt idx="6303" formatCode="[h]:mm:ss">
                  <c:v>2.8191898148148149</c:v>
                </c:pt>
                <c:pt idx="6304" formatCode="[h]:mm:ss">
                  <c:v>2.8196412037037035</c:v>
                </c:pt>
                <c:pt idx="6305" formatCode="[h]:mm:ss">
                  <c:v>2.8200925925925926</c:v>
                </c:pt>
                <c:pt idx="6306" formatCode="[h]:mm:ss">
                  <c:v>2.8205439814814817</c:v>
                </c:pt>
                <c:pt idx="6307" formatCode="[h]:mm:ss">
                  <c:v>2.8209953703703703</c:v>
                </c:pt>
                <c:pt idx="6308" formatCode="[h]:mm:ss">
                  <c:v>2.8214467592592594</c:v>
                </c:pt>
                <c:pt idx="6309" formatCode="[h]:mm:ss">
                  <c:v>2.8218634259259261</c:v>
                </c:pt>
                <c:pt idx="6310" formatCode="[h]:mm:ss">
                  <c:v>2.8223148148148147</c:v>
                </c:pt>
                <c:pt idx="6311" formatCode="[h]:mm:ss">
                  <c:v>2.8227662037037038</c:v>
                </c:pt>
                <c:pt idx="6312" formatCode="[h]:mm:ss">
                  <c:v>2.8232175925925929</c:v>
                </c:pt>
                <c:pt idx="6313" formatCode="[h]:mm:ss">
                  <c:v>2.823668981481481</c:v>
                </c:pt>
                <c:pt idx="6314" formatCode="[h]:mm:ss">
                  <c:v>2.8241203703703701</c:v>
                </c:pt>
                <c:pt idx="6315" formatCode="[h]:mm:ss">
                  <c:v>2.8245717592592592</c:v>
                </c:pt>
                <c:pt idx="6316" formatCode="[h]:mm:ss">
                  <c:v>2.8250231481481483</c:v>
                </c:pt>
                <c:pt idx="6317" formatCode="[h]:mm:ss">
                  <c:v>2.8254745370370369</c:v>
                </c:pt>
                <c:pt idx="6318" formatCode="[h]:mm:ss">
                  <c:v>2.825925925925926</c:v>
                </c:pt>
                <c:pt idx="6319" formatCode="[h]:mm:ss">
                  <c:v>2.826377314814815</c:v>
                </c:pt>
                <c:pt idx="6320" formatCode="[h]:mm:ss">
                  <c:v>2.8268287037037036</c:v>
                </c:pt>
                <c:pt idx="6321" formatCode="[h]:mm:ss">
                  <c:v>2.8272453703703704</c:v>
                </c:pt>
                <c:pt idx="6322" formatCode="[h]:mm:ss">
                  <c:v>2.8276967592592595</c:v>
                </c:pt>
                <c:pt idx="6323" formatCode="[h]:mm:ss">
                  <c:v>2.8281481481481481</c:v>
                </c:pt>
                <c:pt idx="6324" formatCode="[h]:mm:ss">
                  <c:v>2.8285995370370371</c:v>
                </c:pt>
                <c:pt idx="6325" formatCode="[h]:mm:ss">
                  <c:v>2.8290509259259262</c:v>
                </c:pt>
                <c:pt idx="6326" formatCode="[h]:mm:ss">
                  <c:v>2.8295023148148144</c:v>
                </c:pt>
                <c:pt idx="6327" formatCode="[h]:mm:ss">
                  <c:v>2.8299537037037035</c:v>
                </c:pt>
                <c:pt idx="6328" formatCode="[h]:mm:ss">
                  <c:v>2.8303935185185183</c:v>
                </c:pt>
                <c:pt idx="6329" formatCode="[h]:mm:ss">
                  <c:v>2.8308449074074074</c:v>
                </c:pt>
                <c:pt idx="6330" formatCode="[h]:mm:ss">
                  <c:v>2.8312962962962964</c:v>
                </c:pt>
                <c:pt idx="6331" formatCode="[h]:mm:ss">
                  <c:v>2.831747685185185</c:v>
                </c:pt>
                <c:pt idx="6332" formatCode="[h]:mm:ss">
                  <c:v>2.8321990740740741</c:v>
                </c:pt>
                <c:pt idx="6333" formatCode="[h]:mm:ss">
                  <c:v>2.8326504629629632</c:v>
                </c:pt>
                <c:pt idx="6334" formatCode="[h]:mm:ss">
                  <c:v>2.8331018518518518</c:v>
                </c:pt>
                <c:pt idx="6335" formatCode="[h]:mm:ss">
                  <c:v>2.8335532407407409</c:v>
                </c:pt>
                <c:pt idx="6336" formatCode="[h]:mm:ss">
                  <c:v>2.83400462962963</c:v>
                </c:pt>
                <c:pt idx="6337" formatCode="[h]:mm:ss">
                  <c:v>2.8344560185185181</c:v>
                </c:pt>
                <c:pt idx="6338" formatCode="[h]:mm:ss">
                  <c:v>2.8349074074074072</c:v>
                </c:pt>
                <c:pt idx="6339" formatCode="[h]:mm:ss">
                  <c:v>2.8353587962962963</c:v>
                </c:pt>
                <c:pt idx="6340" formatCode="[h]:mm:ss">
                  <c:v>2.8358101851851849</c:v>
                </c:pt>
                <c:pt idx="6341" formatCode="[h]:mm:ss">
                  <c:v>2.836261574074074</c:v>
                </c:pt>
                <c:pt idx="6342" formatCode="[h]:mm:ss">
                  <c:v>2.836712962962963</c:v>
                </c:pt>
                <c:pt idx="6343" formatCode="[h]:mm:ss">
                  <c:v>2.8371643518518521</c:v>
                </c:pt>
                <c:pt idx="6344" formatCode="[h]:mm:ss">
                  <c:v>2.8376157407407407</c:v>
                </c:pt>
                <c:pt idx="6345" formatCode="[h]:mm:ss">
                  <c:v>2.8380671296296298</c:v>
                </c:pt>
                <c:pt idx="6346" formatCode="[h]:mm:ss">
                  <c:v>2.8385185185185189</c:v>
                </c:pt>
                <c:pt idx="6347" formatCode="[h]:mm:ss">
                  <c:v>2.8389699074074071</c:v>
                </c:pt>
                <c:pt idx="6348" formatCode="[h]:mm:ss">
                  <c:v>2.8394212962962961</c:v>
                </c:pt>
                <c:pt idx="6349" formatCode="[h]:mm:ss">
                  <c:v>2.8398726851851852</c:v>
                </c:pt>
                <c:pt idx="6350" formatCode="[h]:mm:ss">
                  <c:v>2.8403240740740738</c:v>
                </c:pt>
                <c:pt idx="6351" formatCode="[h]:mm:ss">
                  <c:v>2.8407060185185187</c:v>
                </c:pt>
                <c:pt idx="6352" formatCode="[h]:mm:ss">
                  <c:v>2.8411574074074077</c:v>
                </c:pt>
                <c:pt idx="6353" formatCode="[h]:mm:ss">
                  <c:v>2.8416087962962959</c:v>
                </c:pt>
                <c:pt idx="6354" formatCode="[h]:mm:ss">
                  <c:v>2.842060185185185</c:v>
                </c:pt>
                <c:pt idx="6355" formatCode="[h]:mm:ss">
                  <c:v>2.8425115740740741</c:v>
                </c:pt>
                <c:pt idx="6356" formatCode="[h]:mm:ss">
                  <c:v>2.8429513888888889</c:v>
                </c:pt>
                <c:pt idx="6357" formatCode="[h]:mm:ss">
                  <c:v>2.8434027777777775</c:v>
                </c:pt>
                <c:pt idx="6358" formatCode="[h]:mm:ss">
                  <c:v>2.8438194444444442</c:v>
                </c:pt>
                <c:pt idx="6359" formatCode="[h]:mm:ss">
                  <c:v>2.8442708333333333</c:v>
                </c:pt>
                <c:pt idx="6360" formatCode="[h]:mm:ss">
                  <c:v>2.8446874999999996</c:v>
                </c:pt>
                <c:pt idx="6361" formatCode="[h]:mm:ss">
                  <c:v>2.8451388888888887</c:v>
                </c:pt>
                <c:pt idx="6362" formatCode="[h]:mm:ss">
                  <c:v>2.8455555555555558</c:v>
                </c:pt>
                <c:pt idx="6363" formatCode="[h]:mm:ss">
                  <c:v>2.846006944444444</c:v>
                </c:pt>
                <c:pt idx="6364" formatCode="[h]:mm:ss">
                  <c:v>2.8464583333333331</c:v>
                </c:pt>
                <c:pt idx="6365" formatCode="[h]:mm:ss">
                  <c:v>2.8469097222222222</c:v>
                </c:pt>
                <c:pt idx="6366" formatCode="[h]:mm:ss">
                  <c:v>2.8473611111111112</c:v>
                </c:pt>
                <c:pt idx="6367" formatCode="[h]:mm:ss">
                  <c:v>2.8477777777777775</c:v>
                </c:pt>
                <c:pt idx="6368" formatCode="[h]:mm:ss">
                  <c:v>2.8482175925925923</c:v>
                </c:pt>
                <c:pt idx="6369" formatCode="[h]:mm:ss">
                  <c:v>2.8486689814814814</c:v>
                </c:pt>
                <c:pt idx="6370" formatCode="[h]:mm:ss">
                  <c:v>2.8491203703703705</c:v>
                </c:pt>
                <c:pt idx="6371" formatCode="[h]:mm:ss">
                  <c:v>2.8495717592592591</c:v>
                </c:pt>
                <c:pt idx="6372" formatCode="[h]:mm:ss">
                  <c:v>2.8500231481481482</c:v>
                </c:pt>
                <c:pt idx="6373" formatCode="[h]:mm:ss">
                  <c:v>2.8504745370370372</c:v>
                </c:pt>
                <c:pt idx="6374" formatCode="[h]:mm:ss">
                  <c:v>2.8509259259259259</c:v>
                </c:pt>
                <c:pt idx="6375" formatCode="[h]:mm:ss">
                  <c:v>2.8513773148148149</c:v>
                </c:pt>
                <c:pt idx="6376" formatCode="[h]:mm:ss">
                  <c:v>2.851828703703704</c:v>
                </c:pt>
                <c:pt idx="6377" formatCode="[h]:mm:ss">
                  <c:v>2.8522800925925922</c:v>
                </c:pt>
                <c:pt idx="6378" formatCode="[h]:mm:ss">
                  <c:v>2.8527314814814813</c:v>
                </c:pt>
                <c:pt idx="6379" formatCode="[h]:mm:ss">
                  <c:v>2.8531712962962961</c:v>
                </c:pt>
                <c:pt idx="6380" formatCode="[h]:mm:ss">
                  <c:v>2.8536226851851851</c:v>
                </c:pt>
                <c:pt idx="6381" formatCode="[h]:mm:ss">
                  <c:v>2.8540740740740742</c:v>
                </c:pt>
                <c:pt idx="6382" formatCode="[h]:mm:ss">
                  <c:v>2.8545254629629628</c:v>
                </c:pt>
                <c:pt idx="6383" formatCode="[h]:mm:ss">
                  <c:v>2.8549074074074077</c:v>
                </c:pt>
                <c:pt idx="6384" formatCode="[h]:mm:ss">
                  <c:v>2.8553587962962959</c:v>
                </c:pt>
                <c:pt idx="6385" formatCode="[h]:mm:ss">
                  <c:v>2.8558101851851849</c:v>
                </c:pt>
                <c:pt idx="6386" formatCode="[h]:mm:ss">
                  <c:v>2.856261574074074</c:v>
                </c:pt>
                <c:pt idx="6387" formatCode="[h]:mm:ss">
                  <c:v>2.8567129629629631</c:v>
                </c:pt>
                <c:pt idx="6388" formatCode="[h]:mm:ss">
                  <c:v>2.8571643518518517</c:v>
                </c:pt>
                <c:pt idx="6389" formatCode="[h]:mm:ss">
                  <c:v>2.8576157407407408</c:v>
                </c:pt>
                <c:pt idx="6390" formatCode="[h]:mm:ss">
                  <c:v>2.8580671296296298</c:v>
                </c:pt>
                <c:pt idx="6391" formatCode="[h]:mm:ss">
                  <c:v>2.8585185185185185</c:v>
                </c:pt>
                <c:pt idx="6392" formatCode="[h]:mm:ss">
                  <c:v>2.8589699074074075</c:v>
                </c:pt>
                <c:pt idx="6393" formatCode="[h]:mm:ss">
                  <c:v>2.8594212962962966</c:v>
                </c:pt>
                <c:pt idx="6394" formatCode="[h]:mm:ss">
                  <c:v>2.8598726851851848</c:v>
                </c:pt>
                <c:pt idx="6395" formatCode="[h]:mm:ss">
                  <c:v>2.8603240740740739</c:v>
                </c:pt>
                <c:pt idx="6396" formatCode="[h]:mm:ss">
                  <c:v>2.8607754629629629</c:v>
                </c:pt>
                <c:pt idx="6397" formatCode="[h]:mm:ss">
                  <c:v>2.861226851851852</c:v>
                </c:pt>
                <c:pt idx="6398" formatCode="[h]:mm:ss">
                  <c:v>2.8616782407407406</c:v>
                </c:pt>
                <c:pt idx="6399" formatCode="[h]:mm:ss">
                  <c:v>2.8621296296296297</c:v>
                </c:pt>
                <c:pt idx="6400" formatCode="[h]:mm:ss">
                  <c:v>2.8625810185185188</c:v>
                </c:pt>
                <c:pt idx="6401" formatCode="[h]:mm:ss">
                  <c:v>2.8630324074074074</c:v>
                </c:pt>
                <c:pt idx="6402" formatCode="[h]:mm:ss">
                  <c:v>2.8634837962962965</c:v>
                </c:pt>
                <c:pt idx="6403" formatCode="[h]:mm:ss">
                  <c:v>2.8639351851851855</c:v>
                </c:pt>
                <c:pt idx="6404" formatCode="[h]:mm:ss">
                  <c:v>2.8643865740740737</c:v>
                </c:pt>
                <c:pt idx="6405" formatCode="[h]:mm:ss">
                  <c:v>2.8648379629629628</c:v>
                </c:pt>
                <c:pt idx="6406" formatCode="[h]:mm:ss">
                  <c:v>2.8652893518518519</c:v>
                </c:pt>
                <c:pt idx="6407" formatCode="[h]:mm:ss">
                  <c:v>2.8657407407407405</c:v>
                </c:pt>
                <c:pt idx="6408" formatCode="[h]:mm:ss">
                  <c:v>2.8661921296296295</c:v>
                </c:pt>
                <c:pt idx="6409" formatCode="[h]:mm:ss">
                  <c:v>2.8666435185185186</c:v>
                </c:pt>
                <c:pt idx="6410" formatCode="[h]:mm:ss">
                  <c:v>2.8670486111111111</c:v>
                </c:pt>
                <c:pt idx="6411" formatCode="[h]:mm:ss">
                  <c:v>2.8674999999999997</c:v>
                </c:pt>
                <c:pt idx="6412" formatCode="[h]:mm:ss">
                  <c:v>2.8679513888888888</c:v>
                </c:pt>
                <c:pt idx="6413" formatCode="[h]:mm:ss">
                  <c:v>2.8684027777777779</c:v>
                </c:pt>
                <c:pt idx="6414" formatCode="[h]:mm:ss">
                  <c:v>2.8688541666666669</c:v>
                </c:pt>
                <c:pt idx="6415" formatCode="[h]:mm:ss">
                  <c:v>2.8693055555555556</c:v>
                </c:pt>
                <c:pt idx="6416" formatCode="[h]:mm:ss">
                  <c:v>2.8697569444444446</c:v>
                </c:pt>
                <c:pt idx="6417" formatCode="[h]:mm:ss">
                  <c:v>2.8702083333333337</c:v>
                </c:pt>
                <c:pt idx="6418" formatCode="[h]:mm:ss">
                  <c:v>2.8706597222222219</c:v>
                </c:pt>
                <c:pt idx="6419" formatCode="[h]:mm:ss">
                  <c:v>2.8711111111111109</c:v>
                </c:pt>
                <c:pt idx="6420" formatCode="[h]:mm:ss">
                  <c:v>2.8715625</c:v>
                </c:pt>
                <c:pt idx="6421" formatCode="[h]:mm:ss">
                  <c:v>2.8720138888888886</c:v>
                </c:pt>
                <c:pt idx="6422" formatCode="[h]:mm:ss">
                  <c:v>2.8724652777777777</c:v>
                </c:pt>
                <c:pt idx="6423" formatCode="[h]:mm:ss">
                  <c:v>2.8729166666666668</c:v>
                </c:pt>
                <c:pt idx="6424" formatCode="[h]:mm:ss">
                  <c:v>2.8733564814814816</c:v>
                </c:pt>
                <c:pt idx="6425" formatCode="[h]:mm:ss">
                  <c:v>2.8738078703703707</c:v>
                </c:pt>
                <c:pt idx="6426" formatCode="[h]:mm:ss">
                  <c:v>2.8742592592592593</c:v>
                </c:pt>
                <c:pt idx="6427" formatCode="[h]:mm:ss">
                  <c:v>2.8747106481481484</c:v>
                </c:pt>
                <c:pt idx="6428" formatCode="[h]:mm:ss">
                  <c:v>2.8751273148148151</c:v>
                </c:pt>
                <c:pt idx="6429" formatCode="[h]:mm:ss">
                  <c:v>2.8755787037037037</c:v>
                </c:pt>
                <c:pt idx="6430" formatCode="[h]:mm:ss">
                  <c:v>2.8760300925925928</c:v>
                </c:pt>
                <c:pt idx="6431" formatCode="[h]:mm:ss">
                  <c:v>2.8764814814814819</c:v>
                </c:pt>
                <c:pt idx="6432" formatCode="[h]:mm:ss">
                  <c:v>2.87693287037037</c:v>
                </c:pt>
                <c:pt idx="6433" formatCode="[h]:mm:ss">
                  <c:v>2.8773842592592591</c:v>
                </c:pt>
                <c:pt idx="6434" formatCode="[h]:mm:ss">
                  <c:v>2.8778356481481482</c:v>
                </c:pt>
                <c:pt idx="6435" formatCode="[h]:mm:ss">
                  <c:v>2.8782870370370368</c:v>
                </c:pt>
                <c:pt idx="6436" formatCode="[h]:mm:ss">
                  <c:v>2.8787384259259259</c:v>
                </c:pt>
                <c:pt idx="6437" formatCode="[h]:mm:ss">
                  <c:v>2.879189814814815</c:v>
                </c:pt>
                <c:pt idx="6438" formatCode="[h]:mm:ss">
                  <c:v>2.8796412037037036</c:v>
                </c:pt>
                <c:pt idx="6439" formatCode="[h]:mm:ss">
                  <c:v>2.8800925925925926</c:v>
                </c:pt>
                <c:pt idx="6440" formatCode="[h]:mm:ss">
                  <c:v>2.8805439814814817</c:v>
                </c:pt>
                <c:pt idx="6441" formatCode="[h]:mm:ss">
                  <c:v>2.8809953703703708</c:v>
                </c:pt>
                <c:pt idx="6442" formatCode="[h]:mm:ss">
                  <c:v>2.881446759259259</c:v>
                </c:pt>
                <c:pt idx="6443" formatCode="[h]:mm:ss">
                  <c:v>2.881898148148148</c:v>
                </c:pt>
                <c:pt idx="6444" formatCode="[h]:mm:ss">
                  <c:v>2.8823495370370371</c:v>
                </c:pt>
                <c:pt idx="6445" formatCode="[h]:mm:ss">
                  <c:v>2.8828009259259257</c:v>
                </c:pt>
                <c:pt idx="6446" formatCode="[h]:mm:ss">
                  <c:v>2.8832523148148148</c:v>
                </c:pt>
                <c:pt idx="6447" formatCode="[h]:mm:ss">
                  <c:v>2.8837037037037039</c:v>
                </c:pt>
                <c:pt idx="6448" formatCode="[h]:mm:ss">
                  <c:v>2.8841087962962964</c:v>
                </c:pt>
                <c:pt idx="6449" formatCode="[h]:mm:ss">
                  <c:v>2.884560185185185</c:v>
                </c:pt>
                <c:pt idx="6450" formatCode="[h]:mm:ss">
                  <c:v>2.885011574074074</c:v>
                </c:pt>
                <c:pt idx="6451" formatCode="[h]:mm:ss">
                  <c:v>2.8854629629629631</c:v>
                </c:pt>
                <c:pt idx="6452" formatCode="[h]:mm:ss">
                  <c:v>2.8859143518518517</c:v>
                </c:pt>
                <c:pt idx="6453" formatCode="[h]:mm:ss">
                  <c:v>2.8863657407407408</c:v>
                </c:pt>
                <c:pt idx="6454" formatCode="[h]:mm:ss">
                  <c:v>2.8868171296296299</c:v>
                </c:pt>
                <c:pt idx="6455" formatCode="[h]:mm:ss">
                  <c:v>2.887268518518519</c:v>
                </c:pt>
                <c:pt idx="6456" formatCode="[h]:mm:ss">
                  <c:v>2.8877199074074071</c:v>
                </c:pt>
                <c:pt idx="6457" formatCode="[h]:mm:ss">
                  <c:v>2.8881712962962962</c:v>
                </c:pt>
                <c:pt idx="6458" formatCode="[h]:mm:ss">
                  <c:v>2.8886226851851853</c:v>
                </c:pt>
                <c:pt idx="6459" formatCode="[h]:mm:ss">
                  <c:v>2.8890625000000001</c:v>
                </c:pt>
                <c:pt idx="6460" formatCode="[h]:mm:ss">
                  <c:v>2.8895138888888887</c:v>
                </c:pt>
                <c:pt idx="6461" formatCode="[h]:mm:ss">
                  <c:v>2.8899652777777778</c:v>
                </c:pt>
                <c:pt idx="6462" formatCode="[h]:mm:ss">
                  <c:v>2.8904166666666669</c:v>
                </c:pt>
                <c:pt idx="6463" formatCode="[h]:mm:ss">
                  <c:v>2.8908333333333331</c:v>
                </c:pt>
                <c:pt idx="6464" formatCode="[h]:mm:ss">
                  <c:v>2.8912847222222222</c:v>
                </c:pt>
                <c:pt idx="6465" formatCode="[h]:mm:ss">
                  <c:v>2.8917361111111113</c:v>
                </c:pt>
                <c:pt idx="6466" formatCode="[h]:mm:ss">
                  <c:v>2.8921874999999999</c:v>
                </c:pt>
                <c:pt idx="6467" formatCode="[h]:mm:ss">
                  <c:v>2.892638888888889</c:v>
                </c:pt>
                <c:pt idx="6468" formatCode="[h]:mm:ss">
                  <c:v>2.8930902777777781</c:v>
                </c:pt>
                <c:pt idx="6469" formatCode="[h]:mm:ss">
                  <c:v>2.8935416666666662</c:v>
                </c:pt>
                <c:pt idx="6470" formatCode="[h]:mm:ss">
                  <c:v>2.8939930555555553</c:v>
                </c:pt>
                <c:pt idx="6471" formatCode="[h]:mm:ss">
                  <c:v>2.8944444444444444</c:v>
                </c:pt>
                <c:pt idx="6472" formatCode="[h]:mm:ss">
                  <c:v>2.8948958333333334</c:v>
                </c:pt>
                <c:pt idx="6473" formatCode="[h]:mm:ss">
                  <c:v>2.8953472222222221</c:v>
                </c:pt>
                <c:pt idx="6474" formatCode="[h]:mm:ss">
                  <c:v>2.8957986111111111</c:v>
                </c:pt>
                <c:pt idx="6475" formatCode="[h]:mm:ss">
                  <c:v>2.8962500000000002</c:v>
                </c:pt>
                <c:pt idx="6476" formatCode="[h]:mm:ss">
                  <c:v>2.8966666666666665</c:v>
                </c:pt>
                <c:pt idx="6477" formatCode="[h]:mm:ss">
                  <c:v>2.8971180555555556</c:v>
                </c:pt>
                <c:pt idx="6478" formatCode="[h]:mm:ss">
                  <c:v>2.8975578703703704</c:v>
                </c:pt>
                <c:pt idx="6479" formatCode="[h]:mm:ss">
                  <c:v>2.8980092592592595</c:v>
                </c:pt>
                <c:pt idx="6480" formatCode="[h]:mm:ss">
                  <c:v>2.8984606481481481</c:v>
                </c:pt>
                <c:pt idx="6481" formatCode="[h]:mm:ss">
                  <c:v>2.8989120370370371</c:v>
                </c:pt>
                <c:pt idx="6482" formatCode="[h]:mm:ss">
                  <c:v>2.8993287037037039</c:v>
                </c:pt>
                <c:pt idx="6483" formatCode="[h]:mm:ss">
                  <c:v>2.8997800925925925</c:v>
                </c:pt>
                <c:pt idx="6484" formatCode="[h]:mm:ss">
                  <c:v>2.9002314814814816</c:v>
                </c:pt>
                <c:pt idx="6485" formatCode="[h]:mm:ss">
                  <c:v>2.9006828703703706</c:v>
                </c:pt>
                <c:pt idx="6486" formatCode="[h]:mm:ss">
                  <c:v>2.9011342592592588</c:v>
                </c:pt>
                <c:pt idx="6487" formatCode="[h]:mm:ss">
                  <c:v>2.9015856481481479</c:v>
                </c:pt>
                <c:pt idx="6488" formatCode="[h]:mm:ss">
                  <c:v>2.902037037037037</c:v>
                </c:pt>
                <c:pt idx="6489" formatCode="[h]:mm:ss">
                  <c:v>2.902488425925926</c:v>
                </c:pt>
                <c:pt idx="6490" formatCode="[h]:mm:ss">
                  <c:v>2.9029398148148147</c:v>
                </c:pt>
                <c:pt idx="6491" formatCode="[h]:mm:ss">
                  <c:v>2.9033912037037037</c:v>
                </c:pt>
                <c:pt idx="6492" formatCode="[h]:mm:ss">
                  <c:v>2.9038425925925928</c:v>
                </c:pt>
                <c:pt idx="6493" formatCode="[h]:mm:ss">
                  <c:v>2.9042939814814814</c:v>
                </c:pt>
                <c:pt idx="6494" formatCode="[h]:mm:ss">
                  <c:v>2.9047453703703705</c:v>
                </c:pt>
                <c:pt idx="6495" formatCode="[h]:mm:ss">
                  <c:v>2.9051620370370372</c:v>
                </c:pt>
                <c:pt idx="6496" formatCode="[h]:mm:ss">
                  <c:v>2.9056134259259259</c:v>
                </c:pt>
                <c:pt idx="6497" formatCode="[h]:mm:ss">
                  <c:v>2.9060648148148149</c:v>
                </c:pt>
                <c:pt idx="6498" formatCode="[h]:mm:ss">
                  <c:v>2.906516203703704</c:v>
                </c:pt>
                <c:pt idx="6499" formatCode="[h]:mm:ss">
                  <c:v>2.9069675925925922</c:v>
                </c:pt>
                <c:pt idx="6500" formatCode="[h]:mm:ss">
                  <c:v>2.9074189814814813</c:v>
                </c:pt>
                <c:pt idx="6501" formatCode="[h]:mm:ss">
                  <c:v>2.9078703703703703</c:v>
                </c:pt>
                <c:pt idx="6502" formatCode="[h]:mm:ss">
                  <c:v>2.9083217592592594</c:v>
                </c:pt>
                <c:pt idx="6503" formatCode="[h]:mm:ss">
                  <c:v>2.908773148148148</c:v>
                </c:pt>
                <c:pt idx="6504" formatCode="[h]:mm:ss">
                  <c:v>2.9091898148148148</c:v>
                </c:pt>
                <c:pt idx="6505" formatCode="[h]:mm:ss">
                  <c:v>2.9096412037037038</c:v>
                </c:pt>
                <c:pt idx="6506" formatCode="[h]:mm:ss">
                  <c:v>2.9100925925925925</c:v>
                </c:pt>
                <c:pt idx="6507" formatCode="[h]:mm:ss">
                  <c:v>2.9105439814814815</c:v>
                </c:pt>
                <c:pt idx="6508" formatCode="[h]:mm:ss">
                  <c:v>2.9109837962962963</c:v>
                </c:pt>
                <c:pt idx="6509" formatCode="[h]:mm:ss">
                  <c:v>2.9114351851851854</c:v>
                </c:pt>
                <c:pt idx="6510" formatCode="[h]:mm:ss">
                  <c:v>2.911886574074074</c:v>
                </c:pt>
                <c:pt idx="6511" formatCode="[h]:mm:ss">
                  <c:v>2.9123379629629631</c:v>
                </c:pt>
                <c:pt idx="6512" formatCode="[h]:mm:ss">
                  <c:v>2.9127893518518522</c:v>
                </c:pt>
                <c:pt idx="6513" formatCode="[h]:mm:ss">
                  <c:v>2.9132407407407404</c:v>
                </c:pt>
                <c:pt idx="6514" formatCode="[h]:mm:ss">
                  <c:v>2.9136921296296294</c:v>
                </c:pt>
                <c:pt idx="6515" formatCode="[h]:mm:ss">
                  <c:v>2.9141435185185185</c:v>
                </c:pt>
                <c:pt idx="6516" formatCode="[h]:mm:ss">
                  <c:v>2.9145949074074071</c:v>
                </c:pt>
                <c:pt idx="6517" formatCode="[h]:mm:ss">
                  <c:v>2.9150462962962962</c:v>
                </c:pt>
                <c:pt idx="6518" formatCode="[h]:mm:ss">
                  <c:v>2.9154976851851853</c:v>
                </c:pt>
                <c:pt idx="6519" formatCode="[h]:mm:ss">
                  <c:v>2.9159490740740743</c:v>
                </c:pt>
                <c:pt idx="6520" formatCode="[h]:mm:ss">
                  <c:v>2.916400462962963</c:v>
                </c:pt>
                <c:pt idx="6521" formatCode="[h]:mm:ss">
                  <c:v>2.916851851851852</c:v>
                </c:pt>
                <c:pt idx="6522" formatCode="[h]:mm:ss">
                  <c:v>2.9173032407407411</c:v>
                </c:pt>
                <c:pt idx="6523" formatCode="[h]:mm:ss">
                  <c:v>2.9177546296296293</c:v>
                </c:pt>
                <c:pt idx="6524" formatCode="[h]:mm:ss">
                  <c:v>2.9182060185185184</c:v>
                </c:pt>
                <c:pt idx="6525" formatCode="[h]:mm:ss">
                  <c:v>2.9186574074074074</c:v>
                </c:pt>
                <c:pt idx="6526" formatCode="[h]:mm:ss">
                  <c:v>2.919108796296296</c:v>
                </c:pt>
                <c:pt idx="6527" formatCode="[h]:mm:ss">
                  <c:v>2.9195601851851851</c:v>
                </c:pt>
                <c:pt idx="6528" formatCode="[h]:mm:ss">
                  <c:v>2.9200115740740742</c:v>
                </c:pt>
                <c:pt idx="6529" formatCode="[h]:mm:ss">
                  <c:v>2.9204629629629628</c:v>
                </c:pt>
                <c:pt idx="6530" formatCode="[h]:mm:ss">
                  <c:v>2.9209143518518519</c:v>
                </c:pt>
                <c:pt idx="6531" formatCode="[h]:mm:ss">
                  <c:v>2.921365740740741</c:v>
                </c:pt>
                <c:pt idx="6532" formatCode="[h]:mm:ss">
                  <c:v>2.92181712962963</c:v>
                </c:pt>
                <c:pt idx="6533" formatCode="[h]:mm:ss">
                  <c:v>2.9222685185185182</c:v>
                </c:pt>
                <c:pt idx="6534" formatCode="[h]:mm:ss">
                  <c:v>2.9227199074074073</c:v>
                </c:pt>
                <c:pt idx="6535" formatCode="[h]:mm:ss">
                  <c:v>2.9231712962962964</c:v>
                </c:pt>
                <c:pt idx="6536" formatCode="[h]:mm:ss">
                  <c:v>2.923622685185185</c:v>
                </c:pt>
                <c:pt idx="6537" formatCode="[h]:mm:ss">
                  <c:v>2.924074074074074</c:v>
                </c:pt>
                <c:pt idx="6538" formatCode="[h]:mm:ss">
                  <c:v>2.9244907407407408</c:v>
                </c:pt>
                <c:pt idx="6539" formatCode="[h]:mm:ss">
                  <c:v>2.9249421296296294</c:v>
                </c:pt>
                <c:pt idx="6540" formatCode="[h]:mm:ss">
                  <c:v>2.9253935185185185</c:v>
                </c:pt>
                <c:pt idx="6541" formatCode="[h]:mm:ss">
                  <c:v>2.9258449074074075</c:v>
                </c:pt>
                <c:pt idx="6542" formatCode="[h]:mm:ss">
                  <c:v>2.9262962962962962</c:v>
                </c:pt>
                <c:pt idx="6543" formatCode="[h]:mm:ss">
                  <c:v>2.9267476851851852</c:v>
                </c:pt>
                <c:pt idx="6544" formatCode="[h]:mm:ss">
                  <c:v>2.9271990740740743</c:v>
                </c:pt>
                <c:pt idx="6545" formatCode="[h]:mm:ss">
                  <c:v>2.9276504629629634</c:v>
                </c:pt>
                <c:pt idx="6546" formatCode="[h]:mm:ss">
                  <c:v>2.9281018518518516</c:v>
                </c:pt>
                <c:pt idx="6547" formatCode="[h]:mm:ss">
                  <c:v>2.9285532407407406</c:v>
                </c:pt>
                <c:pt idx="6548" formatCode="[h]:mm:ss">
                  <c:v>2.9290046296296297</c:v>
                </c:pt>
                <c:pt idx="6549" formatCode="[h]:mm:ss">
                  <c:v>2.9294560185185183</c:v>
                </c:pt>
                <c:pt idx="6550" formatCode="[h]:mm:ss">
                  <c:v>2.9298611111111108</c:v>
                </c:pt>
                <c:pt idx="6551" formatCode="[h]:mm:ss">
                  <c:v>2.9303124999999999</c:v>
                </c:pt>
                <c:pt idx="6552" formatCode="[h]:mm:ss">
                  <c:v>2.9307638888888889</c:v>
                </c:pt>
                <c:pt idx="6553" formatCode="[h]:mm:ss">
                  <c:v>2.9312152777777776</c:v>
                </c:pt>
                <c:pt idx="6554" formatCode="[h]:mm:ss">
                  <c:v>2.9316319444444443</c:v>
                </c:pt>
                <c:pt idx="6555" formatCode="[h]:mm:ss">
                  <c:v>2.9320486111111115</c:v>
                </c:pt>
                <c:pt idx="6556" formatCode="[h]:mm:ss">
                  <c:v>2.9324999999999997</c:v>
                </c:pt>
                <c:pt idx="6557" formatCode="[h]:mm:ss">
                  <c:v>2.9329513888888887</c:v>
                </c:pt>
                <c:pt idx="6558" formatCode="[h]:mm:ss">
                  <c:v>2.9334027777777778</c:v>
                </c:pt>
                <c:pt idx="6559" formatCode="[h]:mm:ss">
                  <c:v>2.9338541666666664</c:v>
                </c:pt>
                <c:pt idx="6560" formatCode="[h]:mm:ss">
                  <c:v>2.9343055555555555</c:v>
                </c:pt>
                <c:pt idx="6561" formatCode="[h]:mm:ss">
                  <c:v>2.9347569444444446</c:v>
                </c:pt>
                <c:pt idx="6562" formatCode="[h]:mm:ss">
                  <c:v>2.9352083333333332</c:v>
                </c:pt>
                <c:pt idx="6563" formatCode="[h]:mm:ss">
                  <c:v>2.9356597222222223</c:v>
                </c:pt>
                <c:pt idx="6564" formatCode="[h]:mm:ss">
                  <c:v>2.936076388888889</c:v>
                </c:pt>
                <c:pt idx="6565" formatCode="[h]:mm:ss">
                  <c:v>2.9365277777777781</c:v>
                </c:pt>
                <c:pt idx="6566" formatCode="[h]:mm:ss">
                  <c:v>2.9369328703703701</c:v>
                </c:pt>
                <c:pt idx="6567" formatCode="[h]:mm:ss">
                  <c:v>2.9373842592592592</c:v>
                </c:pt>
                <c:pt idx="6568" formatCode="[h]:mm:ss">
                  <c:v>2.9378356481481482</c:v>
                </c:pt>
                <c:pt idx="6569" formatCode="[h]:mm:ss">
                  <c:v>2.9382870370370373</c:v>
                </c:pt>
                <c:pt idx="6570" formatCode="[h]:mm:ss">
                  <c:v>2.9387384259259259</c:v>
                </c:pt>
                <c:pt idx="6571" formatCode="[h]:mm:ss">
                  <c:v>2.939189814814815</c:v>
                </c:pt>
                <c:pt idx="6572" formatCode="[h]:mm:ss">
                  <c:v>2.9396412037037041</c:v>
                </c:pt>
                <c:pt idx="6573" formatCode="[h]:mm:ss">
                  <c:v>2.9400578703703704</c:v>
                </c:pt>
                <c:pt idx="6574" formatCode="[h]:mm:ss">
                  <c:v>2.9405092592592594</c:v>
                </c:pt>
                <c:pt idx="6575" formatCode="[h]:mm:ss">
                  <c:v>2.9409606481481485</c:v>
                </c:pt>
                <c:pt idx="6576" formatCode="[h]:mm:ss">
                  <c:v>2.9414120370370367</c:v>
                </c:pt>
                <c:pt idx="6577" formatCode="[h]:mm:ss">
                  <c:v>2.9418634259259258</c:v>
                </c:pt>
                <c:pt idx="6578" formatCode="[h]:mm:ss">
                  <c:v>2.9423148148148148</c:v>
                </c:pt>
                <c:pt idx="6579" formatCode="[h]:mm:ss">
                  <c:v>2.9427662037037035</c:v>
                </c:pt>
                <c:pt idx="6580" formatCode="[h]:mm:ss">
                  <c:v>2.9432175925925925</c:v>
                </c:pt>
                <c:pt idx="6581" formatCode="[h]:mm:ss">
                  <c:v>2.9436689814814816</c:v>
                </c:pt>
                <c:pt idx="6582" formatCode="[h]:mm:ss">
                  <c:v>2.9441203703703707</c:v>
                </c:pt>
                <c:pt idx="6583" formatCode="[h]:mm:ss">
                  <c:v>2.9445717592592593</c:v>
                </c:pt>
                <c:pt idx="6584" formatCode="[h]:mm:ss">
                  <c:v>2.944988425925926</c:v>
                </c:pt>
                <c:pt idx="6585" formatCode="[h]:mm:ss">
                  <c:v>2.9454398148148151</c:v>
                </c:pt>
                <c:pt idx="6586" formatCode="[h]:mm:ss">
                  <c:v>2.9458912037037037</c:v>
                </c:pt>
                <c:pt idx="6587" formatCode="[h]:mm:ss">
                  <c:v>2.9463425925925928</c:v>
                </c:pt>
                <c:pt idx="6588" formatCode="[h]:mm:ss">
                  <c:v>2.9467939814814819</c:v>
                </c:pt>
                <c:pt idx="6589" formatCode="[h]:mm:ss">
                  <c:v>2.94724537037037</c:v>
                </c:pt>
                <c:pt idx="6590" formatCode="[h]:mm:ss">
                  <c:v>2.9476967592592591</c:v>
                </c:pt>
                <c:pt idx="6591" formatCode="[h]:mm:ss">
                  <c:v>2.9481481481481482</c:v>
                </c:pt>
                <c:pt idx="6592" formatCode="[h]:mm:ss">
                  <c:v>2.9485995370370368</c:v>
                </c:pt>
                <c:pt idx="6593" formatCode="[h]:mm:ss">
                  <c:v>2.9490509259259259</c:v>
                </c:pt>
                <c:pt idx="6594" formatCode="[h]:mm:ss">
                  <c:v>2.9494907407407407</c:v>
                </c:pt>
                <c:pt idx="6595" formatCode="[h]:mm:ss">
                  <c:v>2.9499421296296298</c:v>
                </c:pt>
                <c:pt idx="6596" formatCode="[h]:mm:ss">
                  <c:v>2.9503935185185184</c:v>
                </c:pt>
                <c:pt idx="6597" formatCode="[h]:mm:ss">
                  <c:v>2.9508449074074075</c:v>
                </c:pt>
                <c:pt idx="6598" formatCode="[h]:mm:ss">
                  <c:v>2.9512962962962965</c:v>
                </c:pt>
                <c:pt idx="6599" formatCode="[h]:mm:ss">
                  <c:v>2.9517476851851856</c:v>
                </c:pt>
                <c:pt idx="6600" formatCode="[h]:mm:ss">
                  <c:v>2.9521990740740738</c:v>
                </c:pt>
                <c:pt idx="6601" formatCode="[h]:mm:ss">
                  <c:v>2.9526504629629629</c:v>
                </c:pt>
                <c:pt idx="6602" formatCode="[h]:mm:ss">
                  <c:v>2.9531018518518519</c:v>
                </c:pt>
                <c:pt idx="6603" formatCode="[h]:mm:ss">
                  <c:v>2.9535532407407405</c:v>
                </c:pt>
                <c:pt idx="6604" formatCode="[h]:mm:ss">
                  <c:v>2.9540046296296296</c:v>
                </c:pt>
                <c:pt idx="6605" formatCode="[h]:mm:ss">
                  <c:v>2.9544560185185187</c:v>
                </c:pt>
                <c:pt idx="6606" formatCode="[h]:mm:ss">
                  <c:v>2.9549074074074073</c:v>
                </c:pt>
                <c:pt idx="6607" formatCode="[h]:mm:ss">
                  <c:v>2.9553587962962964</c:v>
                </c:pt>
                <c:pt idx="6608" formatCode="[h]:mm:ss">
                  <c:v>2.9558101851851855</c:v>
                </c:pt>
                <c:pt idx="6609" formatCode="[h]:mm:ss">
                  <c:v>2.9562615740740736</c:v>
                </c:pt>
                <c:pt idx="6610" formatCode="[h]:mm:ss">
                  <c:v>2.9567129629629627</c:v>
                </c:pt>
                <c:pt idx="6611" formatCode="[h]:mm:ss">
                  <c:v>2.9571643518518518</c:v>
                </c:pt>
                <c:pt idx="6612" formatCode="[h]:mm:ss">
                  <c:v>2.9576157407407409</c:v>
                </c:pt>
                <c:pt idx="6613" formatCode="[h]:mm:ss">
                  <c:v>2.9580671296296295</c:v>
                </c:pt>
                <c:pt idx="6614" formatCode="[h]:mm:ss">
                  <c:v>2.9585185185185185</c:v>
                </c:pt>
                <c:pt idx="6615" formatCode="[h]:mm:ss">
                  <c:v>2.9589699074074076</c:v>
                </c:pt>
                <c:pt idx="6616" formatCode="[h]:mm:ss">
                  <c:v>2.9594212962962962</c:v>
                </c:pt>
                <c:pt idx="6617" formatCode="[h]:mm:ss">
                  <c:v>2.9598726851851853</c:v>
                </c:pt>
                <c:pt idx="6618" formatCode="[h]:mm:ss">
                  <c:v>2.9603240740740744</c:v>
                </c:pt>
                <c:pt idx="6619" formatCode="[h]:mm:ss">
                  <c:v>2.9607754629629626</c:v>
                </c:pt>
                <c:pt idx="6620" formatCode="[h]:mm:ss">
                  <c:v>2.9612268518518516</c:v>
                </c:pt>
                <c:pt idx="6621" formatCode="[h]:mm:ss">
                  <c:v>2.9616782407407407</c:v>
                </c:pt>
                <c:pt idx="6622" formatCode="[h]:mm:ss">
                  <c:v>2.9621296296296293</c:v>
                </c:pt>
                <c:pt idx="6623" formatCode="[h]:mm:ss">
                  <c:v>2.9625810185185184</c:v>
                </c:pt>
                <c:pt idx="6624" formatCode="[h]:mm:ss">
                  <c:v>2.9630324074074075</c:v>
                </c:pt>
                <c:pt idx="6625" formatCode="[h]:mm:ss">
                  <c:v>2.9634837962962965</c:v>
                </c:pt>
                <c:pt idx="6626" formatCode="[h]:mm:ss">
                  <c:v>2.9639351851851852</c:v>
                </c:pt>
                <c:pt idx="6627" formatCode="[h]:mm:ss">
                  <c:v>2.9643865740740742</c:v>
                </c:pt>
                <c:pt idx="6628" formatCode="[h]:mm:ss">
                  <c:v>2.9648379629629633</c:v>
                </c:pt>
                <c:pt idx="6629" formatCode="[h]:mm:ss">
                  <c:v>2.9652893518518515</c:v>
                </c:pt>
                <c:pt idx="6630" formatCode="[h]:mm:ss">
                  <c:v>2.9657291666666663</c:v>
                </c:pt>
                <c:pt idx="6631" formatCode="[h]:mm:ss">
                  <c:v>2.9661805555555554</c:v>
                </c:pt>
                <c:pt idx="6632" formatCode="[h]:mm:ss">
                  <c:v>2.9666319444444444</c:v>
                </c:pt>
                <c:pt idx="6633" formatCode="[h]:mm:ss">
                  <c:v>2.9670833333333331</c:v>
                </c:pt>
                <c:pt idx="6634" formatCode="[h]:mm:ss">
                  <c:v>2.9675347222222221</c:v>
                </c:pt>
                <c:pt idx="6635" formatCode="[h]:mm:ss">
                  <c:v>2.9679861111111112</c:v>
                </c:pt>
                <c:pt idx="6636" formatCode="[h]:mm:ss">
                  <c:v>2.9684375000000003</c:v>
                </c:pt>
                <c:pt idx="6637" formatCode="[h]:mm:ss">
                  <c:v>2.9688888888888889</c:v>
                </c:pt>
                <c:pt idx="6638" formatCode="[h]:mm:ss">
                  <c:v>2.969340277777778</c:v>
                </c:pt>
                <c:pt idx="6639" formatCode="[h]:mm:ss">
                  <c:v>2.9697916666666671</c:v>
                </c:pt>
                <c:pt idx="6640" formatCode="[h]:mm:ss">
                  <c:v>2.9702430555555552</c:v>
                </c:pt>
                <c:pt idx="6641" formatCode="[h]:mm:ss">
                  <c:v>2.9706944444444443</c:v>
                </c:pt>
                <c:pt idx="6642" formatCode="[h]:mm:ss">
                  <c:v>2.9711458333333334</c:v>
                </c:pt>
                <c:pt idx="6643" formatCode="[h]:mm:ss">
                  <c:v>2.971597222222222</c:v>
                </c:pt>
                <c:pt idx="6644" formatCode="[h]:mm:ss">
                  <c:v>2.9720370370370368</c:v>
                </c:pt>
                <c:pt idx="6645" formatCode="[h]:mm:ss">
                  <c:v>2.9724537037037035</c:v>
                </c:pt>
                <c:pt idx="6646" formatCode="[h]:mm:ss">
                  <c:v>2.9729050925925926</c:v>
                </c:pt>
                <c:pt idx="6647" formatCode="[h]:mm:ss">
                  <c:v>2.9733564814814812</c:v>
                </c:pt>
                <c:pt idx="6648" formatCode="[h]:mm:ss">
                  <c:v>2.9738078703703703</c:v>
                </c:pt>
                <c:pt idx="6649" formatCode="[h]:mm:ss">
                  <c:v>2.9742592592592594</c:v>
                </c:pt>
                <c:pt idx="6650" formatCode="[h]:mm:ss">
                  <c:v>2.974710648148148</c:v>
                </c:pt>
                <c:pt idx="6651" formatCode="[h]:mm:ss">
                  <c:v>2.9751620370370371</c:v>
                </c:pt>
                <c:pt idx="6652" formatCode="[h]:mm:ss">
                  <c:v>2.9756134259259261</c:v>
                </c:pt>
                <c:pt idx="6653" formatCode="[h]:mm:ss">
                  <c:v>2.9760648148148152</c:v>
                </c:pt>
                <c:pt idx="6654" formatCode="[h]:mm:ss">
                  <c:v>2.9765162037037034</c:v>
                </c:pt>
                <c:pt idx="6655" formatCode="[h]:mm:ss">
                  <c:v>2.9769675925925925</c:v>
                </c:pt>
                <c:pt idx="6656" formatCode="[h]:mm:ss">
                  <c:v>2.9774189814814815</c:v>
                </c:pt>
                <c:pt idx="6657" formatCode="[h]:mm:ss">
                  <c:v>2.9778703703703702</c:v>
                </c:pt>
                <c:pt idx="6658" formatCode="[h]:mm:ss">
                  <c:v>2.9783217592592592</c:v>
                </c:pt>
                <c:pt idx="6659" formatCode="[h]:mm:ss">
                  <c:v>2.9787731481481483</c:v>
                </c:pt>
                <c:pt idx="6660" formatCode="[h]:mm:ss">
                  <c:v>2.9792245370370369</c:v>
                </c:pt>
                <c:pt idx="6661" formatCode="[h]:mm:ss">
                  <c:v>2.979675925925926</c:v>
                </c:pt>
                <c:pt idx="6662" formatCode="[h]:mm:ss">
                  <c:v>2.9801273148148151</c:v>
                </c:pt>
                <c:pt idx="6663" formatCode="[h]:mm:ss">
                  <c:v>2.9805787037037041</c:v>
                </c:pt>
                <c:pt idx="6664" formatCode="[h]:mm:ss">
                  <c:v>2.9810300925925923</c:v>
                </c:pt>
                <c:pt idx="6665" formatCode="[h]:mm:ss">
                  <c:v>2.9814814814814814</c:v>
                </c:pt>
                <c:pt idx="6666" formatCode="[h]:mm:ss">
                  <c:v>2.9819328703703705</c:v>
                </c:pt>
                <c:pt idx="6667" formatCode="[h]:mm:ss">
                  <c:v>2.9823842592592591</c:v>
                </c:pt>
                <c:pt idx="6668" formatCode="[h]:mm:ss">
                  <c:v>2.9828356481481482</c:v>
                </c:pt>
                <c:pt idx="6669" formatCode="[h]:mm:ss">
                  <c:v>2.9832870370370372</c:v>
                </c:pt>
                <c:pt idx="6670" formatCode="[h]:mm:ss">
                  <c:v>2.9837037037037035</c:v>
                </c:pt>
                <c:pt idx="6671" formatCode="[h]:mm:ss">
                  <c:v>2.9841550925925926</c:v>
                </c:pt>
                <c:pt idx="6672" formatCode="[h]:mm:ss">
                  <c:v>2.9846064814814817</c:v>
                </c:pt>
                <c:pt idx="6673" formatCode="[h]:mm:ss">
                  <c:v>2.9850578703703703</c:v>
                </c:pt>
                <c:pt idx="6674" formatCode="[h]:mm:ss">
                  <c:v>2.9855092592592594</c:v>
                </c:pt>
                <c:pt idx="6675" formatCode="[h]:mm:ss">
                  <c:v>2.9859606481481484</c:v>
                </c:pt>
                <c:pt idx="6676" formatCode="[h]:mm:ss">
                  <c:v>2.9864120370370366</c:v>
                </c:pt>
                <c:pt idx="6677" formatCode="[h]:mm:ss">
                  <c:v>2.9868518518518514</c:v>
                </c:pt>
                <c:pt idx="6678" formatCode="[h]:mm:ss">
                  <c:v>2.9873032407407405</c:v>
                </c:pt>
                <c:pt idx="6679" formatCode="[h]:mm:ss">
                  <c:v>2.9877546296296296</c:v>
                </c:pt>
                <c:pt idx="6680" formatCode="[h]:mm:ss">
                  <c:v>2.9882060185185186</c:v>
                </c:pt>
                <c:pt idx="6681" formatCode="[h]:mm:ss">
                  <c:v>2.9886574074074073</c:v>
                </c:pt>
                <c:pt idx="6682" formatCode="[h]:mm:ss">
                  <c:v>2.9891087962962963</c:v>
                </c:pt>
                <c:pt idx="6683" formatCode="[h]:mm:ss">
                  <c:v>2.9895601851851854</c:v>
                </c:pt>
                <c:pt idx="6684" formatCode="[h]:mm:ss">
                  <c:v>2.990011574074074</c:v>
                </c:pt>
                <c:pt idx="6685" formatCode="[h]:mm:ss">
                  <c:v>2.9904629629629631</c:v>
                </c:pt>
                <c:pt idx="6686" formatCode="[h]:mm:ss">
                  <c:v>2.9908796296296298</c:v>
                </c:pt>
                <c:pt idx="6687" formatCode="[h]:mm:ss">
                  <c:v>2.9913310185185185</c:v>
                </c:pt>
                <c:pt idx="6688" formatCode="[h]:mm:ss">
                  <c:v>2.9917824074074075</c:v>
                </c:pt>
                <c:pt idx="6689" formatCode="[h]:mm:ss">
                  <c:v>2.9922337962962966</c:v>
                </c:pt>
                <c:pt idx="6690" formatCode="[h]:mm:ss">
                  <c:v>2.9926851851851848</c:v>
                </c:pt>
                <c:pt idx="6691" formatCode="[h]:mm:ss">
                  <c:v>2.9931365740740739</c:v>
                </c:pt>
                <c:pt idx="6692" formatCode="[h]:mm:ss">
                  <c:v>2.9935879629629629</c:v>
                </c:pt>
                <c:pt idx="6693" formatCode="[h]:mm:ss">
                  <c:v>2.9940046296296292</c:v>
                </c:pt>
                <c:pt idx="6694" formatCode="[h]:mm:ss">
                  <c:v>2.9944560185185183</c:v>
                </c:pt>
                <c:pt idx="6695" formatCode="[h]:mm:ss">
                  <c:v>2.9949074074074074</c:v>
                </c:pt>
                <c:pt idx="6696" formatCode="[h]:mm:ss">
                  <c:v>2.9953587962962964</c:v>
                </c:pt>
                <c:pt idx="6697" formatCode="[h]:mm:ss">
                  <c:v>2.995810185185185</c:v>
                </c:pt>
                <c:pt idx="6698" formatCode="[h]:mm:ss">
                  <c:v>2.9962615740740741</c:v>
                </c:pt>
                <c:pt idx="6699" formatCode="[h]:mm:ss">
                  <c:v>2.9967129629629632</c:v>
                </c:pt>
                <c:pt idx="6700" formatCode="[h]:mm:ss">
                  <c:v>2.9970833333333338</c:v>
                </c:pt>
                <c:pt idx="6701" formatCode="[h]:mm:ss">
                  <c:v>2.9975347222222219</c:v>
                </c:pt>
                <c:pt idx="6702" formatCode="[h]:mm:ss">
                  <c:v>2.9979513888888891</c:v>
                </c:pt>
                <c:pt idx="6703" formatCode="[h]:mm:ss">
                  <c:v>2.9984027777777782</c:v>
                </c:pt>
                <c:pt idx="6704" formatCode="[h]:mm:ss">
                  <c:v>2.9988541666666664</c:v>
                </c:pt>
                <c:pt idx="6705" formatCode="[h]:mm:ss">
                  <c:v>2.9993055555555554</c:v>
                </c:pt>
                <c:pt idx="6706" formatCode="[h]:mm:ss">
                  <c:v>2.9997569444444445</c:v>
                </c:pt>
                <c:pt idx="6707" formatCode="[h]:mm:ss">
                  <c:v>3.0002083333333331</c:v>
                </c:pt>
                <c:pt idx="6708" formatCode="[h]:mm:ss">
                  <c:v>3.0006597222222222</c:v>
                </c:pt>
                <c:pt idx="6709" formatCode="[h]:mm:ss">
                  <c:v>3.0011111111111113</c:v>
                </c:pt>
                <c:pt idx="6710" formatCode="[h]:mm:ss">
                  <c:v>3.0015624999999999</c:v>
                </c:pt>
                <c:pt idx="6711" formatCode="[h]:mm:ss">
                  <c:v>3.002013888888889</c:v>
                </c:pt>
                <c:pt idx="6712" formatCode="[h]:mm:ss">
                  <c:v>3.0024652777777781</c:v>
                </c:pt>
                <c:pt idx="6713" formatCode="[h]:mm:ss">
                  <c:v>3.0029166666666662</c:v>
                </c:pt>
                <c:pt idx="6714" formatCode="[h]:mm:ss">
                  <c:v>3.0033680555555553</c:v>
                </c:pt>
                <c:pt idx="6715" formatCode="[h]:mm:ss">
                  <c:v>3.0038194444444444</c:v>
                </c:pt>
                <c:pt idx="6716" formatCode="[h]:mm:ss">
                  <c:v>3.0042708333333334</c:v>
                </c:pt>
                <c:pt idx="6717" formatCode="[h]:mm:ss">
                  <c:v>3.0047222222222221</c:v>
                </c:pt>
                <c:pt idx="6718" formatCode="[h]:mm:ss">
                  <c:v>3.0051388888888888</c:v>
                </c:pt>
                <c:pt idx="6719" formatCode="[h]:mm:ss">
                  <c:v>3.0055902777777779</c:v>
                </c:pt>
                <c:pt idx="6720" formatCode="[h]:mm:ss">
                  <c:v>3.0060416666666665</c:v>
                </c:pt>
                <c:pt idx="6721" formatCode="[h]:mm:ss">
                  <c:v>3.0064583333333332</c:v>
                </c:pt>
                <c:pt idx="6722" formatCode="[h]:mm:ss">
                  <c:v>3.0069097222222223</c:v>
                </c:pt>
                <c:pt idx="6723" formatCode="[h]:mm:ss">
                  <c:v>3.0073495370370371</c:v>
                </c:pt>
                <c:pt idx="6724" formatCode="[h]:mm:ss">
                  <c:v>3.0078009259259257</c:v>
                </c:pt>
                <c:pt idx="6725" formatCode="[h]:mm:ss">
                  <c:v>3.0082523148148148</c:v>
                </c:pt>
                <c:pt idx="6726" formatCode="[h]:mm:ss">
                  <c:v>3.0087037037037039</c:v>
                </c:pt>
                <c:pt idx="6727" formatCode="[h]:mm:ss">
                  <c:v>3.0091550925925925</c:v>
                </c:pt>
                <c:pt idx="6728" formatCode="[h]:mm:ss">
                  <c:v>3.0096064814814816</c:v>
                </c:pt>
                <c:pt idx="6729" formatCode="[h]:mm:ss">
                  <c:v>3.0100462962962964</c:v>
                </c:pt>
                <c:pt idx="6730" formatCode="[h]:mm:ss">
                  <c:v>3.0104976851851855</c:v>
                </c:pt>
                <c:pt idx="6731" formatCode="[h]:mm:ss">
                  <c:v>3.0109490740740736</c:v>
                </c:pt>
                <c:pt idx="6732" formatCode="[h]:mm:ss">
                  <c:v>3.0114004629629627</c:v>
                </c:pt>
                <c:pt idx="6733" formatCode="[h]:mm:ss">
                  <c:v>3.0118518518518518</c:v>
                </c:pt>
                <c:pt idx="6734" formatCode="[h]:mm:ss">
                  <c:v>3.0123032407407409</c:v>
                </c:pt>
                <c:pt idx="6735" formatCode="[h]:mm:ss">
                  <c:v>3.0127546296296295</c:v>
                </c:pt>
                <c:pt idx="6736" formatCode="[h]:mm:ss">
                  <c:v>3.0132060185185185</c:v>
                </c:pt>
                <c:pt idx="6737" formatCode="[h]:mm:ss">
                  <c:v>3.0136574074074076</c:v>
                </c:pt>
                <c:pt idx="6738" formatCode="[h]:mm:ss">
                  <c:v>3.0141087962962962</c:v>
                </c:pt>
                <c:pt idx="6739" formatCode="[h]:mm:ss">
                  <c:v>3.0145601851851853</c:v>
                </c:pt>
                <c:pt idx="6740" formatCode="[h]:mm:ss">
                  <c:v>3.0150115740740744</c:v>
                </c:pt>
                <c:pt idx="6741" formatCode="[h]:mm:ss">
                  <c:v>3.0154629629629626</c:v>
                </c:pt>
                <c:pt idx="6742" formatCode="[h]:mm:ss">
                  <c:v>3.0159143518518516</c:v>
                </c:pt>
                <c:pt idx="6743" formatCode="[h]:mm:ss">
                  <c:v>3.0163657407407407</c:v>
                </c:pt>
                <c:pt idx="6744" formatCode="[h]:mm:ss">
                  <c:v>3.0168171296296293</c:v>
                </c:pt>
                <c:pt idx="6745" formatCode="[h]:mm:ss">
                  <c:v>3.0172685185185184</c:v>
                </c:pt>
                <c:pt idx="6746" formatCode="[h]:mm:ss">
                  <c:v>3.0177199074074075</c:v>
                </c:pt>
                <c:pt idx="6747" formatCode="[h]:mm:ss">
                  <c:v>3.0181712962962965</c:v>
                </c:pt>
                <c:pt idx="6748" formatCode="[h]:mm:ss">
                  <c:v>3.0186226851851852</c:v>
                </c:pt>
                <c:pt idx="6749" formatCode="[h]:mm:ss">
                  <c:v>3.0190740740740742</c:v>
                </c:pt>
                <c:pt idx="6750" formatCode="[h]:mm:ss">
                  <c:v>3.0195254629629633</c:v>
                </c:pt>
                <c:pt idx="6751" formatCode="[h]:mm:ss">
                  <c:v>3.0199768518518515</c:v>
                </c:pt>
                <c:pt idx="6752" formatCode="[h]:mm:ss">
                  <c:v>3.0203935185185187</c:v>
                </c:pt>
                <c:pt idx="6753" formatCode="[h]:mm:ss">
                  <c:v>3.0208449074074077</c:v>
                </c:pt>
                <c:pt idx="6754" formatCode="[h]:mm:ss">
                  <c:v>3.0212962962962959</c:v>
                </c:pt>
                <c:pt idx="6755" formatCode="[h]:mm:ss">
                  <c:v>3.021747685185185</c:v>
                </c:pt>
                <c:pt idx="6756" formatCode="[h]:mm:ss">
                  <c:v>3.0221990740740741</c:v>
                </c:pt>
                <c:pt idx="6757" formatCode="[h]:mm:ss">
                  <c:v>3.0226504629629627</c:v>
                </c:pt>
                <c:pt idx="6758" formatCode="[h]:mm:ss">
                  <c:v>3.0231018518518518</c:v>
                </c:pt>
                <c:pt idx="6759" formatCode="[h]:mm:ss">
                  <c:v>3.0235532407407408</c:v>
                </c:pt>
                <c:pt idx="6760" formatCode="[h]:mm:ss">
                  <c:v>3.0240046296296299</c:v>
                </c:pt>
                <c:pt idx="6761" formatCode="[h]:mm:ss">
                  <c:v>3.0244560185185185</c:v>
                </c:pt>
                <c:pt idx="6762" formatCode="[h]:mm:ss">
                  <c:v>3.0249074074074076</c:v>
                </c:pt>
                <c:pt idx="6763" formatCode="[h]:mm:ss">
                  <c:v>3.0253472222222224</c:v>
                </c:pt>
                <c:pt idx="6764" formatCode="[h]:mm:ss">
                  <c:v>3.0257986111111115</c:v>
                </c:pt>
                <c:pt idx="6765" formatCode="[h]:mm:ss">
                  <c:v>3.0262499999999997</c:v>
                </c:pt>
                <c:pt idx="6766" formatCode="[h]:mm:ss">
                  <c:v>3.0267013888888887</c:v>
                </c:pt>
                <c:pt idx="6767" formatCode="[h]:mm:ss">
                  <c:v>3.0271527777777778</c:v>
                </c:pt>
                <c:pt idx="6768" formatCode="[h]:mm:ss">
                  <c:v>3.0275925925925926</c:v>
                </c:pt>
                <c:pt idx="6769" formatCode="[h]:mm:ss">
                  <c:v>3.0280439814814812</c:v>
                </c:pt>
                <c:pt idx="6770" formatCode="[h]:mm:ss">
                  <c:v>3.028460648148148</c:v>
                </c:pt>
                <c:pt idx="6771" formatCode="[h]:mm:ss">
                  <c:v>3.028912037037037</c:v>
                </c:pt>
                <c:pt idx="6772" formatCode="[h]:mm:ss">
                  <c:v>3.0293634259259257</c:v>
                </c:pt>
                <c:pt idx="6773" formatCode="[h]:mm:ss">
                  <c:v>3.0298148148148147</c:v>
                </c:pt>
                <c:pt idx="6774" formatCode="[h]:mm:ss">
                  <c:v>3.0302662037037038</c:v>
                </c:pt>
                <c:pt idx="6775" formatCode="[h]:mm:ss">
                  <c:v>3.0307175925925929</c:v>
                </c:pt>
                <c:pt idx="6776" formatCode="[h]:mm:ss">
                  <c:v>3.0311689814814815</c:v>
                </c:pt>
                <c:pt idx="6777" formatCode="[h]:mm:ss">
                  <c:v>3.0316203703703706</c:v>
                </c:pt>
                <c:pt idx="6778" formatCode="[h]:mm:ss">
                  <c:v>3.0320717592592596</c:v>
                </c:pt>
                <c:pt idx="6779" formatCode="[h]:mm:ss">
                  <c:v>3.0325231481481478</c:v>
                </c:pt>
                <c:pt idx="6780" formatCode="[h]:mm:ss">
                  <c:v>3.0329745370370369</c:v>
                </c:pt>
                <c:pt idx="6781" formatCode="[h]:mm:ss">
                  <c:v>3.033425925925926</c:v>
                </c:pt>
                <c:pt idx="6782" formatCode="[h]:mm:ss">
                  <c:v>3.0338773148148146</c:v>
                </c:pt>
                <c:pt idx="6783" formatCode="[h]:mm:ss">
                  <c:v>3.0342939814814813</c:v>
                </c:pt>
                <c:pt idx="6784" formatCode="[h]:mm:ss">
                  <c:v>3.0347453703703704</c:v>
                </c:pt>
                <c:pt idx="6785" formatCode="[h]:mm:ss">
                  <c:v>3.035196759259259</c:v>
                </c:pt>
                <c:pt idx="6786" formatCode="[h]:mm:ss">
                  <c:v>3.0356481481481481</c:v>
                </c:pt>
                <c:pt idx="6787" formatCode="[h]:mm:ss">
                  <c:v>3.0360995370370372</c:v>
                </c:pt>
                <c:pt idx="6788" formatCode="[h]:mm:ss">
                  <c:v>3.0365509259259258</c:v>
                </c:pt>
                <c:pt idx="6789" formatCode="[h]:mm:ss">
                  <c:v>3.0370023148148149</c:v>
                </c:pt>
                <c:pt idx="6790" formatCode="[h]:mm:ss">
                  <c:v>3.0374537037037039</c:v>
                </c:pt>
                <c:pt idx="6791" formatCode="[h]:mm:ss">
                  <c:v>3.037905092592593</c:v>
                </c:pt>
                <c:pt idx="6792" formatCode="[h]:mm:ss">
                  <c:v>3.0383564814814812</c:v>
                </c:pt>
                <c:pt idx="6793" formatCode="[h]:mm:ss">
                  <c:v>3.0388078703703703</c:v>
                </c:pt>
                <c:pt idx="6794" formatCode="[h]:mm:ss">
                  <c:v>3.0392592592592593</c:v>
                </c:pt>
                <c:pt idx="6795" formatCode="[h]:mm:ss">
                  <c:v>3.039710648148148</c:v>
                </c:pt>
                <c:pt idx="6796" formatCode="[h]:mm:ss">
                  <c:v>3.040162037037037</c:v>
                </c:pt>
                <c:pt idx="6797" formatCode="[h]:mm:ss">
                  <c:v>3.0405671296296295</c:v>
                </c:pt>
                <c:pt idx="6798" formatCode="[h]:mm:ss">
                  <c:v>3.0409837962962967</c:v>
                </c:pt>
                <c:pt idx="6799" formatCode="[h]:mm:ss">
                  <c:v>3.0414351851851849</c:v>
                </c:pt>
                <c:pt idx="6800" formatCode="[h]:mm:ss">
                  <c:v>3.0418865740740739</c:v>
                </c:pt>
                <c:pt idx="6801" formatCode="[h]:mm:ss">
                  <c:v>3.042337962962963</c:v>
                </c:pt>
                <c:pt idx="6802" formatCode="[h]:mm:ss">
                  <c:v>3.0427546296296293</c:v>
                </c:pt>
                <c:pt idx="6803" formatCode="[h]:mm:ss">
                  <c:v>3.0431712962962965</c:v>
                </c:pt>
                <c:pt idx="6804" formatCode="[h]:mm:ss">
                  <c:v>3.0436226851851855</c:v>
                </c:pt>
                <c:pt idx="6805" formatCode="[h]:mm:ss">
                  <c:v>3.0440740740740737</c:v>
                </c:pt>
                <c:pt idx="6806" formatCode="[h]:mm:ss">
                  <c:v>3.0445254629629628</c:v>
                </c:pt>
                <c:pt idx="6807" formatCode="[h]:mm:ss">
                  <c:v>3.0449768518518519</c:v>
                </c:pt>
                <c:pt idx="6808" formatCode="[h]:mm:ss">
                  <c:v>3.0454282407407405</c:v>
                </c:pt>
                <c:pt idx="6809" formatCode="[h]:mm:ss">
                  <c:v>3.0458796296296295</c:v>
                </c:pt>
                <c:pt idx="6810" formatCode="[h]:mm:ss">
                  <c:v>3.0463310185185186</c:v>
                </c:pt>
                <c:pt idx="6811" formatCode="[h]:mm:ss">
                  <c:v>3.0467824074074077</c:v>
                </c:pt>
                <c:pt idx="6812" formatCode="[h]:mm:ss">
                  <c:v>3.047199074074074</c:v>
                </c:pt>
                <c:pt idx="6813" formatCode="[h]:mm:ss">
                  <c:v>3.047650462962963</c:v>
                </c:pt>
                <c:pt idx="6814" formatCode="[h]:mm:ss">
                  <c:v>3.0481018518518521</c:v>
                </c:pt>
                <c:pt idx="6815" formatCode="[h]:mm:ss">
                  <c:v>3.0485416666666669</c:v>
                </c:pt>
                <c:pt idx="6816" formatCode="[h]:mm:ss">
                  <c:v>3.0489930555555556</c:v>
                </c:pt>
                <c:pt idx="6817" formatCode="[h]:mm:ss">
                  <c:v>3.0494444444444446</c:v>
                </c:pt>
                <c:pt idx="6818" formatCode="[h]:mm:ss">
                  <c:v>3.0498958333333337</c:v>
                </c:pt>
                <c:pt idx="6819" formatCode="[h]:mm:ss">
                  <c:v>3.0503472222222219</c:v>
                </c:pt>
                <c:pt idx="6820" formatCode="[h]:mm:ss">
                  <c:v>3.0507986111111109</c:v>
                </c:pt>
                <c:pt idx="6821" formatCode="[h]:mm:ss">
                  <c:v>3.05125</c:v>
                </c:pt>
                <c:pt idx="6822" formatCode="[h]:mm:ss">
                  <c:v>3.0516666666666663</c:v>
                </c:pt>
                <c:pt idx="6823" formatCode="[h]:mm:ss">
                  <c:v>3.0521180555555554</c:v>
                </c:pt>
                <c:pt idx="6824" formatCode="[h]:mm:ss">
                  <c:v>3.0525694444444444</c:v>
                </c:pt>
                <c:pt idx="6825" formatCode="[h]:mm:ss">
                  <c:v>3.0530208333333331</c:v>
                </c:pt>
                <c:pt idx="6826" formatCode="[h]:mm:ss">
                  <c:v>3.0534722222222221</c:v>
                </c:pt>
                <c:pt idx="6827" formatCode="[h]:mm:ss">
                  <c:v>3.0539236111111112</c:v>
                </c:pt>
                <c:pt idx="6828" formatCode="[h]:mm:ss">
                  <c:v>3.0543402777777775</c:v>
                </c:pt>
                <c:pt idx="6829" formatCode="[h]:mm:ss">
                  <c:v>3.0547916666666666</c:v>
                </c:pt>
                <c:pt idx="6830" formatCode="[h]:mm:ss">
                  <c:v>3.0552430555555556</c:v>
                </c:pt>
                <c:pt idx="6831" formatCode="[h]:mm:ss">
                  <c:v>3.0556944444444447</c:v>
                </c:pt>
                <c:pt idx="6832" formatCode="[h]:mm:ss">
                  <c:v>3.0561458333333333</c:v>
                </c:pt>
                <c:pt idx="6833" formatCode="[h]:mm:ss">
                  <c:v>3.0565972222222224</c:v>
                </c:pt>
                <c:pt idx="6834" formatCode="[h]:mm:ss">
                  <c:v>3.0570486111111115</c:v>
                </c:pt>
                <c:pt idx="6835" formatCode="[h]:mm:ss">
                  <c:v>3.0574999999999997</c:v>
                </c:pt>
                <c:pt idx="6836" formatCode="[h]:mm:ss">
                  <c:v>3.0579513888888887</c:v>
                </c:pt>
                <c:pt idx="6837" formatCode="[h]:mm:ss">
                  <c:v>3.0584027777777778</c:v>
                </c:pt>
                <c:pt idx="6838" formatCode="[h]:mm:ss">
                  <c:v>3.0588541666666664</c:v>
                </c:pt>
                <c:pt idx="6839" formatCode="[h]:mm:ss">
                  <c:v>3.0593055555555555</c:v>
                </c:pt>
                <c:pt idx="6840" formatCode="[h]:mm:ss">
                  <c:v>3.0597569444444446</c:v>
                </c:pt>
                <c:pt idx="6841" formatCode="[h]:mm:ss">
                  <c:v>3.0602083333333332</c:v>
                </c:pt>
                <c:pt idx="6842" formatCode="[h]:mm:ss">
                  <c:v>3.0606597222222223</c:v>
                </c:pt>
                <c:pt idx="6843" formatCode="[h]:mm:ss">
                  <c:v>3.0611111111111113</c:v>
                </c:pt>
                <c:pt idx="6844" formatCode="[h]:mm:ss">
                  <c:v>3.0615625000000004</c:v>
                </c:pt>
                <c:pt idx="6845" formatCode="[h]:mm:ss">
                  <c:v>3.0620138888888886</c:v>
                </c:pt>
                <c:pt idx="6846" formatCode="[h]:mm:ss">
                  <c:v>3.0624652777777777</c:v>
                </c:pt>
                <c:pt idx="6847" formatCode="[h]:mm:ss">
                  <c:v>3.0629166666666667</c:v>
                </c:pt>
                <c:pt idx="6848" formatCode="[h]:mm:ss">
                  <c:v>3.0633680555555554</c:v>
                </c:pt>
                <c:pt idx="6849" formatCode="[h]:mm:ss">
                  <c:v>3.0638194444444444</c:v>
                </c:pt>
                <c:pt idx="6850" formatCode="[h]:mm:ss">
                  <c:v>3.0642592592592592</c:v>
                </c:pt>
                <c:pt idx="6851" formatCode="[h]:mm:ss">
                  <c:v>3.0647106481481483</c:v>
                </c:pt>
                <c:pt idx="6852" formatCode="[h]:mm:ss">
                  <c:v>3.0651620370370369</c:v>
                </c:pt>
                <c:pt idx="6853" formatCode="[h]:mm:ss">
                  <c:v>3.065613425925926</c:v>
                </c:pt>
                <c:pt idx="6854" formatCode="[h]:mm:ss">
                  <c:v>3.0660648148148151</c:v>
                </c:pt>
                <c:pt idx="6855" formatCode="[h]:mm:ss">
                  <c:v>3.0665162037037041</c:v>
                </c:pt>
                <c:pt idx="6856" formatCode="[h]:mm:ss">
                  <c:v>3.0669675925925923</c:v>
                </c:pt>
                <c:pt idx="6857" formatCode="[h]:mm:ss">
                  <c:v>3.0674189814814814</c:v>
                </c:pt>
                <c:pt idx="6858" formatCode="[h]:mm:ss">
                  <c:v>3.0678703703703705</c:v>
                </c:pt>
                <c:pt idx="6859" formatCode="[h]:mm:ss">
                  <c:v>3.0682870370370368</c:v>
                </c:pt>
                <c:pt idx="6860" formatCode="[h]:mm:ss">
                  <c:v>3.0687384259259258</c:v>
                </c:pt>
                <c:pt idx="6861" formatCode="[h]:mm:ss">
                  <c:v>3.0691898148148149</c:v>
                </c:pt>
                <c:pt idx="6862" formatCode="[h]:mm:ss">
                  <c:v>3.0696412037037035</c:v>
                </c:pt>
                <c:pt idx="6863" formatCode="[h]:mm:ss">
                  <c:v>3.0700925925925926</c:v>
                </c:pt>
                <c:pt idx="6864" formatCode="[h]:mm:ss">
                  <c:v>3.0705439814814817</c:v>
                </c:pt>
                <c:pt idx="6865" formatCode="[h]:mm:ss">
                  <c:v>3.0709953703703703</c:v>
                </c:pt>
                <c:pt idx="6866" formatCode="[h]:mm:ss">
                  <c:v>3.0714467592592594</c:v>
                </c:pt>
                <c:pt idx="6867" formatCode="[h]:mm:ss">
                  <c:v>3.0718981481481484</c:v>
                </c:pt>
                <c:pt idx="6868" formatCode="[h]:mm:ss">
                  <c:v>3.0723495370370366</c:v>
                </c:pt>
                <c:pt idx="6869" formatCode="[h]:mm:ss">
                  <c:v>3.0728009259259257</c:v>
                </c:pt>
                <c:pt idx="6870" formatCode="[h]:mm:ss">
                  <c:v>3.0732523148148148</c:v>
                </c:pt>
                <c:pt idx="6871" formatCode="[h]:mm:ss">
                  <c:v>3.0737037037037038</c:v>
                </c:pt>
                <c:pt idx="6872" formatCode="[h]:mm:ss">
                  <c:v>3.0741550925925925</c:v>
                </c:pt>
                <c:pt idx="6873" formatCode="[h]:mm:ss">
                  <c:v>3.0746064814814815</c:v>
                </c:pt>
                <c:pt idx="6874" formatCode="[h]:mm:ss">
                  <c:v>3.0750578703703706</c:v>
                </c:pt>
                <c:pt idx="6875" formatCode="[h]:mm:ss">
                  <c:v>3.0755092592592592</c:v>
                </c:pt>
                <c:pt idx="6876" formatCode="[h]:mm:ss">
                  <c:v>3.0759606481481483</c:v>
                </c:pt>
                <c:pt idx="6877" formatCode="[h]:mm:ss">
                  <c:v>3.0764120370370374</c:v>
                </c:pt>
                <c:pt idx="6878" formatCode="[h]:mm:ss">
                  <c:v>3.0768634259259255</c:v>
                </c:pt>
                <c:pt idx="6879" formatCode="[h]:mm:ss">
                  <c:v>3.0773148148148146</c:v>
                </c:pt>
                <c:pt idx="6880" formatCode="[h]:mm:ss">
                  <c:v>3.0777662037037037</c:v>
                </c:pt>
                <c:pt idx="6881" formatCode="[h]:mm:ss">
                  <c:v>3.0782175925925923</c:v>
                </c:pt>
                <c:pt idx="6882" formatCode="[h]:mm:ss">
                  <c:v>3.0786689814814814</c:v>
                </c:pt>
                <c:pt idx="6883" formatCode="[h]:mm:ss">
                  <c:v>3.0791203703703705</c:v>
                </c:pt>
                <c:pt idx="6884" formatCode="[h]:mm:ss">
                  <c:v>3.0795717592592595</c:v>
                </c:pt>
                <c:pt idx="6885" formatCode="[h]:mm:ss">
                  <c:v>3.0800231481481481</c:v>
                </c:pt>
                <c:pt idx="6886" formatCode="[h]:mm:ss">
                  <c:v>3.0804745370370372</c:v>
                </c:pt>
                <c:pt idx="6887" formatCode="[h]:mm:ss">
                  <c:v>3.0809259259259263</c:v>
                </c:pt>
                <c:pt idx="6888" formatCode="[h]:mm:ss">
                  <c:v>3.0813773148148145</c:v>
                </c:pt>
                <c:pt idx="6889" formatCode="[h]:mm:ss">
                  <c:v>3.0818287037037035</c:v>
                </c:pt>
                <c:pt idx="6890" formatCode="[h]:mm:ss">
                  <c:v>3.0822337962962965</c:v>
                </c:pt>
                <c:pt idx="6891" formatCode="[h]:mm:ss">
                  <c:v>3.0826851851851855</c:v>
                </c:pt>
                <c:pt idx="6892" formatCode="[h]:mm:ss">
                  <c:v>3.0831365740740737</c:v>
                </c:pt>
                <c:pt idx="6893" formatCode="[h]:mm:ss">
                  <c:v>3.0835879629629628</c:v>
                </c:pt>
                <c:pt idx="6894" formatCode="[h]:mm:ss">
                  <c:v>3.0840393518518519</c:v>
                </c:pt>
                <c:pt idx="6895" formatCode="[h]:mm:ss">
                  <c:v>3.0844907407407405</c:v>
                </c:pt>
                <c:pt idx="6896" formatCode="[h]:mm:ss">
                  <c:v>3.0849421296296295</c:v>
                </c:pt>
                <c:pt idx="6897" formatCode="[h]:mm:ss">
                  <c:v>3.0853935185185186</c:v>
                </c:pt>
                <c:pt idx="6898" formatCode="[h]:mm:ss">
                  <c:v>3.0858449074074077</c:v>
                </c:pt>
                <c:pt idx="6899" formatCode="[h]:mm:ss">
                  <c:v>3.0862962962962963</c:v>
                </c:pt>
                <c:pt idx="6900" formatCode="[h]:mm:ss">
                  <c:v>3.0867476851851854</c:v>
                </c:pt>
                <c:pt idx="6901" formatCode="[h]:mm:ss">
                  <c:v>3.0871990740740745</c:v>
                </c:pt>
                <c:pt idx="6902" formatCode="[h]:mm:ss">
                  <c:v>3.0876504629629626</c:v>
                </c:pt>
                <c:pt idx="6903" formatCode="[h]:mm:ss">
                  <c:v>3.0881018518518517</c:v>
                </c:pt>
                <c:pt idx="6904" formatCode="[h]:mm:ss">
                  <c:v>3.0885532407407408</c:v>
                </c:pt>
                <c:pt idx="6905" formatCode="[h]:mm:ss">
                  <c:v>3.0890046296296294</c:v>
                </c:pt>
                <c:pt idx="6906" formatCode="[h]:mm:ss">
                  <c:v>3.0894560185185185</c:v>
                </c:pt>
                <c:pt idx="6907" formatCode="[h]:mm:ss">
                  <c:v>3.0899074074074075</c:v>
                </c:pt>
                <c:pt idx="6908" formatCode="[h]:mm:ss">
                  <c:v>3.0903587962962962</c:v>
                </c:pt>
                <c:pt idx="6909" formatCode="[h]:mm:ss">
                  <c:v>3.0908101851851852</c:v>
                </c:pt>
                <c:pt idx="6910" formatCode="[h]:mm:ss">
                  <c:v>3.0912615740740743</c:v>
                </c:pt>
                <c:pt idx="6911" formatCode="[h]:mm:ss">
                  <c:v>3.0917129629629634</c:v>
                </c:pt>
                <c:pt idx="6912" formatCode="[h]:mm:ss">
                  <c:v>3.0921643518518516</c:v>
                </c:pt>
                <c:pt idx="6913" formatCode="[h]:mm:ss">
                  <c:v>3.0926157407407406</c:v>
                </c:pt>
                <c:pt idx="6914" formatCode="[h]:mm:ss">
                  <c:v>3.0930671296296297</c:v>
                </c:pt>
                <c:pt idx="6915" formatCode="[h]:mm:ss">
                  <c:v>3.0935185185185183</c:v>
                </c:pt>
                <c:pt idx="6916" formatCode="[h]:mm:ss">
                  <c:v>3.0939699074074074</c:v>
                </c:pt>
                <c:pt idx="6917" formatCode="[h]:mm:ss">
                  <c:v>3.0944212962962965</c:v>
                </c:pt>
                <c:pt idx="6918" formatCode="[h]:mm:ss">
                  <c:v>3.0948726851851851</c:v>
                </c:pt>
                <c:pt idx="6919" formatCode="[h]:mm:ss">
                  <c:v>3.0953240740740742</c:v>
                </c:pt>
                <c:pt idx="6920" formatCode="[h]:mm:ss">
                  <c:v>3.0957754629629632</c:v>
                </c:pt>
                <c:pt idx="6921" formatCode="[h]:mm:ss">
                  <c:v>3.0962268518518514</c:v>
                </c:pt>
                <c:pt idx="6922" formatCode="[h]:mm:ss">
                  <c:v>3.0966782407407405</c:v>
                </c:pt>
                <c:pt idx="6923" formatCode="[h]:mm:ss">
                  <c:v>3.0970949074074077</c:v>
                </c:pt>
                <c:pt idx="6924" formatCode="[h]:mm:ss">
                  <c:v>3.0975000000000001</c:v>
                </c:pt>
                <c:pt idx="6925" formatCode="[h]:mm:ss">
                  <c:v>3.0979513888888888</c:v>
                </c:pt>
                <c:pt idx="6926" formatCode="[h]:mm:ss">
                  <c:v>3.0984027777777778</c:v>
                </c:pt>
                <c:pt idx="6927" formatCode="[h]:mm:ss">
                  <c:v>3.0988541666666669</c:v>
                </c:pt>
                <c:pt idx="6928" formatCode="[h]:mm:ss">
                  <c:v>3.099305555555556</c:v>
                </c:pt>
                <c:pt idx="6929" formatCode="[h]:mm:ss">
                  <c:v>3.0997569444444442</c:v>
                </c:pt>
                <c:pt idx="6930" formatCode="[h]:mm:ss">
                  <c:v>3.1002083333333332</c:v>
                </c:pt>
                <c:pt idx="6931" formatCode="[h]:mm:ss">
                  <c:v>3.1006597222222223</c:v>
                </c:pt>
                <c:pt idx="6932" formatCode="[h]:mm:ss">
                  <c:v>3.1011111111111109</c:v>
                </c:pt>
                <c:pt idx="6933" formatCode="[h]:mm:ss">
                  <c:v>3.1015625</c:v>
                </c:pt>
                <c:pt idx="6934" formatCode="[h]:mm:ss">
                  <c:v>3.1020138888888891</c:v>
                </c:pt>
                <c:pt idx="6935" formatCode="[h]:mm:ss">
                  <c:v>3.1024652777777777</c:v>
                </c:pt>
                <c:pt idx="6936" formatCode="[h]:mm:ss">
                  <c:v>3.1029166666666668</c:v>
                </c:pt>
                <c:pt idx="6937" formatCode="[h]:mm:ss">
                  <c:v>3.1033680555555558</c:v>
                </c:pt>
                <c:pt idx="6938" formatCode="[h]:mm:ss">
                  <c:v>3.103819444444444</c:v>
                </c:pt>
                <c:pt idx="6939" formatCode="[h]:mm:ss">
                  <c:v>3.1042708333333331</c:v>
                </c:pt>
                <c:pt idx="6940" formatCode="[h]:mm:ss">
                  <c:v>3.1047222222222222</c:v>
                </c:pt>
                <c:pt idx="6941" formatCode="[h]:mm:ss">
                  <c:v>3.1051736111111112</c:v>
                </c:pt>
                <c:pt idx="6942" formatCode="[h]:mm:ss">
                  <c:v>3.1056249999999999</c:v>
                </c:pt>
                <c:pt idx="6943" formatCode="[h]:mm:ss">
                  <c:v>3.1060763888888889</c:v>
                </c:pt>
                <c:pt idx="6944" formatCode="[h]:mm:ss">
                  <c:v>3.106527777777778</c:v>
                </c:pt>
                <c:pt idx="6945" formatCode="[h]:mm:ss">
                  <c:v>3.1069791666666666</c:v>
                </c:pt>
                <c:pt idx="6946" formatCode="[h]:mm:ss">
                  <c:v>3.1073958333333334</c:v>
                </c:pt>
                <c:pt idx="6947" formatCode="[h]:mm:ss">
                  <c:v>3.1078472222222224</c:v>
                </c:pt>
                <c:pt idx="6948" formatCode="[h]:mm:ss">
                  <c:v>3.1082986111111111</c:v>
                </c:pt>
                <c:pt idx="6949" formatCode="[h]:mm:ss">
                  <c:v>3.1087500000000001</c:v>
                </c:pt>
                <c:pt idx="6950" formatCode="[h]:mm:ss">
                  <c:v>3.1092013888888892</c:v>
                </c:pt>
                <c:pt idx="6951" formatCode="[h]:mm:ss">
                  <c:v>3.1096527777777774</c:v>
                </c:pt>
                <c:pt idx="6952" formatCode="[h]:mm:ss">
                  <c:v>3.1101041666666664</c:v>
                </c:pt>
                <c:pt idx="6953" formatCode="[h]:mm:ss">
                  <c:v>3.1105555555555555</c:v>
                </c:pt>
                <c:pt idx="6954" formatCode="[h]:mm:ss">
                  <c:v>3.1110069444444446</c:v>
                </c:pt>
                <c:pt idx="6955" formatCode="[h]:mm:ss">
                  <c:v>3.1114583333333332</c:v>
                </c:pt>
                <c:pt idx="6956" formatCode="[h]:mm:ss">
                  <c:v>3.1119097222222223</c:v>
                </c:pt>
                <c:pt idx="6957" formatCode="[h]:mm:ss">
                  <c:v>3.1123611111111114</c:v>
                </c:pt>
                <c:pt idx="6958" formatCode="[h]:mm:ss">
                  <c:v>3.1128125</c:v>
                </c:pt>
                <c:pt idx="6959" formatCode="[h]:mm:ss">
                  <c:v>3.1132638888888891</c:v>
                </c:pt>
                <c:pt idx="6960" formatCode="[h]:mm:ss">
                  <c:v>3.1137152777777781</c:v>
                </c:pt>
                <c:pt idx="6961" formatCode="[h]:mm:ss">
                  <c:v>3.1141666666666663</c:v>
                </c:pt>
                <c:pt idx="6962" formatCode="[h]:mm:ss">
                  <c:v>3.1146180555555554</c:v>
                </c:pt>
                <c:pt idx="6963" formatCode="[h]:mm:ss">
                  <c:v>3.1150694444444444</c:v>
                </c:pt>
                <c:pt idx="6964" formatCode="[h]:mm:ss">
                  <c:v>3.1155208333333331</c:v>
                </c:pt>
                <c:pt idx="6965" formatCode="[h]:mm:ss">
                  <c:v>3.1159606481481479</c:v>
                </c:pt>
                <c:pt idx="6966" formatCode="[h]:mm:ss">
                  <c:v>3.116412037037037</c:v>
                </c:pt>
                <c:pt idx="6967" formatCode="[h]:mm:ss">
                  <c:v>3.116863425925926</c:v>
                </c:pt>
                <c:pt idx="6968" formatCode="[h]:mm:ss">
                  <c:v>3.1173148148148151</c:v>
                </c:pt>
                <c:pt idx="6969" formatCode="[h]:mm:ss">
                  <c:v>3.1177662037037037</c:v>
                </c:pt>
                <c:pt idx="6970" formatCode="[h]:mm:ss">
                  <c:v>3.1182175925925928</c:v>
                </c:pt>
                <c:pt idx="6971" formatCode="[h]:mm:ss">
                  <c:v>3.1186689814814819</c:v>
                </c:pt>
                <c:pt idx="6972" formatCode="[h]:mm:ss">
                  <c:v>3.11912037037037</c:v>
                </c:pt>
                <c:pt idx="6973" formatCode="[h]:mm:ss">
                  <c:v>3.1195023148148149</c:v>
                </c:pt>
                <c:pt idx="6974" formatCode="[h]:mm:ss">
                  <c:v>3.119953703703704</c:v>
                </c:pt>
                <c:pt idx="6975" formatCode="[h]:mm:ss">
                  <c:v>3.1203703703703702</c:v>
                </c:pt>
                <c:pt idx="6976" formatCode="[h]:mm:ss">
                  <c:v>3.1208217592592593</c:v>
                </c:pt>
                <c:pt idx="6977" formatCode="[h]:mm:ss">
                  <c:v>3.1212731481481484</c:v>
                </c:pt>
                <c:pt idx="6978" formatCode="[h]:mm:ss">
                  <c:v>3.121724537037037</c:v>
                </c:pt>
                <c:pt idx="6979" formatCode="[h]:mm:ss">
                  <c:v>3.1221759259259261</c:v>
                </c:pt>
                <c:pt idx="6980" formatCode="[h]:mm:ss">
                  <c:v>3.1226273148148151</c:v>
                </c:pt>
                <c:pt idx="6981" formatCode="[h]:mm:ss">
                  <c:v>3.1230787037037033</c:v>
                </c:pt>
                <c:pt idx="6982" formatCode="[h]:mm:ss">
                  <c:v>3.1235300925925924</c:v>
                </c:pt>
                <c:pt idx="6983" formatCode="[h]:mm:ss">
                  <c:v>3.1239814814814815</c:v>
                </c:pt>
                <c:pt idx="6984" formatCode="[h]:mm:ss">
                  <c:v>3.1244212962962963</c:v>
                </c:pt>
                <c:pt idx="6985" formatCode="[h]:mm:ss">
                  <c:v>3.1248726851851849</c:v>
                </c:pt>
                <c:pt idx="6986" formatCode="[h]:mm:ss">
                  <c:v>3.125324074074074</c:v>
                </c:pt>
                <c:pt idx="6987" formatCode="[h]:mm:ss">
                  <c:v>3.125775462962963</c:v>
                </c:pt>
                <c:pt idx="6988" formatCode="[h]:mm:ss">
                  <c:v>3.1262268518518521</c:v>
                </c:pt>
                <c:pt idx="6989" formatCode="[h]:mm:ss">
                  <c:v>3.1266782407407407</c:v>
                </c:pt>
                <c:pt idx="6990" formatCode="[h]:mm:ss">
                  <c:v>3.1271296296296298</c:v>
                </c:pt>
                <c:pt idx="6991" formatCode="[h]:mm:ss">
                  <c:v>3.1275810185185189</c:v>
                </c:pt>
                <c:pt idx="6992" formatCode="[h]:mm:ss">
                  <c:v>3.1280324074074071</c:v>
                </c:pt>
                <c:pt idx="6993" formatCode="[h]:mm:ss">
                  <c:v>3.1284722222222219</c:v>
                </c:pt>
                <c:pt idx="6994" formatCode="[h]:mm:ss">
                  <c:v>3.1289236111111109</c:v>
                </c:pt>
                <c:pt idx="6995" formatCode="[h]:mm:ss">
                  <c:v>3.129375</c:v>
                </c:pt>
                <c:pt idx="6996" formatCode="[h]:mm:ss">
                  <c:v>3.1298263888888886</c:v>
                </c:pt>
                <c:pt idx="6997" formatCode="[h]:mm:ss">
                  <c:v>3.1302777777777777</c:v>
                </c:pt>
                <c:pt idx="6998" formatCode="[h]:mm:ss">
                  <c:v>3.1307291666666668</c:v>
                </c:pt>
                <c:pt idx="6999" formatCode="[h]:mm:ss">
                  <c:v>3.1311805555555554</c:v>
                </c:pt>
                <c:pt idx="7000" formatCode="[h]:mm:ss">
                  <c:v>3.1316319444444445</c:v>
                </c:pt>
                <c:pt idx="7001" formatCode="[h]:mm:ss">
                  <c:v>3.1320833333333336</c:v>
                </c:pt>
                <c:pt idx="7002" formatCode="[h]:mm:ss">
                  <c:v>3.1325347222222226</c:v>
                </c:pt>
                <c:pt idx="7003" formatCode="[h]:mm:ss">
                  <c:v>3.1329861111111108</c:v>
                </c:pt>
                <c:pt idx="7004" formatCode="[h]:mm:ss">
                  <c:v>3.1334374999999999</c:v>
                </c:pt>
                <c:pt idx="7005" formatCode="[h]:mm:ss">
                  <c:v>3.1338888888888889</c:v>
                </c:pt>
                <c:pt idx="7006" formatCode="[h]:mm:ss">
                  <c:v>3.1343402777777776</c:v>
                </c:pt>
                <c:pt idx="7007" formatCode="[h]:mm:ss">
                  <c:v>3.1347916666666666</c:v>
                </c:pt>
                <c:pt idx="7008" formatCode="[h]:mm:ss">
                  <c:v>3.1352430555555557</c:v>
                </c:pt>
                <c:pt idx="7009" formatCode="[h]:mm:ss">
                  <c:v>3.1356944444444443</c:v>
                </c:pt>
                <c:pt idx="7010" formatCode="[h]:mm:ss">
                  <c:v>3.1361458333333334</c:v>
                </c:pt>
                <c:pt idx="7011" formatCode="[h]:mm:ss">
                  <c:v>3.1365625000000001</c:v>
                </c:pt>
                <c:pt idx="7012" formatCode="[h]:mm:ss">
                  <c:v>3.1370138888888888</c:v>
                </c:pt>
                <c:pt idx="7013" formatCode="[h]:mm:ss">
                  <c:v>3.1374652777777778</c:v>
                </c:pt>
                <c:pt idx="7014" formatCode="[h]:mm:ss">
                  <c:v>3.1379166666666669</c:v>
                </c:pt>
                <c:pt idx="7015" formatCode="[h]:mm:ss">
                  <c:v>3.138368055555556</c:v>
                </c:pt>
                <c:pt idx="7016" formatCode="[h]:mm:ss">
                  <c:v>3.1388194444444442</c:v>
                </c:pt>
                <c:pt idx="7017" formatCode="[h]:mm:ss">
                  <c:v>3.1392708333333332</c:v>
                </c:pt>
                <c:pt idx="7018" formatCode="[h]:mm:ss">
                  <c:v>3.1397222222222223</c:v>
                </c:pt>
                <c:pt idx="7019" formatCode="[h]:mm:ss">
                  <c:v>3.1401736111111109</c:v>
                </c:pt>
                <c:pt idx="7020" formatCode="[h]:mm:ss">
                  <c:v>3.140625</c:v>
                </c:pt>
                <c:pt idx="7021" formatCode="[h]:mm:ss">
                  <c:v>3.1410763888888891</c:v>
                </c:pt>
                <c:pt idx="7022" formatCode="[h]:mm:ss">
                  <c:v>3.1415277777777777</c:v>
                </c:pt>
                <c:pt idx="7023" formatCode="[h]:mm:ss">
                  <c:v>3.1419791666666668</c:v>
                </c:pt>
                <c:pt idx="7024" formatCode="[h]:mm:ss">
                  <c:v>3.1424305555555558</c:v>
                </c:pt>
                <c:pt idx="7025" formatCode="[h]:mm:ss">
                  <c:v>3.142881944444444</c:v>
                </c:pt>
                <c:pt idx="7026" formatCode="[h]:mm:ss">
                  <c:v>3.1433333333333331</c:v>
                </c:pt>
                <c:pt idx="7027" formatCode="[h]:mm:ss">
                  <c:v>3.1437847222222222</c:v>
                </c:pt>
                <c:pt idx="7028" formatCode="[h]:mm:ss">
                  <c:v>3.1442013888888884</c:v>
                </c:pt>
                <c:pt idx="7029" formatCode="[h]:mm:ss">
                  <c:v>3.1446412037037041</c:v>
                </c:pt>
                <c:pt idx="7030" formatCode="[h]:mm:ss">
                  <c:v>3.1450925925925923</c:v>
                </c:pt>
                <c:pt idx="7031" formatCode="[h]:mm:ss">
                  <c:v>3.1455439814814814</c:v>
                </c:pt>
                <c:pt idx="7032" formatCode="[h]:mm:ss">
                  <c:v>3.1459953703703705</c:v>
                </c:pt>
                <c:pt idx="7033" formatCode="[h]:mm:ss">
                  <c:v>3.1464467592592591</c:v>
                </c:pt>
                <c:pt idx="7034" formatCode="[h]:mm:ss">
                  <c:v>3.1468981481481482</c:v>
                </c:pt>
                <c:pt idx="7035" formatCode="[h]:mm:ss">
                  <c:v>3.1473495370370372</c:v>
                </c:pt>
                <c:pt idx="7036" formatCode="[h]:mm:ss">
                  <c:v>3.1478009259259259</c:v>
                </c:pt>
                <c:pt idx="7037" formatCode="[h]:mm:ss">
                  <c:v>3.1482523148148149</c:v>
                </c:pt>
                <c:pt idx="7038" formatCode="[h]:mm:ss">
                  <c:v>3.148703703703704</c:v>
                </c:pt>
                <c:pt idx="7039" formatCode="[h]:mm:ss">
                  <c:v>3.1491550925925922</c:v>
                </c:pt>
                <c:pt idx="7040" formatCode="[h]:mm:ss">
                  <c:v>3.1496064814814813</c:v>
                </c:pt>
                <c:pt idx="7041" formatCode="[h]:mm:ss">
                  <c:v>3.1500578703703703</c:v>
                </c:pt>
                <c:pt idx="7042" formatCode="[h]:mm:ss">
                  <c:v>3.1504745370370366</c:v>
                </c:pt>
                <c:pt idx="7043" formatCode="[h]:mm:ss">
                  <c:v>3.1509259259259257</c:v>
                </c:pt>
                <c:pt idx="7044" formatCode="[h]:mm:ss">
                  <c:v>3.1513773148148148</c:v>
                </c:pt>
                <c:pt idx="7045" formatCode="[h]:mm:ss">
                  <c:v>3.1518287037037038</c:v>
                </c:pt>
                <c:pt idx="7046" formatCode="[h]:mm:ss">
                  <c:v>3.1522800925925925</c:v>
                </c:pt>
                <c:pt idx="7047" formatCode="[h]:mm:ss">
                  <c:v>3.1527314814814815</c:v>
                </c:pt>
                <c:pt idx="7048" formatCode="[h]:mm:ss">
                  <c:v>3.1531828703703706</c:v>
                </c:pt>
                <c:pt idx="7049" formatCode="[h]:mm:ss">
                  <c:v>3.1535995370370369</c:v>
                </c:pt>
                <c:pt idx="7050" formatCode="[h]:mm:ss">
                  <c:v>3.154050925925926</c:v>
                </c:pt>
                <c:pt idx="7051" formatCode="[h]:mm:ss">
                  <c:v>3.154502314814815</c:v>
                </c:pt>
                <c:pt idx="7052" formatCode="[h]:mm:ss">
                  <c:v>3.1549189814814813</c:v>
                </c:pt>
                <c:pt idx="7053" formatCode="[h]:mm:ss">
                  <c:v>3.1553703703703704</c:v>
                </c:pt>
                <c:pt idx="7054" formatCode="[h]:mm:ss">
                  <c:v>3.1557754629629629</c:v>
                </c:pt>
                <c:pt idx="7055" formatCode="[h]:mm:ss">
                  <c:v>3.1562268518518519</c:v>
                </c:pt>
                <c:pt idx="7056" formatCode="[h]:mm:ss">
                  <c:v>3.1566782407407405</c:v>
                </c:pt>
                <c:pt idx="7057" formatCode="[h]:mm:ss">
                  <c:v>3.1571296296296296</c:v>
                </c:pt>
                <c:pt idx="7058" formatCode="[h]:mm:ss">
                  <c:v>3.1575462962962964</c:v>
                </c:pt>
                <c:pt idx="7059" formatCode="[h]:mm:ss">
                  <c:v>3.157997685185185</c:v>
                </c:pt>
                <c:pt idx="7060" formatCode="[h]:mm:ss">
                  <c:v>3.158449074074074</c:v>
                </c:pt>
                <c:pt idx="7061" formatCode="[h]:mm:ss">
                  <c:v>3.1589004629629631</c:v>
                </c:pt>
                <c:pt idx="7062" formatCode="[h]:mm:ss">
                  <c:v>3.1593518518518517</c:v>
                </c:pt>
                <c:pt idx="7063" formatCode="[h]:mm:ss">
                  <c:v>3.1598032407407408</c:v>
                </c:pt>
                <c:pt idx="7064" formatCode="[h]:mm:ss">
                  <c:v>3.1602546296296299</c:v>
                </c:pt>
                <c:pt idx="7065" formatCode="[h]:mm:ss">
                  <c:v>3.160706018518519</c:v>
                </c:pt>
                <c:pt idx="7066" formatCode="[h]:mm:ss">
                  <c:v>3.1611226851851852</c:v>
                </c:pt>
                <c:pt idx="7067" formatCode="[h]:mm:ss">
                  <c:v>3.1615740740740743</c:v>
                </c:pt>
                <c:pt idx="7068" formatCode="[h]:mm:ss">
                  <c:v>3.1620254629629634</c:v>
                </c:pt>
                <c:pt idx="7069" formatCode="[h]:mm:ss">
                  <c:v>3.1624768518518516</c:v>
                </c:pt>
                <c:pt idx="7070" formatCode="[h]:mm:ss">
                  <c:v>3.1629282407407406</c:v>
                </c:pt>
                <c:pt idx="7071" formatCode="[h]:mm:ss">
                  <c:v>3.1633796296296297</c:v>
                </c:pt>
                <c:pt idx="7072" formatCode="[h]:mm:ss">
                  <c:v>3.1638310185185183</c:v>
                </c:pt>
                <c:pt idx="7073" formatCode="[h]:mm:ss">
                  <c:v>3.1642824074074074</c:v>
                </c:pt>
                <c:pt idx="7074" formatCode="[h]:mm:ss">
                  <c:v>3.1647337962962965</c:v>
                </c:pt>
                <c:pt idx="7075" formatCode="[h]:mm:ss">
                  <c:v>3.1651851851851851</c:v>
                </c:pt>
                <c:pt idx="7076" formatCode="[h]:mm:ss">
                  <c:v>3.1655902777777776</c:v>
                </c:pt>
                <c:pt idx="7077" formatCode="[h]:mm:ss">
                  <c:v>3.1660416666666666</c:v>
                </c:pt>
                <c:pt idx="7078" formatCode="[h]:mm:ss">
                  <c:v>3.1664930555555557</c:v>
                </c:pt>
                <c:pt idx="7079" formatCode="[h]:mm:ss">
                  <c:v>3.166909722222222</c:v>
                </c:pt>
                <c:pt idx="7080" formatCode="[h]:mm:ss">
                  <c:v>3.1673263888888887</c:v>
                </c:pt>
                <c:pt idx="7081" formatCode="[h]:mm:ss">
                  <c:v>3.1677777777777778</c:v>
                </c:pt>
                <c:pt idx="7082" formatCode="[h]:mm:ss">
                  <c:v>3.1682291666666664</c:v>
                </c:pt>
                <c:pt idx="7083" formatCode="[h]:mm:ss">
                  <c:v>3.1686805555555555</c:v>
                </c:pt>
                <c:pt idx="7084" formatCode="[h]:mm:ss">
                  <c:v>3.1690972222222222</c:v>
                </c:pt>
                <c:pt idx="7085" formatCode="[h]:mm:ss">
                  <c:v>3.1695486111111109</c:v>
                </c:pt>
                <c:pt idx="7086" formatCode="[h]:mm:ss">
                  <c:v>3.17</c:v>
                </c:pt>
                <c:pt idx="7087" formatCode="[h]:mm:ss">
                  <c:v>3.170451388888889</c:v>
                </c:pt>
                <c:pt idx="7088" formatCode="[h]:mm:ss">
                  <c:v>3.1709027777777781</c:v>
                </c:pt>
                <c:pt idx="7089" formatCode="[h]:mm:ss">
                  <c:v>3.1713194444444444</c:v>
                </c:pt>
                <c:pt idx="7090" formatCode="[h]:mm:ss">
                  <c:v>3.1717708333333334</c:v>
                </c:pt>
                <c:pt idx="7091" formatCode="[h]:mm:ss">
                  <c:v>3.1722222222222225</c:v>
                </c:pt>
                <c:pt idx="7092" formatCode="[h]:mm:ss">
                  <c:v>3.1726736111111111</c:v>
                </c:pt>
                <c:pt idx="7093" formatCode="[h]:mm:ss">
                  <c:v>3.1730787037037036</c:v>
                </c:pt>
                <c:pt idx="7094" formatCode="[h]:mm:ss">
                  <c:v>3.1735300925925927</c:v>
                </c:pt>
                <c:pt idx="7095" formatCode="[h]:mm:ss">
                  <c:v>3.1739814814814817</c:v>
                </c:pt>
                <c:pt idx="7096" formatCode="[h]:mm:ss">
                  <c:v>3.1744328703703704</c:v>
                </c:pt>
                <c:pt idx="7097" formatCode="[h]:mm:ss">
                  <c:v>3.1748842592592594</c:v>
                </c:pt>
                <c:pt idx="7098" formatCode="[h]:mm:ss">
                  <c:v>3.1753356481481485</c:v>
                </c:pt>
                <c:pt idx="7099" formatCode="[h]:mm:ss">
                  <c:v>3.1757870370370367</c:v>
                </c:pt>
                <c:pt idx="7100" formatCode="[h]:mm:ss">
                  <c:v>3.1762384259259258</c:v>
                </c:pt>
                <c:pt idx="7101" formatCode="[h]:mm:ss">
                  <c:v>3.1766898148148148</c:v>
                </c:pt>
                <c:pt idx="7102" formatCode="[h]:mm:ss">
                  <c:v>3.1771412037037035</c:v>
                </c:pt>
                <c:pt idx="7103" formatCode="[h]:mm:ss">
                  <c:v>3.1775925925925925</c:v>
                </c:pt>
                <c:pt idx="7104" formatCode="[h]:mm:ss">
                  <c:v>3.1780092592592593</c:v>
                </c:pt>
                <c:pt idx="7105" formatCode="[h]:mm:ss">
                  <c:v>3.1784259259259255</c:v>
                </c:pt>
                <c:pt idx="7106" formatCode="[h]:mm:ss">
                  <c:v>3.1788773148148146</c:v>
                </c:pt>
                <c:pt idx="7107" formatCode="[h]:mm:ss">
                  <c:v>3.1792939814814818</c:v>
                </c:pt>
                <c:pt idx="7108" formatCode="[h]:mm:ss">
                  <c:v>3.17974537037037</c:v>
                </c:pt>
                <c:pt idx="7109" formatCode="[h]:mm:ss">
                  <c:v>3.180196759259259</c:v>
                </c:pt>
                <c:pt idx="7110" formatCode="[h]:mm:ss">
                  <c:v>3.1806481481481481</c:v>
                </c:pt>
                <c:pt idx="7111" formatCode="[h]:mm:ss">
                  <c:v>3.1810879629629629</c:v>
                </c:pt>
                <c:pt idx="7112" formatCode="[h]:mm:ss">
                  <c:v>3.181539351851852</c:v>
                </c:pt>
                <c:pt idx="7113" formatCode="[h]:mm:ss">
                  <c:v>3.1819907407407406</c:v>
                </c:pt>
                <c:pt idx="7114" formatCode="[h]:mm:ss">
                  <c:v>3.1824421296296297</c:v>
                </c:pt>
                <c:pt idx="7115" formatCode="[h]:mm:ss">
                  <c:v>3.1828935185185188</c:v>
                </c:pt>
                <c:pt idx="7116" formatCode="[h]:mm:ss">
                  <c:v>3.1833449074074074</c:v>
                </c:pt>
                <c:pt idx="7117" formatCode="[h]:mm:ss">
                  <c:v>3.1837962962962965</c:v>
                </c:pt>
                <c:pt idx="7118" formatCode="[h]:mm:ss">
                  <c:v>3.1842476851851855</c:v>
                </c:pt>
                <c:pt idx="7119" formatCode="[h]:mm:ss">
                  <c:v>3.1846990740740737</c:v>
                </c:pt>
                <c:pt idx="7120" formatCode="[h]:mm:ss">
                  <c:v>3.1851504629629628</c:v>
                </c:pt>
                <c:pt idx="7121" formatCode="[h]:mm:ss">
                  <c:v>3.1856018518518519</c:v>
                </c:pt>
                <c:pt idx="7122" formatCode="[h]:mm:ss">
                  <c:v>3.1860532407407405</c:v>
                </c:pt>
                <c:pt idx="7123" formatCode="[h]:mm:ss">
                  <c:v>3.1865046296296295</c:v>
                </c:pt>
                <c:pt idx="7124" formatCode="[h]:mm:ss">
                  <c:v>3.1869444444444444</c:v>
                </c:pt>
                <c:pt idx="7125" formatCode="[h]:mm:ss">
                  <c:v>3.1873958333333334</c:v>
                </c:pt>
                <c:pt idx="7126" formatCode="[h]:mm:ss">
                  <c:v>3.1878472222222225</c:v>
                </c:pt>
                <c:pt idx="7127" formatCode="[h]:mm:ss">
                  <c:v>3.1882986111111111</c:v>
                </c:pt>
                <c:pt idx="7128" formatCode="[h]:mm:ss">
                  <c:v>3.1887500000000002</c:v>
                </c:pt>
                <c:pt idx="7129" formatCode="[h]:mm:ss">
                  <c:v>3.1891666666666669</c:v>
                </c:pt>
                <c:pt idx="7130" formatCode="[h]:mm:ss">
                  <c:v>3.1896180555555556</c:v>
                </c:pt>
                <c:pt idx="7131" formatCode="[h]:mm:ss">
                  <c:v>3.1900347222222223</c:v>
                </c:pt>
                <c:pt idx="7132" formatCode="[h]:mm:ss">
                  <c:v>3.190451388888889</c:v>
                </c:pt>
                <c:pt idx="7133" formatCode="[h]:mm:ss">
                  <c:v>3.1909027777777776</c:v>
                </c:pt>
                <c:pt idx="7134" formatCode="[h]:mm:ss">
                  <c:v>3.1913541666666667</c:v>
                </c:pt>
                <c:pt idx="7135" formatCode="[h]:mm:ss">
                  <c:v>3.1917592592592592</c:v>
                </c:pt>
                <c:pt idx="7136" formatCode="[h]:mm:ss">
                  <c:v>3.1922106481481483</c:v>
                </c:pt>
                <c:pt idx="7137" formatCode="[h]:mm:ss">
                  <c:v>3.1926620370370369</c:v>
                </c:pt>
                <c:pt idx="7138" formatCode="[h]:mm:ss">
                  <c:v>3.193113425925926</c:v>
                </c:pt>
                <c:pt idx="7139" formatCode="[h]:mm:ss">
                  <c:v>3.1935300925925927</c:v>
                </c:pt>
                <c:pt idx="7140" formatCode="[h]:mm:ss">
                  <c:v>3.1939699074074075</c:v>
                </c:pt>
                <c:pt idx="7141" formatCode="[h]:mm:ss">
                  <c:v>3.1944212962962961</c:v>
                </c:pt>
                <c:pt idx="7142" formatCode="[h]:mm:ss">
                  <c:v>3.1948726851851852</c:v>
                </c:pt>
                <c:pt idx="7143" formatCode="[h]:mm:ss">
                  <c:v>3.1953240740740743</c:v>
                </c:pt>
                <c:pt idx="7144" formatCode="[h]:mm:ss">
                  <c:v>3.1957754629629629</c:v>
                </c:pt>
                <c:pt idx="7145" formatCode="[h]:mm:ss">
                  <c:v>3.196226851851852</c:v>
                </c:pt>
                <c:pt idx="7146" formatCode="[h]:mm:ss">
                  <c:v>3.196678240740741</c:v>
                </c:pt>
                <c:pt idx="7147" formatCode="[h]:mm:ss">
                  <c:v>3.1971296296296292</c:v>
                </c:pt>
                <c:pt idx="7148" formatCode="[h]:mm:ss">
                  <c:v>3.1975810185185183</c:v>
                </c:pt>
                <c:pt idx="7149" formatCode="[h]:mm:ss">
                  <c:v>3.1980324074074074</c:v>
                </c:pt>
                <c:pt idx="7150" formatCode="[h]:mm:ss">
                  <c:v>3.1984837962962964</c:v>
                </c:pt>
                <c:pt idx="7151" formatCode="[h]:mm:ss">
                  <c:v>3.1989004629629627</c:v>
                </c:pt>
                <c:pt idx="7152" formatCode="[h]:mm:ss">
                  <c:v>3.1993518518518518</c:v>
                </c:pt>
                <c:pt idx="7153" formatCode="[h]:mm:ss">
                  <c:v>3.1998032407407409</c:v>
                </c:pt>
                <c:pt idx="7154" formatCode="[h]:mm:ss">
                  <c:v>3.2002546296296295</c:v>
                </c:pt>
                <c:pt idx="7155" formatCode="[h]:mm:ss">
                  <c:v>3.2007060185185185</c:v>
                </c:pt>
                <c:pt idx="7156" formatCode="[h]:mm:ss">
                  <c:v>3.2011574074074076</c:v>
                </c:pt>
                <c:pt idx="7157" formatCode="[h]:mm:ss">
                  <c:v>3.2016087962962962</c:v>
                </c:pt>
                <c:pt idx="7158" formatCode="[h]:mm:ss">
                  <c:v>3.2020486111111111</c:v>
                </c:pt>
                <c:pt idx="7159" formatCode="[h]:mm:ss">
                  <c:v>3.2025000000000001</c:v>
                </c:pt>
                <c:pt idx="7160" formatCode="[h]:mm:ss">
                  <c:v>3.2029513888888892</c:v>
                </c:pt>
                <c:pt idx="7161" formatCode="[h]:mm:ss">
                  <c:v>3.2034027777777774</c:v>
                </c:pt>
                <c:pt idx="7162" formatCode="[h]:mm:ss">
                  <c:v>3.2038541666666664</c:v>
                </c:pt>
                <c:pt idx="7163" formatCode="[h]:mm:ss">
                  <c:v>3.2043055555555555</c:v>
                </c:pt>
                <c:pt idx="7164" formatCode="[h]:mm:ss">
                  <c:v>3.2047569444444446</c:v>
                </c:pt>
                <c:pt idx="7165" formatCode="[h]:mm:ss">
                  <c:v>3.2052083333333332</c:v>
                </c:pt>
                <c:pt idx="7166" formatCode="[h]:mm:ss">
                  <c:v>3.2056597222222223</c:v>
                </c:pt>
                <c:pt idx="7167" formatCode="[h]:mm:ss">
                  <c:v>3.2061111111111114</c:v>
                </c:pt>
                <c:pt idx="7168" formatCode="[h]:mm:ss">
                  <c:v>3.2065625</c:v>
                </c:pt>
                <c:pt idx="7169" formatCode="[h]:mm:ss">
                  <c:v>3.2070138888888891</c:v>
                </c:pt>
                <c:pt idx="7170" formatCode="[h]:mm:ss">
                  <c:v>3.2074537037037039</c:v>
                </c:pt>
                <c:pt idx="7171" formatCode="[h]:mm:ss">
                  <c:v>3.2079050925925929</c:v>
                </c:pt>
                <c:pt idx="7172" formatCode="[h]:mm:ss">
                  <c:v>3.2083564814814811</c:v>
                </c:pt>
                <c:pt idx="7173" formatCode="[h]:mm:ss">
                  <c:v>3.2088078703703702</c:v>
                </c:pt>
                <c:pt idx="7174" formatCode="[h]:mm:ss">
                  <c:v>3.2092592592592593</c:v>
                </c:pt>
                <c:pt idx="7175" formatCode="[h]:mm:ss">
                  <c:v>3.2097106481481479</c:v>
                </c:pt>
                <c:pt idx="7176" formatCode="[h]:mm:ss">
                  <c:v>3.210162037037037</c:v>
                </c:pt>
                <c:pt idx="7177" formatCode="[h]:mm:ss">
                  <c:v>3.210613425925926</c:v>
                </c:pt>
                <c:pt idx="7178" formatCode="[h]:mm:ss">
                  <c:v>3.2110648148148151</c:v>
                </c:pt>
                <c:pt idx="7179" formatCode="[h]:mm:ss">
                  <c:v>3.2115162037037037</c:v>
                </c:pt>
                <c:pt idx="7180" formatCode="[h]:mm:ss">
                  <c:v>3.2119675925925928</c:v>
                </c:pt>
                <c:pt idx="7181" formatCode="[h]:mm:ss">
                  <c:v>3.2124189814814819</c:v>
                </c:pt>
                <c:pt idx="7182" formatCode="[h]:mm:ss">
                  <c:v>3.21287037037037</c:v>
                </c:pt>
                <c:pt idx="7183" formatCode="[h]:mm:ss">
                  <c:v>3.2133217592592591</c:v>
                </c:pt>
                <c:pt idx="7184" formatCode="[h]:mm:ss">
                  <c:v>3.2137731481481482</c:v>
                </c:pt>
                <c:pt idx="7185" formatCode="[h]:mm:ss">
                  <c:v>3.2141898148148145</c:v>
                </c:pt>
                <c:pt idx="7186" formatCode="[h]:mm:ss">
                  <c:v>3.2146412037037035</c:v>
                </c:pt>
                <c:pt idx="7187" formatCode="[h]:mm:ss">
                  <c:v>3.2150925925925926</c:v>
                </c:pt>
                <c:pt idx="7188" formatCode="[h]:mm:ss">
                  <c:v>3.2155439814814812</c:v>
                </c:pt>
                <c:pt idx="7189" formatCode="[h]:mm:ss">
                  <c:v>3.2159953703703703</c:v>
                </c:pt>
                <c:pt idx="7190" formatCode="[h]:mm:ss">
                  <c:v>3.2164351851851851</c:v>
                </c:pt>
                <c:pt idx="7191" formatCode="[h]:mm:ss">
                  <c:v>3.2168865740740742</c:v>
                </c:pt>
                <c:pt idx="7192" formatCode="[h]:mm:ss">
                  <c:v>3.2173379629629628</c:v>
                </c:pt>
                <c:pt idx="7193" formatCode="[h]:mm:ss">
                  <c:v>3.2177893518518519</c:v>
                </c:pt>
                <c:pt idx="7194" formatCode="[h]:mm:ss">
                  <c:v>3.218240740740741</c:v>
                </c:pt>
                <c:pt idx="7195" formatCode="[h]:mm:ss">
                  <c:v>3.21869212962963</c:v>
                </c:pt>
                <c:pt idx="7196" formatCode="[h]:mm:ss">
                  <c:v>3.2191435185185182</c:v>
                </c:pt>
                <c:pt idx="7197" formatCode="[h]:mm:ss">
                  <c:v>3.2195949074074073</c:v>
                </c:pt>
                <c:pt idx="7198" formatCode="[h]:mm:ss">
                  <c:v>3.2200462962962964</c:v>
                </c:pt>
                <c:pt idx="7199" formatCode="[h]:mm:ss">
                  <c:v>3.220497685185185</c:v>
                </c:pt>
                <c:pt idx="7200" formatCode="[h]:mm:ss">
                  <c:v>3.220949074074074</c:v>
                </c:pt>
                <c:pt idx="7201" formatCode="[h]:mm:ss">
                  <c:v>3.2214004629629631</c:v>
                </c:pt>
                <c:pt idx="7202" formatCode="[h]:mm:ss">
                  <c:v>3.2218518518518517</c:v>
                </c:pt>
                <c:pt idx="7203" formatCode="[h]:mm:ss">
                  <c:v>3.2223032407407408</c:v>
                </c:pt>
                <c:pt idx="7204" formatCode="[h]:mm:ss">
                  <c:v>3.2227546296296299</c:v>
                </c:pt>
                <c:pt idx="7205" formatCode="[h]:mm:ss">
                  <c:v>3.2231597222222224</c:v>
                </c:pt>
                <c:pt idx="7206" formatCode="[h]:mm:ss">
                  <c:v>3.223611111111111</c:v>
                </c:pt>
                <c:pt idx="7207" formatCode="[h]:mm:ss">
                  <c:v>3.2240625000000001</c:v>
                </c:pt>
                <c:pt idx="7208" formatCode="[h]:mm:ss">
                  <c:v>3.2245138888888891</c:v>
                </c:pt>
                <c:pt idx="7209" formatCode="[h]:mm:ss">
                  <c:v>3.2249652777777782</c:v>
                </c:pt>
                <c:pt idx="7210" formatCode="[h]:mm:ss">
                  <c:v>3.2254166666666664</c:v>
                </c:pt>
                <c:pt idx="7211" formatCode="[h]:mm:ss">
                  <c:v>3.2258680555555554</c:v>
                </c:pt>
                <c:pt idx="7212" formatCode="[h]:mm:ss">
                  <c:v>3.2263194444444445</c:v>
                </c:pt>
                <c:pt idx="7213" formatCode="[h]:mm:ss">
                  <c:v>3.2267708333333331</c:v>
                </c:pt>
                <c:pt idx="7214" formatCode="[h]:mm:ss">
                  <c:v>3.2272222222222222</c:v>
                </c:pt>
                <c:pt idx="7215" formatCode="[h]:mm:ss">
                  <c:v>3.2276736111111113</c:v>
                </c:pt>
                <c:pt idx="7216" formatCode="[h]:mm:ss">
                  <c:v>3.2280902777777776</c:v>
                </c:pt>
                <c:pt idx="7217" formatCode="[h]:mm:ss">
                  <c:v>3.2285416666666666</c:v>
                </c:pt>
                <c:pt idx="7218" formatCode="[h]:mm:ss">
                  <c:v>3.2289930555555557</c:v>
                </c:pt>
                <c:pt idx="7219" formatCode="[h]:mm:ss">
                  <c:v>3.2294444444444443</c:v>
                </c:pt>
                <c:pt idx="7220" formatCode="[h]:mm:ss">
                  <c:v>3.2298958333333334</c:v>
                </c:pt>
                <c:pt idx="7221" formatCode="[h]:mm:ss">
                  <c:v>3.2303472222222225</c:v>
                </c:pt>
                <c:pt idx="7222" formatCode="[h]:mm:ss">
                  <c:v>3.2307986111111116</c:v>
                </c:pt>
                <c:pt idx="7223" formatCode="[h]:mm:ss">
                  <c:v>3.2312152777777778</c:v>
                </c:pt>
                <c:pt idx="7224" formatCode="[h]:mm:ss">
                  <c:v>3.2316666666666669</c:v>
                </c:pt>
                <c:pt idx="7225" formatCode="[h]:mm:ss">
                  <c:v>3.232118055555556</c:v>
                </c:pt>
                <c:pt idx="7226" formatCode="[h]:mm:ss">
                  <c:v>3.2325694444444442</c:v>
                </c:pt>
                <c:pt idx="7227" formatCode="[h]:mm:ss">
                  <c:v>3.2329861111111113</c:v>
                </c:pt>
                <c:pt idx="7228" formatCode="[h]:mm:ss">
                  <c:v>3.2334375000000004</c:v>
                </c:pt>
                <c:pt idx="7229" formatCode="[h]:mm:ss">
                  <c:v>3.2338888888888886</c:v>
                </c:pt>
                <c:pt idx="7230" formatCode="[h]:mm:ss">
                  <c:v>3.2342939814814815</c:v>
                </c:pt>
                <c:pt idx="7231" formatCode="[h]:mm:ss">
                  <c:v>3.2347106481481482</c:v>
                </c:pt>
                <c:pt idx="7232" formatCode="[h]:mm:ss">
                  <c:v>3.2351620370370373</c:v>
                </c:pt>
                <c:pt idx="7233" formatCode="[h]:mm:ss">
                  <c:v>3.2356134259259259</c:v>
                </c:pt>
                <c:pt idx="7234" formatCode="[h]:mm:ss">
                  <c:v>3.236064814814815</c:v>
                </c:pt>
                <c:pt idx="7235" formatCode="[h]:mm:ss">
                  <c:v>3.2365162037037041</c:v>
                </c:pt>
                <c:pt idx="7236" formatCode="[h]:mm:ss">
                  <c:v>3.2369675925925923</c:v>
                </c:pt>
                <c:pt idx="7237" formatCode="[h]:mm:ss">
                  <c:v>3.2374189814814813</c:v>
                </c:pt>
                <c:pt idx="7238" formatCode="[h]:mm:ss">
                  <c:v>3.2378703703703704</c:v>
                </c:pt>
                <c:pt idx="7239" formatCode="[h]:mm:ss">
                  <c:v>3.2382870370370367</c:v>
                </c:pt>
                <c:pt idx="7240" formatCode="[h]:mm:ss">
                  <c:v>3.2387037037037039</c:v>
                </c:pt>
                <c:pt idx="7241" formatCode="[h]:mm:ss">
                  <c:v>3.2391550925925929</c:v>
                </c:pt>
                <c:pt idx="7242" formatCode="[h]:mm:ss">
                  <c:v>3.2396064814814811</c:v>
                </c:pt>
                <c:pt idx="7243" formatCode="[h]:mm:ss">
                  <c:v>3.2400578703703702</c:v>
                </c:pt>
                <c:pt idx="7244" formatCode="[h]:mm:ss">
                  <c:v>3.2405092592592593</c:v>
                </c:pt>
                <c:pt idx="7245" formatCode="[h]:mm:ss">
                  <c:v>3.2409606481481479</c:v>
                </c:pt>
                <c:pt idx="7246" formatCode="[h]:mm:ss">
                  <c:v>3.241412037037037</c:v>
                </c:pt>
                <c:pt idx="7247" formatCode="[h]:mm:ss">
                  <c:v>3.241863425925926</c:v>
                </c:pt>
                <c:pt idx="7248" formatCode="[h]:mm:ss">
                  <c:v>3.2423148148148151</c:v>
                </c:pt>
                <c:pt idx="7249" formatCode="[h]:mm:ss">
                  <c:v>3.2427546296296299</c:v>
                </c:pt>
                <c:pt idx="7250" formatCode="[h]:mm:ss">
                  <c:v>3.2432060185185185</c:v>
                </c:pt>
                <c:pt idx="7251" formatCode="[h]:mm:ss">
                  <c:v>3.2436574074074076</c:v>
                </c:pt>
                <c:pt idx="7252" formatCode="[h]:mm:ss">
                  <c:v>3.2441087962962967</c:v>
                </c:pt>
                <c:pt idx="7253" formatCode="[h]:mm:ss">
                  <c:v>3.2445601851851849</c:v>
                </c:pt>
                <c:pt idx="7254" formatCode="[h]:mm:ss">
                  <c:v>3.2450115740740739</c:v>
                </c:pt>
                <c:pt idx="7255" formatCode="[h]:mm:ss">
                  <c:v>3.2454282407407411</c:v>
                </c:pt>
                <c:pt idx="7256" formatCode="[h]:mm:ss">
                  <c:v>3.2458796296296293</c:v>
                </c:pt>
                <c:pt idx="7257" formatCode="[h]:mm:ss">
                  <c:v>3.2463310185185184</c:v>
                </c:pt>
                <c:pt idx="7258" formatCode="[h]:mm:ss">
                  <c:v>3.2467824074074074</c:v>
                </c:pt>
                <c:pt idx="7259" formatCode="[h]:mm:ss">
                  <c:v>3.247233796296296</c:v>
                </c:pt>
                <c:pt idx="7260" formatCode="[h]:mm:ss">
                  <c:v>3.2476851851851851</c:v>
                </c:pt>
                <c:pt idx="7261" formatCode="[h]:mm:ss">
                  <c:v>3.2481365740740742</c:v>
                </c:pt>
                <c:pt idx="7262" formatCode="[h]:mm:ss">
                  <c:v>3.2485879629629628</c:v>
                </c:pt>
                <c:pt idx="7263" formatCode="[h]:mm:ss">
                  <c:v>3.2490393518518519</c:v>
                </c:pt>
                <c:pt idx="7264" formatCode="[h]:mm:ss">
                  <c:v>3.2494791666666667</c:v>
                </c:pt>
                <c:pt idx="7265" formatCode="[h]:mm:ss">
                  <c:v>3.2499305555555558</c:v>
                </c:pt>
                <c:pt idx="7266" formatCode="[h]:mm:ss">
                  <c:v>3.2503819444444448</c:v>
                </c:pt>
                <c:pt idx="7267" formatCode="[h]:mm:ss">
                  <c:v>3.250833333333333</c:v>
                </c:pt>
                <c:pt idx="7268" formatCode="[h]:mm:ss">
                  <c:v>3.2512847222222221</c:v>
                </c:pt>
                <c:pt idx="7269" formatCode="[h]:mm:ss">
                  <c:v>3.2517361111111112</c:v>
                </c:pt>
                <c:pt idx="7270" formatCode="[h]:mm:ss">
                  <c:v>3.2521874999999998</c:v>
                </c:pt>
                <c:pt idx="7271" formatCode="[h]:mm:ss">
                  <c:v>3.2526388888888889</c:v>
                </c:pt>
                <c:pt idx="7272" formatCode="[h]:mm:ss">
                  <c:v>3.2530902777777779</c:v>
                </c:pt>
                <c:pt idx="7273" formatCode="[h]:mm:ss">
                  <c:v>3.2535069444444442</c:v>
                </c:pt>
                <c:pt idx="7274" formatCode="[h]:mm:ss">
                  <c:v>3.2539583333333333</c:v>
                </c:pt>
                <c:pt idx="7275" formatCode="[h]:mm:ss">
                  <c:v>3.2544097222222224</c:v>
                </c:pt>
                <c:pt idx="7276" formatCode="[h]:mm:ss">
                  <c:v>3.2548263888888886</c:v>
                </c:pt>
                <c:pt idx="7277" formatCode="[h]:mm:ss">
                  <c:v>3.2552314814814811</c:v>
                </c:pt>
                <c:pt idx="7278" formatCode="[h]:mm:ss">
                  <c:v>3.2556828703703702</c:v>
                </c:pt>
                <c:pt idx="7279" formatCode="[h]:mm:ss">
                  <c:v>3.2561342592592593</c:v>
                </c:pt>
                <c:pt idx="7280" formatCode="[h]:mm:ss">
                  <c:v>3.2565856481481479</c:v>
                </c:pt>
                <c:pt idx="7281" formatCode="[h]:mm:ss">
                  <c:v>3.257037037037037</c:v>
                </c:pt>
                <c:pt idx="7282" formatCode="[h]:mm:ss">
                  <c:v>3.257488425925926</c:v>
                </c:pt>
                <c:pt idx="7283" formatCode="[h]:mm:ss">
                  <c:v>3.2579398148148151</c:v>
                </c:pt>
                <c:pt idx="7284" formatCode="[h]:mm:ss">
                  <c:v>3.2583912037037037</c:v>
                </c:pt>
                <c:pt idx="7285" formatCode="[h]:mm:ss">
                  <c:v>3.2588425925925928</c:v>
                </c:pt>
                <c:pt idx="7286" formatCode="[h]:mm:ss">
                  <c:v>3.2592939814814819</c:v>
                </c:pt>
                <c:pt idx="7287" formatCode="[h]:mm:ss">
                  <c:v>3.2597337962962967</c:v>
                </c:pt>
                <c:pt idx="7288" formatCode="[h]:mm:ss">
                  <c:v>3.260150462962963</c:v>
                </c:pt>
                <c:pt idx="7289" formatCode="[h]:mm:ss">
                  <c:v>3.260601851851852</c:v>
                </c:pt>
                <c:pt idx="7290" formatCode="[h]:mm:ss">
                  <c:v>3.2610532407407411</c:v>
                </c:pt>
                <c:pt idx="7291" formatCode="[h]:mm:ss">
                  <c:v>3.2615046296296293</c:v>
                </c:pt>
                <c:pt idx="7292" formatCode="[h]:mm:ss">
                  <c:v>3.2619560185185184</c:v>
                </c:pt>
                <c:pt idx="7293" formatCode="[h]:mm:ss">
                  <c:v>3.2624074074074074</c:v>
                </c:pt>
                <c:pt idx="7294" formatCode="[h]:mm:ss">
                  <c:v>3.262858796296296</c:v>
                </c:pt>
                <c:pt idx="7295" formatCode="[h]:mm:ss">
                  <c:v>3.2633101851851851</c:v>
                </c:pt>
                <c:pt idx="7296" formatCode="[h]:mm:ss">
                  <c:v>3.2637615740740742</c:v>
                </c:pt>
                <c:pt idx="7297" formatCode="[h]:mm:ss">
                  <c:v>3.2642129629629628</c:v>
                </c:pt>
                <c:pt idx="7298" formatCode="[h]:mm:ss">
                  <c:v>3.2646643518518519</c:v>
                </c:pt>
                <c:pt idx="7299" formatCode="[h]:mm:ss">
                  <c:v>3.265115740740741</c:v>
                </c:pt>
                <c:pt idx="7300" formatCode="[h]:mm:ss">
                  <c:v>3.26556712962963</c:v>
                </c:pt>
                <c:pt idx="7301" formatCode="[h]:mm:ss">
                  <c:v>3.2660185185185182</c:v>
                </c:pt>
                <c:pt idx="7302" formatCode="[h]:mm:ss">
                  <c:v>3.2664699074074073</c:v>
                </c:pt>
                <c:pt idx="7303" formatCode="[h]:mm:ss">
                  <c:v>3.2669212962962964</c:v>
                </c:pt>
                <c:pt idx="7304" formatCode="[h]:mm:ss">
                  <c:v>3.267372685185185</c:v>
                </c:pt>
                <c:pt idx="7305" formatCode="[h]:mm:ss">
                  <c:v>3.267824074074074</c:v>
                </c:pt>
                <c:pt idx="7306" formatCode="[h]:mm:ss">
                  <c:v>3.2682754629629631</c:v>
                </c:pt>
                <c:pt idx="7307" formatCode="[h]:mm:ss">
                  <c:v>3.2687268518518517</c:v>
                </c:pt>
                <c:pt idx="7308" formatCode="[h]:mm:ss">
                  <c:v>3.2691782407407408</c:v>
                </c:pt>
                <c:pt idx="7309" formatCode="[h]:mm:ss">
                  <c:v>3.2695833333333333</c:v>
                </c:pt>
                <c:pt idx="7310" formatCode="[h]:mm:ss">
                  <c:v>3.2700347222222224</c:v>
                </c:pt>
                <c:pt idx="7311" formatCode="[h]:mm:ss">
                  <c:v>3.270486111111111</c:v>
                </c:pt>
                <c:pt idx="7312" formatCode="[h]:mm:ss">
                  <c:v>3.2709375000000001</c:v>
                </c:pt>
                <c:pt idx="7313" formatCode="[h]:mm:ss">
                  <c:v>3.2713888888888891</c:v>
                </c:pt>
                <c:pt idx="7314" formatCode="[h]:mm:ss">
                  <c:v>3.2718055555555554</c:v>
                </c:pt>
                <c:pt idx="7315" formatCode="[h]:mm:ss">
                  <c:v>3.2722222222222221</c:v>
                </c:pt>
                <c:pt idx="7316" formatCode="[h]:mm:ss">
                  <c:v>3.2726736111111112</c:v>
                </c:pt>
                <c:pt idx="7317" formatCode="[h]:mm:ss">
                  <c:v>3.2731250000000003</c:v>
                </c:pt>
                <c:pt idx="7318" formatCode="[h]:mm:ss">
                  <c:v>3.2735763888888889</c:v>
                </c:pt>
                <c:pt idx="7319" formatCode="[h]:mm:ss">
                  <c:v>3.274027777777778</c:v>
                </c:pt>
                <c:pt idx="7320" formatCode="[h]:mm:ss">
                  <c:v>3.2744791666666671</c:v>
                </c:pt>
                <c:pt idx="7321" formatCode="[h]:mm:ss">
                  <c:v>3.2749305555555552</c:v>
                </c:pt>
                <c:pt idx="7322" formatCode="[h]:mm:ss">
                  <c:v>3.2753819444444443</c:v>
                </c:pt>
                <c:pt idx="7323" formatCode="[h]:mm:ss">
                  <c:v>3.2757986111111115</c:v>
                </c:pt>
                <c:pt idx="7324" formatCode="[h]:mm:ss">
                  <c:v>3.2762499999999997</c:v>
                </c:pt>
                <c:pt idx="7325" formatCode="[h]:mm:ss">
                  <c:v>3.2767013888888887</c:v>
                </c:pt>
                <c:pt idx="7326" formatCode="[h]:mm:ss">
                  <c:v>3.2771527777777778</c:v>
                </c:pt>
                <c:pt idx="7327" formatCode="[h]:mm:ss">
                  <c:v>3.2776041666666664</c:v>
                </c:pt>
                <c:pt idx="7328" formatCode="[h]:mm:ss">
                  <c:v>3.2780555555555555</c:v>
                </c:pt>
                <c:pt idx="7329" formatCode="[h]:mm:ss">
                  <c:v>3.2785069444444446</c:v>
                </c:pt>
                <c:pt idx="7330" formatCode="[h]:mm:ss">
                  <c:v>3.2789583333333332</c:v>
                </c:pt>
                <c:pt idx="7331" formatCode="[h]:mm:ss">
                  <c:v>3.2794097222222223</c:v>
                </c:pt>
                <c:pt idx="7332" formatCode="[h]:mm:ss">
                  <c:v>3.2798611111111113</c:v>
                </c:pt>
                <c:pt idx="7333" formatCode="[h]:mm:ss">
                  <c:v>3.2803125000000004</c:v>
                </c:pt>
                <c:pt idx="7334" formatCode="[h]:mm:ss">
                  <c:v>3.2807523148148152</c:v>
                </c:pt>
                <c:pt idx="7335" formatCode="[h]:mm:ss">
                  <c:v>3.2811689814814815</c:v>
                </c:pt>
                <c:pt idx="7336" formatCode="[h]:mm:ss">
                  <c:v>3.2816203703703706</c:v>
                </c:pt>
                <c:pt idx="7337" formatCode="[h]:mm:ss">
                  <c:v>3.2820717592592596</c:v>
                </c:pt>
                <c:pt idx="7338" formatCode="[h]:mm:ss">
                  <c:v>3.2825231481481478</c:v>
                </c:pt>
                <c:pt idx="7339" formatCode="[h]:mm:ss">
                  <c:v>3.2829745370370369</c:v>
                </c:pt>
                <c:pt idx="7340" formatCode="[h]:mm:ss">
                  <c:v>3.283425925925926</c:v>
                </c:pt>
                <c:pt idx="7341" formatCode="[h]:mm:ss">
                  <c:v>3.2838773148148146</c:v>
                </c:pt>
                <c:pt idx="7342" formatCode="[h]:mm:ss">
                  <c:v>3.2843287037037037</c:v>
                </c:pt>
                <c:pt idx="7343" formatCode="[h]:mm:ss">
                  <c:v>3.2847453703703704</c:v>
                </c:pt>
                <c:pt idx="7344" formatCode="[h]:mm:ss">
                  <c:v>3.285196759259259</c:v>
                </c:pt>
                <c:pt idx="7345" formatCode="[h]:mm:ss">
                  <c:v>3.2856481481481481</c:v>
                </c:pt>
                <c:pt idx="7346" formatCode="[h]:mm:ss">
                  <c:v>3.2860995370370372</c:v>
                </c:pt>
                <c:pt idx="7347" formatCode="[h]:mm:ss">
                  <c:v>3.2865509259259258</c:v>
                </c:pt>
                <c:pt idx="7348" formatCode="[h]:mm:ss">
                  <c:v>3.2870023148148149</c:v>
                </c:pt>
                <c:pt idx="7349" formatCode="[h]:mm:ss">
                  <c:v>3.2874537037037039</c:v>
                </c:pt>
                <c:pt idx="7350" formatCode="[h]:mm:ss">
                  <c:v>3.287905092592593</c:v>
                </c:pt>
                <c:pt idx="7351" formatCode="[h]:mm:ss">
                  <c:v>3.2883564814814812</c:v>
                </c:pt>
                <c:pt idx="7352" formatCode="[h]:mm:ss">
                  <c:v>3.2888078703703703</c:v>
                </c:pt>
                <c:pt idx="7353" formatCode="[h]:mm:ss">
                  <c:v>3.2892592592592593</c:v>
                </c:pt>
                <c:pt idx="7354" formatCode="[h]:mm:ss">
                  <c:v>3.289710648148148</c:v>
                </c:pt>
                <c:pt idx="7355" formatCode="[h]:mm:ss">
                  <c:v>3.290162037037037</c:v>
                </c:pt>
                <c:pt idx="7356" formatCode="[h]:mm:ss">
                  <c:v>3.2906134259259261</c:v>
                </c:pt>
                <c:pt idx="7357" formatCode="[h]:mm:ss">
                  <c:v>3.2910648148148147</c:v>
                </c:pt>
                <c:pt idx="7358" formatCode="[h]:mm:ss">
                  <c:v>3.2915046296296295</c:v>
                </c:pt>
                <c:pt idx="7359" formatCode="[h]:mm:ss">
                  <c:v>3.2919560185185186</c:v>
                </c:pt>
                <c:pt idx="7360" formatCode="[h]:mm:ss">
                  <c:v>3.2924074074074077</c:v>
                </c:pt>
                <c:pt idx="7361" formatCode="[h]:mm:ss">
                  <c:v>3.2928587962962959</c:v>
                </c:pt>
                <c:pt idx="7362" formatCode="[h]:mm:ss">
                  <c:v>3.2933101851851849</c:v>
                </c:pt>
                <c:pt idx="7363" formatCode="[h]:mm:ss">
                  <c:v>3.293761574074074</c:v>
                </c:pt>
                <c:pt idx="7364" formatCode="[h]:mm:ss">
                  <c:v>3.2942129629629631</c:v>
                </c:pt>
                <c:pt idx="7365" formatCode="[h]:mm:ss">
                  <c:v>3.2946643518518517</c:v>
                </c:pt>
                <c:pt idx="7366" formatCode="[h]:mm:ss">
                  <c:v>3.2951041666666665</c:v>
                </c:pt>
                <c:pt idx="7367" formatCode="[h]:mm:ss">
                  <c:v>3.2955555555555556</c:v>
                </c:pt>
                <c:pt idx="7368" formatCode="[h]:mm:ss">
                  <c:v>3.2960069444444446</c:v>
                </c:pt>
                <c:pt idx="7369" formatCode="[h]:mm:ss">
                  <c:v>3.2964583333333333</c:v>
                </c:pt>
                <c:pt idx="7370" formatCode="[h]:mm:ss">
                  <c:v>3.2969097222222223</c:v>
                </c:pt>
                <c:pt idx="7371" formatCode="[h]:mm:ss">
                  <c:v>3.2973263888888891</c:v>
                </c:pt>
                <c:pt idx="7372" formatCode="[h]:mm:ss">
                  <c:v>3.2977777777777777</c:v>
                </c:pt>
                <c:pt idx="7373" formatCode="[h]:mm:ss">
                  <c:v>3.2981944444444444</c:v>
                </c:pt>
                <c:pt idx="7374" formatCode="[h]:mm:ss">
                  <c:v>3.2986458333333335</c:v>
                </c:pt>
                <c:pt idx="7375" formatCode="[h]:mm:ss">
                  <c:v>3.2990972222222221</c:v>
                </c:pt>
                <c:pt idx="7376" formatCode="[h]:mm:ss">
                  <c:v>3.2995486111111112</c:v>
                </c:pt>
                <c:pt idx="7377" formatCode="[h]:mm:ss">
                  <c:v>3.3000000000000003</c:v>
                </c:pt>
                <c:pt idx="7378" formatCode="[h]:mm:ss">
                  <c:v>3.3004513888888884</c:v>
                </c:pt>
                <c:pt idx="7379" formatCode="[h]:mm:ss">
                  <c:v>3.3009027777777775</c:v>
                </c:pt>
                <c:pt idx="7380" formatCode="[h]:mm:ss">
                  <c:v>3.3013541666666666</c:v>
                </c:pt>
                <c:pt idx="7381" formatCode="[h]:mm:ss">
                  <c:v>3.3018055555555557</c:v>
                </c:pt>
                <c:pt idx="7382" formatCode="[h]:mm:ss">
                  <c:v>3.3022569444444443</c:v>
                </c:pt>
                <c:pt idx="7383" formatCode="[h]:mm:ss">
                  <c:v>3.3027083333333334</c:v>
                </c:pt>
                <c:pt idx="7384" formatCode="[h]:mm:ss">
                  <c:v>3.3031597222222224</c:v>
                </c:pt>
                <c:pt idx="7385" formatCode="[h]:mm:ss">
                  <c:v>3.3036111111111111</c:v>
                </c:pt>
                <c:pt idx="7386" formatCode="[h]:mm:ss">
                  <c:v>3.3040625000000001</c:v>
                </c:pt>
                <c:pt idx="7387" formatCode="[h]:mm:ss">
                  <c:v>3.3045138888888892</c:v>
                </c:pt>
                <c:pt idx="7388" formatCode="[h]:mm:ss">
                  <c:v>3.3049652777777774</c:v>
                </c:pt>
                <c:pt idx="7389" formatCode="[h]:mm:ss">
                  <c:v>3.3054166666666664</c:v>
                </c:pt>
                <c:pt idx="7390" formatCode="[h]:mm:ss">
                  <c:v>3.3058680555555555</c:v>
                </c:pt>
                <c:pt idx="7391" formatCode="[h]:mm:ss">
                  <c:v>3.3063194444444446</c:v>
                </c:pt>
                <c:pt idx="7392" formatCode="[h]:mm:ss">
                  <c:v>3.3067708333333332</c:v>
                </c:pt>
                <c:pt idx="7393" formatCode="[h]:mm:ss">
                  <c:v>3.3072222222222223</c:v>
                </c:pt>
                <c:pt idx="7394" formatCode="[h]:mm:ss">
                  <c:v>3.3076736111111114</c:v>
                </c:pt>
                <c:pt idx="7395" formatCode="[h]:mm:ss">
                  <c:v>3.308125</c:v>
                </c:pt>
                <c:pt idx="7396" formatCode="[h]:mm:ss">
                  <c:v>3.3085763888888891</c:v>
                </c:pt>
                <c:pt idx="7397" formatCode="[h]:mm:ss">
                  <c:v>3.3090277777777781</c:v>
                </c:pt>
                <c:pt idx="7398" formatCode="[h]:mm:ss">
                  <c:v>3.3094791666666663</c:v>
                </c:pt>
                <c:pt idx="7399" formatCode="[h]:mm:ss">
                  <c:v>3.3099305555555554</c:v>
                </c:pt>
                <c:pt idx="7400" formatCode="[h]:mm:ss">
                  <c:v>3.3103819444444444</c:v>
                </c:pt>
                <c:pt idx="7401" formatCode="[h]:mm:ss">
                  <c:v>3.3108333333333331</c:v>
                </c:pt>
                <c:pt idx="7402" formatCode="[h]:mm:ss">
                  <c:v>3.3112731481481479</c:v>
                </c:pt>
                <c:pt idx="7403" formatCode="[h]:mm:ss">
                  <c:v>3.311724537037037</c:v>
                </c:pt>
                <c:pt idx="7404" formatCode="[h]:mm:ss">
                  <c:v>3.312175925925926</c:v>
                </c:pt>
                <c:pt idx="7405" formatCode="[h]:mm:ss">
                  <c:v>3.3126273148148151</c:v>
                </c:pt>
                <c:pt idx="7406" formatCode="[h]:mm:ss">
                  <c:v>3.3130787037037037</c:v>
                </c:pt>
                <c:pt idx="7407" formatCode="[h]:mm:ss">
                  <c:v>3.3135300925925928</c:v>
                </c:pt>
                <c:pt idx="7408" formatCode="[h]:mm:ss">
                  <c:v>3.3139814814814819</c:v>
                </c:pt>
                <c:pt idx="7409" formatCode="[h]:mm:ss">
                  <c:v>3.3143981481481481</c:v>
                </c:pt>
                <c:pt idx="7410" formatCode="[h]:mm:ss">
                  <c:v>3.3148495370370372</c:v>
                </c:pt>
                <c:pt idx="7411" formatCode="[h]:mm:ss">
                  <c:v>3.3153009259259263</c:v>
                </c:pt>
                <c:pt idx="7412" formatCode="[h]:mm:ss">
                  <c:v>3.3157523148148145</c:v>
                </c:pt>
                <c:pt idx="7413" formatCode="[h]:mm:ss">
                  <c:v>3.3162037037037035</c:v>
                </c:pt>
                <c:pt idx="7414" formatCode="[h]:mm:ss">
                  <c:v>3.3166550925925926</c:v>
                </c:pt>
                <c:pt idx="7415" formatCode="[h]:mm:ss">
                  <c:v>3.3171064814814812</c:v>
                </c:pt>
                <c:pt idx="7416" formatCode="[h]:mm:ss">
                  <c:v>3.3175578703703703</c:v>
                </c:pt>
                <c:pt idx="7417" formatCode="[h]:mm:ss">
                  <c:v>3.317974537037037</c:v>
                </c:pt>
                <c:pt idx="7418" formatCode="[h]:mm:ss">
                  <c:v>3.3184259259259257</c:v>
                </c:pt>
                <c:pt idx="7419" formatCode="[h]:mm:ss">
                  <c:v>3.3188425925925924</c:v>
                </c:pt>
                <c:pt idx="7420" formatCode="[h]:mm:ss">
                  <c:v>3.3192939814814815</c:v>
                </c:pt>
                <c:pt idx="7421" formatCode="[h]:mm:ss">
                  <c:v>3.3197453703703701</c:v>
                </c:pt>
                <c:pt idx="7422" formatCode="[h]:mm:ss">
                  <c:v>3.3201967592592592</c:v>
                </c:pt>
                <c:pt idx="7423" formatCode="[h]:mm:ss">
                  <c:v>3.3206481481481482</c:v>
                </c:pt>
                <c:pt idx="7424" formatCode="[h]:mm:ss">
                  <c:v>3.3210995370370373</c:v>
                </c:pt>
                <c:pt idx="7425" formatCode="[h]:mm:ss">
                  <c:v>3.3215509259259259</c:v>
                </c:pt>
                <c:pt idx="7426" formatCode="[h]:mm:ss">
                  <c:v>3.3219907407407407</c:v>
                </c:pt>
                <c:pt idx="7427" formatCode="[h]:mm:ss">
                  <c:v>3.3224421296296298</c:v>
                </c:pt>
                <c:pt idx="7428" formatCode="[h]:mm:ss">
                  <c:v>3.3228935185185189</c:v>
                </c:pt>
                <c:pt idx="7429" formatCode="[h]:mm:ss">
                  <c:v>3.3233449074074071</c:v>
                </c:pt>
                <c:pt idx="7430" formatCode="[h]:mm:ss">
                  <c:v>3.3237962962962961</c:v>
                </c:pt>
                <c:pt idx="7431" formatCode="[h]:mm:ss">
                  <c:v>3.3242476851851852</c:v>
                </c:pt>
                <c:pt idx="7432" formatCode="[h]:mm:ss">
                  <c:v>3.3246990740740738</c:v>
                </c:pt>
                <c:pt idx="7433" formatCode="[h]:mm:ss">
                  <c:v>3.3251504629629629</c:v>
                </c:pt>
                <c:pt idx="7434" formatCode="[h]:mm:ss">
                  <c:v>3.325601851851852</c:v>
                </c:pt>
                <c:pt idx="7435" formatCode="[h]:mm:ss">
                  <c:v>3.3260532407407406</c:v>
                </c:pt>
                <c:pt idx="7436" formatCode="[h]:mm:ss">
                  <c:v>3.3265046296296297</c:v>
                </c:pt>
                <c:pt idx="7437" formatCode="[h]:mm:ss">
                  <c:v>3.3269560185185187</c:v>
                </c:pt>
                <c:pt idx="7438" formatCode="[h]:mm:ss">
                  <c:v>3.3274074074074078</c:v>
                </c:pt>
                <c:pt idx="7439" formatCode="[h]:mm:ss">
                  <c:v>3.327858796296296</c:v>
                </c:pt>
                <c:pt idx="7440" formatCode="[h]:mm:ss">
                  <c:v>3.3283101851851851</c:v>
                </c:pt>
                <c:pt idx="7441" formatCode="[h]:mm:ss">
                  <c:v>3.3287615740740741</c:v>
                </c:pt>
                <c:pt idx="7442" formatCode="[h]:mm:ss">
                  <c:v>3.3292129629629628</c:v>
                </c:pt>
                <c:pt idx="7443" formatCode="[h]:mm:ss">
                  <c:v>3.3296643518518518</c:v>
                </c:pt>
                <c:pt idx="7444" formatCode="[h]:mm:ss">
                  <c:v>3.3301157407407409</c:v>
                </c:pt>
                <c:pt idx="7445" formatCode="[h]:mm:ss">
                  <c:v>3.3305671296296295</c:v>
                </c:pt>
                <c:pt idx="7446" formatCode="[h]:mm:ss">
                  <c:v>3.3310185185185186</c:v>
                </c:pt>
                <c:pt idx="7447" formatCode="[h]:mm:ss">
                  <c:v>3.3314699074074077</c:v>
                </c:pt>
                <c:pt idx="7448" formatCode="[h]:mm:ss">
                  <c:v>3.3319212962962959</c:v>
                </c:pt>
                <c:pt idx="7449" formatCode="[h]:mm:ss">
                  <c:v>3.3323726851851849</c:v>
                </c:pt>
                <c:pt idx="7450" formatCode="[h]:mm:ss">
                  <c:v>3.332824074074074</c:v>
                </c:pt>
                <c:pt idx="7451" formatCode="[h]:mm:ss">
                  <c:v>3.3332754629629631</c:v>
                </c:pt>
                <c:pt idx="7452" formatCode="[h]:mm:ss">
                  <c:v>3.3336921296296294</c:v>
                </c:pt>
                <c:pt idx="7453" formatCode="[h]:mm:ss">
                  <c:v>3.3341319444444442</c:v>
                </c:pt>
                <c:pt idx="7454" formatCode="[h]:mm:ss">
                  <c:v>3.3345833333333332</c:v>
                </c:pt>
                <c:pt idx="7455" formatCode="[h]:mm:ss">
                  <c:v>3.3350347222222223</c:v>
                </c:pt>
                <c:pt idx="7456" formatCode="[h]:mm:ss">
                  <c:v>3.3354861111111109</c:v>
                </c:pt>
                <c:pt idx="7457" formatCode="[h]:mm:ss">
                  <c:v>3.3359027777777777</c:v>
                </c:pt>
                <c:pt idx="7458" formatCode="[h]:mm:ss">
                  <c:v>3.3363541666666667</c:v>
                </c:pt>
                <c:pt idx="7459" formatCode="[h]:mm:ss">
                  <c:v>3.3368055555555554</c:v>
                </c:pt>
                <c:pt idx="7460" formatCode="[h]:mm:ss">
                  <c:v>3.3372453703703702</c:v>
                </c:pt>
                <c:pt idx="7461" formatCode="[h]:mm:ss">
                  <c:v>3.3376967592592592</c:v>
                </c:pt>
                <c:pt idx="7462" formatCode="[h]:mm:ss">
                  <c:v>3.3381481481481483</c:v>
                </c:pt>
                <c:pt idx="7463" formatCode="[h]:mm:ss">
                  <c:v>3.3385995370370369</c:v>
                </c:pt>
                <c:pt idx="7464" formatCode="[h]:mm:ss">
                  <c:v>3.339050925925926</c:v>
                </c:pt>
                <c:pt idx="7465" formatCode="[h]:mm:ss">
                  <c:v>3.3395023148148151</c:v>
                </c:pt>
                <c:pt idx="7466" formatCode="[h]:mm:ss">
                  <c:v>3.3399189814814814</c:v>
                </c:pt>
                <c:pt idx="7467" formatCode="[h]:mm:ss">
                  <c:v>3.3403703703703704</c:v>
                </c:pt>
                <c:pt idx="7468" formatCode="[h]:mm:ss">
                  <c:v>3.3408101851851852</c:v>
                </c:pt>
                <c:pt idx="7469" formatCode="[h]:mm:ss">
                  <c:v>3.3412615740740743</c:v>
                </c:pt>
                <c:pt idx="7470" formatCode="[h]:mm:ss">
                  <c:v>3.3417129629629634</c:v>
                </c:pt>
                <c:pt idx="7471" formatCode="[h]:mm:ss">
                  <c:v>3.3421643518518516</c:v>
                </c:pt>
                <c:pt idx="7472" formatCode="[h]:mm:ss">
                  <c:v>3.3426041666666664</c:v>
                </c:pt>
                <c:pt idx="7473" formatCode="[h]:mm:ss">
                  <c:v>3.3430555555555554</c:v>
                </c:pt>
                <c:pt idx="7474" formatCode="[h]:mm:ss">
                  <c:v>3.3435069444444445</c:v>
                </c:pt>
                <c:pt idx="7475" formatCode="[h]:mm:ss">
                  <c:v>3.3439467592592593</c:v>
                </c:pt>
                <c:pt idx="7476" formatCode="[h]:mm:ss">
                  <c:v>3.344398148148148</c:v>
                </c:pt>
                <c:pt idx="7477" formatCode="[h]:mm:ss">
                  <c:v>3.3448148148148147</c:v>
                </c:pt>
                <c:pt idx="7478" formatCode="[h]:mm:ss">
                  <c:v>3.3452662037037038</c:v>
                </c:pt>
                <c:pt idx="7479" formatCode="[h]:mm:ss">
                  <c:v>3.3457175925925924</c:v>
                </c:pt>
                <c:pt idx="7480" formatCode="[h]:mm:ss">
                  <c:v>3.3461689814814815</c:v>
                </c:pt>
                <c:pt idx="7481" formatCode="[h]:mm:ss">
                  <c:v>3.3466203703703705</c:v>
                </c:pt>
                <c:pt idx="7482" formatCode="[h]:mm:ss">
                  <c:v>3.3470717592592591</c:v>
                </c:pt>
                <c:pt idx="7483" formatCode="[h]:mm:ss">
                  <c:v>3.3475231481481482</c:v>
                </c:pt>
                <c:pt idx="7484" formatCode="[h]:mm:ss">
                  <c:v>3.3479745370370373</c:v>
                </c:pt>
                <c:pt idx="7485" formatCode="[h]:mm:ss">
                  <c:v>3.3483912037037036</c:v>
                </c:pt>
                <c:pt idx="7486" formatCode="[h]:mm:ss">
                  <c:v>3.3488425925925926</c:v>
                </c:pt>
                <c:pt idx="7487" formatCode="[h]:mm:ss">
                  <c:v>3.3492592592592594</c:v>
                </c:pt>
                <c:pt idx="7488" formatCode="[h]:mm:ss">
                  <c:v>3.349710648148148</c:v>
                </c:pt>
                <c:pt idx="7489" formatCode="[h]:mm:ss">
                  <c:v>3.3501620370370371</c:v>
                </c:pt>
                <c:pt idx="7490" formatCode="[h]:mm:ss">
                  <c:v>3.3506018518518519</c:v>
                </c:pt>
                <c:pt idx="7491" formatCode="[h]:mm:ss">
                  <c:v>3.351053240740741</c:v>
                </c:pt>
                <c:pt idx="7492" formatCode="[h]:mm:ss">
                  <c:v>3.35150462962963</c:v>
                </c:pt>
                <c:pt idx="7493" formatCode="[h]:mm:ss">
                  <c:v>3.3519560185185182</c:v>
                </c:pt>
                <c:pt idx="7494" formatCode="[h]:mm:ss">
                  <c:v>3.3524074074074073</c:v>
                </c:pt>
                <c:pt idx="7495" formatCode="[h]:mm:ss">
                  <c:v>3.3528587962962964</c:v>
                </c:pt>
                <c:pt idx="7496" formatCode="[h]:mm:ss">
                  <c:v>3.353310185185185</c:v>
                </c:pt>
                <c:pt idx="7497" formatCode="[h]:mm:ss">
                  <c:v>3.353761574074074</c:v>
                </c:pt>
                <c:pt idx="7498" formatCode="[h]:mm:ss">
                  <c:v>3.3542129629629631</c:v>
                </c:pt>
                <c:pt idx="7499" formatCode="[h]:mm:ss">
                  <c:v>3.3546643518518517</c:v>
                </c:pt>
                <c:pt idx="7500" formatCode="[h]:mm:ss">
                  <c:v>3.3551157407407408</c:v>
                </c:pt>
                <c:pt idx="7501" formatCode="[h]:mm:ss">
                  <c:v>3.3555671296296299</c:v>
                </c:pt>
                <c:pt idx="7502" formatCode="[h]:mm:ss">
                  <c:v>3.356018518518519</c:v>
                </c:pt>
                <c:pt idx="7503" formatCode="[h]:mm:ss">
                  <c:v>3.3564699074074071</c:v>
                </c:pt>
                <c:pt idx="7504" formatCode="[h]:mm:ss">
                  <c:v>3.3569212962962962</c:v>
                </c:pt>
                <c:pt idx="7505" formatCode="[h]:mm:ss">
                  <c:v>3.3573726851851853</c:v>
                </c:pt>
                <c:pt idx="7506" formatCode="[h]:mm:ss">
                  <c:v>3.3578240740740739</c:v>
                </c:pt>
                <c:pt idx="7507" formatCode="[h]:mm:ss">
                  <c:v>3.358275462962963</c:v>
                </c:pt>
                <c:pt idx="7508" formatCode="[h]:mm:ss">
                  <c:v>3.358726851851852</c:v>
                </c:pt>
                <c:pt idx="7509" formatCode="[h]:mm:ss">
                  <c:v>3.3591782407407407</c:v>
                </c:pt>
                <c:pt idx="7510" formatCode="[h]:mm:ss">
                  <c:v>3.3596296296296297</c:v>
                </c:pt>
                <c:pt idx="7511" formatCode="[h]:mm:ss">
                  <c:v>3.3600810185185188</c:v>
                </c:pt>
                <c:pt idx="7512" formatCode="[h]:mm:ss">
                  <c:v>3.360532407407407</c:v>
                </c:pt>
                <c:pt idx="7513" formatCode="[h]:mm:ss">
                  <c:v>3.3609837962962961</c:v>
                </c:pt>
                <c:pt idx="7514" formatCode="[h]:mm:ss">
                  <c:v>3.3614351851851851</c:v>
                </c:pt>
                <c:pt idx="7515" formatCode="[h]:mm:ss">
                  <c:v>3.3618865740740742</c:v>
                </c:pt>
                <c:pt idx="7516" formatCode="[h]:mm:ss">
                  <c:v>3.3623379629629628</c:v>
                </c:pt>
                <c:pt idx="7517" formatCode="[h]:mm:ss">
                  <c:v>3.3627199074074077</c:v>
                </c:pt>
                <c:pt idx="7518" formatCode="[h]:mm:ss">
                  <c:v>3.3631712962962959</c:v>
                </c:pt>
                <c:pt idx="7519" formatCode="[h]:mm:ss">
                  <c:v>3.3636226851851849</c:v>
                </c:pt>
                <c:pt idx="7520" formatCode="[h]:mm:ss">
                  <c:v>3.364074074074074</c:v>
                </c:pt>
                <c:pt idx="7521" formatCode="[h]:mm:ss">
                  <c:v>3.3645254629629631</c:v>
                </c:pt>
                <c:pt idx="7522" formatCode="[h]:mm:ss">
                  <c:v>3.3649768518518517</c:v>
                </c:pt>
                <c:pt idx="7523" formatCode="[h]:mm:ss">
                  <c:v>3.3654166666666665</c:v>
                </c:pt>
                <c:pt idx="7524" formatCode="[h]:mm:ss">
                  <c:v>3.3658796296296298</c:v>
                </c:pt>
                <c:pt idx="7525" formatCode="[h]:mm:ss">
                  <c:v>3.3663194444444446</c:v>
                </c:pt>
                <c:pt idx="7526" formatCode="[h]:mm:ss">
                  <c:v>3.3667708333333333</c:v>
                </c:pt>
                <c:pt idx="7527" formatCode="[h]:mm:ss">
                  <c:v>3.3672222222222223</c:v>
                </c:pt>
                <c:pt idx="7528" formatCode="[h]:mm:ss">
                  <c:v>3.3676736111111114</c:v>
                </c:pt>
                <c:pt idx="7529" formatCode="[h]:mm:ss">
                  <c:v>3.3680902777777777</c:v>
                </c:pt>
                <c:pt idx="7530" formatCode="[h]:mm:ss">
                  <c:v>3.3685416666666668</c:v>
                </c:pt>
                <c:pt idx="7531" formatCode="[h]:mm:ss">
                  <c:v>3.3689930555555558</c:v>
                </c:pt>
                <c:pt idx="7532" formatCode="[h]:mm:ss">
                  <c:v>3.369444444444444</c:v>
                </c:pt>
                <c:pt idx="7533" formatCode="[h]:mm:ss">
                  <c:v>3.3698958333333331</c:v>
                </c:pt>
                <c:pt idx="7534" formatCode="[h]:mm:ss">
                  <c:v>3.3703472222222222</c:v>
                </c:pt>
                <c:pt idx="7535" formatCode="[h]:mm:ss">
                  <c:v>3.3707986111111112</c:v>
                </c:pt>
                <c:pt idx="7536" formatCode="[h]:mm:ss">
                  <c:v>3.3712499999999999</c:v>
                </c:pt>
                <c:pt idx="7537" formatCode="[h]:mm:ss">
                  <c:v>3.3717013888888889</c:v>
                </c:pt>
                <c:pt idx="7538" formatCode="[h]:mm:ss">
                  <c:v>3.372152777777778</c:v>
                </c:pt>
                <c:pt idx="7539" formatCode="[h]:mm:ss">
                  <c:v>3.3726041666666666</c:v>
                </c:pt>
                <c:pt idx="7540" formatCode="[h]:mm:ss">
                  <c:v>3.3730555555555557</c:v>
                </c:pt>
                <c:pt idx="7541" formatCode="[h]:mm:ss">
                  <c:v>3.3735069444444448</c:v>
                </c:pt>
                <c:pt idx="7542" formatCode="[h]:mm:ss">
                  <c:v>3.3739583333333329</c:v>
                </c:pt>
                <c:pt idx="7543" formatCode="[h]:mm:ss">
                  <c:v>3.374409722222222</c:v>
                </c:pt>
                <c:pt idx="7544" formatCode="[h]:mm:ss">
                  <c:v>3.3748611111111111</c:v>
                </c:pt>
                <c:pt idx="7545" formatCode="[h]:mm:ss">
                  <c:v>3.3753124999999997</c:v>
                </c:pt>
                <c:pt idx="7546" formatCode="[h]:mm:ss">
                  <c:v>3.3757638888888888</c:v>
                </c:pt>
                <c:pt idx="7547" formatCode="[h]:mm:ss">
                  <c:v>3.3762152777777779</c:v>
                </c:pt>
                <c:pt idx="7548" formatCode="[h]:mm:ss">
                  <c:v>3.3766666666666669</c:v>
                </c:pt>
                <c:pt idx="7549" formatCode="[h]:mm:ss">
                  <c:v>3.3771180555555556</c:v>
                </c:pt>
                <c:pt idx="7550" formatCode="[h]:mm:ss">
                  <c:v>3.3775694444444446</c:v>
                </c:pt>
                <c:pt idx="7551" formatCode="[h]:mm:ss">
                  <c:v>3.3780208333333337</c:v>
                </c:pt>
                <c:pt idx="7552" formatCode="[h]:mm:ss">
                  <c:v>3.3784375</c:v>
                </c:pt>
                <c:pt idx="7553" formatCode="[h]:mm:ss">
                  <c:v>3.3788541666666667</c:v>
                </c:pt>
                <c:pt idx="7554" formatCode="[h]:mm:ss">
                  <c:v>3.3793055555555558</c:v>
                </c:pt>
                <c:pt idx="7555" formatCode="[h]:mm:ss">
                  <c:v>3.3797453703703706</c:v>
                </c:pt>
                <c:pt idx="7556" formatCode="[h]:mm:ss">
                  <c:v>3.3801967592592592</c:v>
                </c:pt>
                <c:pt idx="7557" formatCode="[h]:mm:ss">
                  <c:v>3.3806481481481483</c:v>
                </c:pt>
                <c:pt idx="7558" formatCode="[h]:mm:ss">
                  <c:v>3.3810995370370374</c:v>
                </c:pt>
                <c:pt idx="7559" formatCode="[h]:mm:ss">
                  <c:v>3.3815162037037036</c:v>
                </c:pt>
                <c:pt idx="7560" formatCode="[h]:mm:ss">
                  <c:v>3.3819675925925927</c:v>
                </c:pt>
                <c:pt idx="7561" formatCode="[h]:mm:ss">
                  <c:v>3.3823842592592595</c:v>
                </c:pt>
                <c:pt idx="7562" formatCode="[h]:mm:ss">
                  <c:v>3.3828356481481481</c:v>
                </c:pt>
                <c:pt idx="7563" formatCode="[h]:mm:ss">
                  <c:v>3.3832870370370371</c:v>
                </c:pt>
                <c:pt idx="7564" formatCode="[h]:mm:ss">
                  <c:v>3.3837384259259262</c:v>
                </c:pt>
                <c:pt idx="7565" formatCode="[h]:mm:ss">
                  <c:v>3.3841898148148144</c:v>
                </c:pt>
                <c:pt idx="7566" formatCode="[h]:mm:ss">
                  <c:v>3.3846064814814816</c:v>
                </c:pt>
                <c:pt idx="7567" formatCode="[h]:mm:ss">
                  <c:v>3.3850578703703706</c:v>
                </c:pt>
                <c:pt idx="7568" formatCode="[h]:mm:ss">
                  <c:v>3.3855092592592588</c:v>
                </c:pt>
                <c:pt idx="7569" formatCode="[h]:mm:ss">
                  <c:v>3.3859606481481479</c:v>
                </c:pt>
                <c:pt idx="7570" formatCode="[h]:mm:ss">
                  <c:v>3.386412037037037</c:v>
                </c:pt>
                <c:pt idx="7571" formatCode="[h]:mm:ss">
                  <c:v>3.386863425925926</c:v>
                </c:pt>
                <c:pt idx="7572" formatCode="[h]:mm:ss">
                  <c:v>3.3873148148148147</c:v>
                </c:pt>
                <c:pt idx="7573" formatCode="[h]:mm:ss">
                  <c:v>3.3877662037037037</c:v>
                </c:pt>
                <c:pt idx="7574" formatCode="[h]:mm:ss">
                  <c:v>3.3882175925925928</c:v>
                </c:pt>
                <c:pt idx="7575" formatCode="[h]:mm:ss">
                  <c:v>3.3886689814814814</c:v>
                </c:pt>
                <c:pt idx="7576" formatCode="[h]:mm:ss">
                  <c:v>3.3891203703703705</c:v>
                </c:pt>
                <c:pt idx="7577" formatCode="[h]:mm:ss">
                  <c:v>3.3895717592592596</c:v>
                </c:pt>
                <c:pt idx="7578" formatCode="[h]:mm:ss">
                  <c:v>3.3900231481481478</c:v>
                </c:pt>
                <c:pt idx="7579" formatCode="[h]:mm:ss">
                  <c:v>3.3904745370370368</c:v>
                </c:pt>
                <c:pt idx="7580" formatCode="[h]:mm:ss">
                  <c:v>3.3909259259259259</c:v>
                </c:pt>
                <c:pt idx="7581" formatCode="[h]:mm:ss">
                  <c:v>3.3913773148148145</c:v>
                </c:pt>
                <c:pt idx="7582" formatCode="[h]:mm:ss">
                  <c:v>3.3918287037037036</c:v>
                </c:pt>
                <c:pt idx="7583" formatCode="[h]:mm:ss">
                  <c:v>3.3922800925925927</c:v>
                </c:pt>
                <c:pt idx="7584" formatCode="[h]:mm:ss">
                  <c:v>3.3927314814814817</c:v>
                </c:pt>
                <c:pt idx="7585" formatCode="[h]:mm:ss">
                  <c:v>3.3931712962962965</c:v>
                </c:pt>
                <c:pt idx="7586" formatCode="[h]:mm:ss">
                  <c:v>3.3936226851851852</c:v>
                </c:pt>
                <c:pt idx="7587" formatCode="[h]:mm:ss">
                  <c:v>3.3940740740740742</c:v>
                </c:pt>
                <c:pt idx="7588" formatCode="[h]:mm:ss">
                  <c:v>3.394490740740741</c:v>
                </c:pt>
                <c:pt idx="7589" formatCode="[h]:mm:ss">
                  <c:v>3.3949421296296296</c:v>
                </c:pt>
                <c:pt idx="7590" formatCode="[h]:mm:ss">
                  <c:v>3.3953935185185187</c:v>
                </c:pt>
                <c:pt idx="7591" formatCode="[h]:mm:ss">
                  <c:v>3.3958449074074077</c:v>
                </c:pt>
                <c:pt idx="7592" formatCode="[h]:mm:ss">
                  <c:v>3.3962962962962959</c:v>
                </c:pt>
                <c:pt idx="7593" formatCode="[h]:mm:ss">
                  <c:v>3.396747685185185</c:v>
                </c:pt>
                <c:pt idx="7594" formatCode="[h]:mm:ss">
                  <c:v>3.3971990740740741</c:v>
                </c:pt>
                <c:pt idx="7595" formatCode="[h]:mm:ss">
                  <c:v>3.3976504629629627</c:v>
                </c:pt>
                <c:pt idx="7596" formatCode="[h]:mm:ss">
                  <c:v>3.3981018518518518</c:v>
                </c:pt>
                <c:pt idx="7597" formatCode="[h]:mm:ss">
                  <c:v>3.3985532407407408</c:v>
                </c:pt>
                <c:pt idx="7598" formatCode="[h]:mm:ss">
                  <c:v>3.3990046296296299</c:v>
                </c:pt>
                <c:pt idx="7599" formatCode="[h]:mm:ss">
                  <c:v>3.3994560185185185</c:v>
                </c:pt>
                <c:pt idx="7600" formatCode="[h]:mm:ss">
                  <c:v>3.3999074074074076</c:v>
                </c:pt>
                <c:pt idx="7601" formatCode="[h]:mm:ss">
                  <c:v>3.4003587962962967</c:v>
                </c:pt>
                <c:pt idx="7602" formatCode="[h]:mm:ss">
                  <c:v>3.4008101851851849</c:v>
                </c:pt>
                <c:pt idx="7603" formatCode="[h]:mm:ss">
                  <c:v>3.4012615740740739</c:v>
                </c:pt>
                <c:pt idx="7604" formatCode="[h]:mm:ss">
                  <c:v>3.401712962962963</c:v>
                </c:pt>
                <c:pt idx="7605" formatCode="[h]:mm:ss">
                  <c:v>3.4021643518518516</c:v>
                </c:pt>
                <c:pt idx="7606" formatCode="[h]:mm:ss">
                  <c:v>3.4025810185185184</c:v>
                </c:pt>
                <c:pt idx="7607" formatCode="[h]:mm:ss">
                  <c:v>3.4030324074074074</c:v>
                </c:pt>
                <c:pt idx="7608" formatCode="[h]:mm:ss">
                  <c:v>3.403483796296296</c:v>
                </c:pt>
                <c:pt idx="7609" formatCode="[h]:mm:ss">
                  <c:v>3.4039351851851851</c:v>
                </c:pt>
                <c:pt idx="7610" formatCode="[h]:mm:ss">
                  <c:v>3.4043865740740742</c:v>
                </c:pt>
                <c:pt idx="7611" formatCode="[h]:mm:ss">
                  <c:v>3.4048379629629628</c:v>
                </c:pt>
                <c:pt idx="7612" formatCode="[h]:mm:ss">
                  <c:v>3.4052893518518519</c:v>
                </c:pt>
                <c:pt idx="7613" formatCode="[h]:mm:ss">
                  <c:v>3.405740740740741</c:v>
                </c:pt>
                <c:pt idx="7614" formatCode="[h]:mm:ss">
                  <c:v>3.40619212962963</c:v>
                </c:pt>
                <c:pt idx="7615" formatCode="[h]:mm:ss">
                  <c:v>3.4066435185185182</c:v>
                </c:pt>
                <c:pt idx="7616" formatCode="[h]:mm:ss">
                  <c:v>3.4070949074074073</c:v>
                </c:pt>
                <c:pt idx="7617" formatCode="[h]:mm:ss">
                  <c:v>3.4075462962962964</c:v>
                </c:pt>
                <c:pt idx="7618" formatCode="[h]:mm:ss">
                  <c:v>3.4079861111111112</c:v>
                </c:pt>
                <c:pt idx="7619" formatCode="[h]:mm:ss">
                  <c:v>3.4084374999999998</c:v>
                </c:pt>
                <c:pt idx="7620" formatCode="[h]:mm:ss">
                  <c:v>3.4088888888888889</c:v>
                </c:pt>
                <c:pt idx="7621" formatCode="[h]:mm:ss">
                  <c:v>3.4093402777777779</c:v>
                </c:pt>
                <c:pt idx="7622" formatCode="[h]:mm:ss">
                  <c:v>3.4097569444444442</c:v>
                </c:pt>
                <c:pt idx="7623" formatCode="[h]:mm:ss">
                  <c:v>3.4102083333333333</c:v>
                </c:pt>
                <c:pt idx="7624" formatCode="[h]:mm:ss">
                  <c:v>3.4106597222222224</c:v>
                </c:pt>
                <c:pt idx="7625" formatCode="[h]:mm:ss">
                  <c:v>3.411111111111111</c:v>
                </c:pt>
                <c:pt idx="7626" formatCode="[h]:mm:ss">
                  <c:v>3.4115625000000001</c:v>
                </c:pt>
                <c:pt idx="7627" formatCode="[h]:mm:ss">
                  <c:v>3.4120138888888891</c:v>
                </c:pt>
                <c:pt idx="7628" formatCode="[h]:mm:ss">
                  <c:v>3.4124652777777782</c:v>
                </c:pt>
                <c:pt idx="7629" formatCode="[h]:mm:ss">
                  <c:v>3.412905092592593</c:v>
                </c:pt>
                <c:pt idx="7630" formatCode="[h]:mm:ss">
                  <c:v>3.4133564814814812</c:v>
                </c:pt>
                <c:pt idx="7631" formatCode="[h]:mm:ss">
                  <c:v>3.4137731481481484</c:v>
                </c:pt>
                <c:pt idx="7632" formatCode="[h]:mm:ss">
                  <c:v>3.4142245370370374</c:v>
                </c:pt>
                <c:pt idx="7633" formatCode="[h]:mm:ss">
                  <c:v>3.4146759259259256</c:v>
                </c:pt>
                <c:pt idx="7634" formatCode="[h]:mm:ss">
                  <c:v>3.4151273148148147</c:v>
                </c:pt>
                <c:pt idx="7635" formatCode="[h]:mm:ss">
                  <c:v>3.4155787037037038</c:v>
                </c:pt>
                <c:pt idx="7636" formatCode="[h]:mm:ss">
                  <c:v>3.4160300925925924</c:v>
                </c:pt>
                <c:pt idx="7637" formatCode="[h]:mm:ss">
                  <c:v>3.4164814814814815</c:v>
                </c:pt>
                <c:pt idx="7638" formatCode="[h]:mm:ss">
                  <c:v>3.4169328703703705</c:v>
                </c:pt>
                <c:pt idx="7639" formatCode="[h]:mm:ss">
                  <c:v>3.4173842592592591</c:v>
                </c:pt>
                <c:pt idx="7640" formatCode="[h]:mm:ss">
                  <c:v>3.4178356481481482</c:v>
                </c:pt>
                <c:pt idx="7641" formatCode="[h]:mm:ss">
                  <c:v>3.4182870370370373</c:v>
                </c:pt>
                <c:pt idx="7642" formatCode="[h]:mm:ss">
                  <c:v>3.4187384259259264</c:v>
                </c:pt>
                <c:pt idx="7643" formatCode="[h]:mm:ss">
                  <c:v>3.4191898148148145</c:v>
                </c:pt>
                <c:pt idx="7644" formatCode="[h]:mm:ss">
                  <c:v>3.4196064814814817</c:v>
                </c:pt>
                <c:pt idx="7645" formatCode="[h]:mm:ss">
                  <c:v>3.4200578703703708</c:v>
                </c:pt>
                <c:pt idx="7646" formatCode="[h]:mm:ss">
                  <c:v>3.420509259259259</c:v>
                </c:pt>
                <c:pt idx="7647" formatCode="[h]:mm:ss">
                  <c:v>3.4209143518518519</c:v>
                </c:pt>
                <c:pt idx="7648" formatCode="[h]:mm:ss">
                  <c:v>3.421365740740741</c:v>
                </c:pt>
                <c:pt idx="7649" formatCode="[h]:mm:ss">
                  <c:v>3.42181712962963</c:v>
                </c:pt>
                <c:pt idx="7650" formatCode="[h]:mm:ss">
                  <c:v>3.4222685185185182</c:v>
                </c:pt>
                <c:pt idx="7651" formatCode="[h]:mm:ss">
                  <c:v>3.4227199074074073</c:v>
                </c:pt>
                <c:pt idx="7652" formatCode="[h]:mm:ss">
                  <c:v>3.4231712962962964</c:v>
                </c:pt>
                <c:pt idx="7653" formatCode="[h]:mm:ss">
                  <c:v>3.423622685185185</c:v>
                </c:pt>
                <c:pt idx="7654" formatCode="[h]:mm:ss">
                  <c:v>3.424074074074074</c:v>
                </c:pt>
                <c:pt idx="7655" formatCode="[h]:mm:ss">
                  <c:v>3.4245254629629631</c:v>
                </c:pt>
                <c:pt idx="7656" formatCode="[h]:mm:ss">
                  <c:v>3.4249768518518517</c:v>
                </c:pt>
                <c:pt idx="7657" formatCode="[h]:mm:ss">
                  <c:v>3.4254282407407408</c:v>
                </c:pt>
                <c:pt idx="7658" formatCode="[h]:mm:ss">
                  <c:v>3.4258796296296299</c:v>
                </c:pt>
                <c:pt idx="7659" formatCode="[h]:mm:ss">
                  <c:v>3.426331018518519</c:v>
                </c:pt>
                <c:pt idx="7660" formatCode="[h]:mm:ss">
                  <c:v>3.4267824074074071</c:v>
                </c:pt>
                <c:pt idx="7661" formatCode="[h]:mm:ss">
                  <c:v>3.4272337962962962</c:v>
                </c:pt>
                <c:pt idx="7662" formatCode="[h]:mm:ss">
                  <c:v>3.4276851851851853</c:v>
                </c:pt>
                <c:pt idx="7663" formatCode="[h]:mm:ss">
                  <c:v>3.4281365740740739</c:v>
                </c:pt>
                <c:pt idx="7664" formatCode="[h]:mm:ss">
                  <c:v>3.428587962962963</c:v>
                </c:pt>
                <c:pt idx="7665" formatCode="[h]:mm:ss">
                  <c:v>3.4290046296296297</c:v>
                </c:pt>
                <c:pt idx="7666" formatCode="[h]:mm:ss">
                  <c:v>3.4294560185185183</c:v>
                </c:pt>
                <c:pt idx="7667" formatCode="[h]:mm:ss">
                  <c:v>3.4299074074074074</c:v>
                </c:pt>
                <c:pt idx="7668" formatCode="[h]:mm:ss">
                  <c:v>3.4303587962962965</c:v>
                </c:pt>
                <c:pt idx="7669" formatCode="[h]:mm:ss">
                  <c:v>3.4308101851851851</c:v>
                </c:pt>
                <c:pt idx="7670" formatCode="[h]:mm:ss">
                  <c:v>3.4312615740740742</c:v>
                </c:pt>
                <c:pt idx="7671" formatCode="[h]:mm:ss">
                  <c:v>3.4317129629629632</c:v>
                </c:pt>
                <c:pt idx="7672" formatCode="[h]:mm:ss">
                  <c:v>3.4321643518518514</c:v>
                </c:pt>
                <c:pt idx="7673" formatCode="[h]:mm:ss">
                  <c:v>3.4326157407407405</c:v>
                </c:pt>
                <c:pt idx="7674" formatCode="[h]:mm:ss">
                  <c:v>3.4330671296296296</c:v>
                </c:pt>
                <c:pt idx="7675" formatCode="[h]:mm:ss">
                  <c:v>3.4335185185185186</c:v>
                </c:pt>
                <c:pt idx="7676" formatCode="[h]:mm:ss">
                  <c:v>3.4339699074074073</c:v>
                </c:pt>
                <c:pt idx="7677" formatCode="[h]:mm:ss">
                  <c:v>3.4344212962962963</c:v>
                </c:pt>
                <c:pt idx="7678" formatCode="[h]:mm:ss">
                  <c:v>3.4348263888888888</c:v>
                </c:pt>
                <c:pt idx="7679" formatCode="[h]:mm:ss">
                  <c:v>3.4352777777777779</c:v>
                </c:pt>
                <c:pt idx="7680" formatCode="[h]:mm:ss">
                  <c:v>3.4357291666666665</c:v>
                </c:pt>
                <c:pt idx="7681" formatCode="[h]:mm:ss">
                  <c:v>3.4361805555555556</c:v>
                </c:pt>
                <c:pt idx="7682" formatCode="[h]:mm:ss">
                  <c:v>3.4366319444444446</c:v>
                </c:pt>
                <c:pt idx="7683" formatCode="[h]:mm:ss">
                  <c:v>3.4370833333333333</c:v>
                </c:pt>
                <c:pt idx="7684" formatCode="[h]:mm:ss">
                  <c:v>3.4375347222222223</c:v>
                </c:pt>
                <c:pt idx="7685" formatCode="[h]:mm:ss">
                  <c:v>3.4379861111111114</c:v>
                </c:pt>
                <c:pt idx="7686" formatCode="[h]:mm:ss">
                  <c:v>3.4384374999999996</c:v>
                </c:pt>
                <c:pt idx="7687" formatCode="[h]:mm:ss">
                  <c:v>3.4388541666666668</c:v>
                </c:pt>
                <c:pt idx="7688" formatCode="[h]:mm:ss">
                  <c:v>3.4392939814814816</c:v>
                </c:pt>
                <c:pt idx="7689" formatCode="[h]:mm:ss">
                  <c:v>3.4397453703703706</c:v>
                </c:pt>
                <c:pt idx="7690" formatCode="[h]:mm:ss">
                  <c:v>3.4401967592592588</c:v>
                </c:pt>
                <c:pt idx="7691" formatCode="[h]:mm:ss">
                  <c:v>3.4406481481481479</c:v>
                </c:pt>
                <c:pt idx="7692" formatCode="[h]:mm:ss">
                  <c:v>3.441099537037037</c:v>
                </c:pt>
                <c:pt idx="7693" formatCode="[h]:mm:ss">
                  <c:v>3.441550925925926</c:v>
                </c:pt>
                <c:pt idx="7694" formatCode="[h]:mm:ss">
                  <c:v>3.4419675925925923</c:v>
                </c:pt>
                <c:pt idx="7695" formatCode="[h]:mm:ss">
                  <c:v>3.4424189814814814</c:v>
                </c:pt>
                <c:pt idx="7696" formatCode="[h]:mm:ss">
                  <c:v>3.4428356481481486</c:v>
                </c:pt>
                <c:pt idx="7697" formatCode="[h]:mm:ss">
                  <c:v>3.4432870370370368</c:v>
                </c:pt>
                <c:pt idx="7698" formatCode="[h]:mm:ss">
                  <c:v>3.4437384259259258</c:v>
                </c:pt>
                <c:pt idx="7699" formatCode="[h]:mm:ss">
                  <c:v>3.4441898148148149</c:v>
                </c:pt>
                <c:pt idx="7700" formatCode="[h]:mm:ss">
                  <c:v>3.4446412037037035</c:v>
                </c:pt>
                <c:pt idx="7701" formatCode="[h]:mm:ss">
                  <c:v>3.4450810185185183</c:v>
                </c:pt>
                <c:pt idx="7702" formatCode="[h]:mm:ss">
                  <c:v>3.4455324074074074</c:v>
                </c:pt>
                <c:pt idx="7703" formatCode="[h]:mm:ss">
                  <c:v>3.4459837962962965</c:v>
                </c:pt>
                <c:pt idx="7704" formatCode="[h]:mm:ss">
                  <c:v>3.4464351851851851</c:v>
                </c:pt>
                <c:pt idx="7705" formatCode="[h]:mm:ss">
                  <c:v>3.4468518518518518</c:v>
                </c:pt>
                <c:pt idx="7706" formatCode="[h]:mm:ss">
                  <c:v>3.4473032407407409</c:v>
                </c:pt>
                <c:pt idx="7707" formatCode="[h]:mm:ss">
                  <c:v>3.4477546296296295</c:v>
                </c:pt>
                <c:pt idx="7708" formatCode="[h]:mm:ss">
                  <c:v>3.4481712962962963</c:v>
                </c:pt>
                <c:pt idx="7709" formatCode="[h]:mm:ss">
                  <c:v>3.4486226851851853</c:v>
                </c:pt>
                <c:pt idx="7710" formatCode="[h]:mm:ss">
                  <c:v>3.449074074074074</c:v>
                </c:pt>
                <c:pt idx="7711" formatCode="[h]:mm:ss">
                  <c:v>3.449525462962963</c:v>
                </c:pt>
                <c:pt idx="7712" formatCode="[h]:mm:ss">
                  <c:v>3.4499768518518521</c:v>
                </c:pt>
                <c:pt idx="7713" formatCode="[h]:mm:ss">
                  <c:v>3.4504282407407412</c:v>
                </c:pt>
                <c:pt idx="7714" formatCode="[h]:mm:ss">
                  <c:v>3.4508796296296294</c:v>
                </c:pt>
                <c:pt idx="7715" formatCode="[h]:mm:ss">
                  <c:v>3.4512962962962965</c:v>
                </c:pt>
                <c:pt idx="7716" formatCode="[h]:mm:ss">
                  <c:v>3.4517476851851856</c:v>
                </c:pt>
                <c:pt idx="7717" formatCode="[h]:mm:ss">
                  <c:v>3.4521990740740738</c:v>
                </c:pt>
                <c:pt idx="7718" formatCode="[h]:mm:ss">
                  <c:v>3.4526504629629629</c:v>
                </c:pt>
                <c:pt idx="7719" formatCode="[h]:mm:ss">
                  <c:v>3.4531018518518519</c:v>
                </c:pt>
                <c:pt idx="7720" formatCode="[h]:mm:ss">
                  <c:v>3.4535069444444448</c:v>
                </c:pt>
                <c:pt idx="7721" formatCode="[h]:mm:ss">
                  <c:v>3.453958333333333</c:v>
                </c:pt>
                <c:pt idx="7722" formatCode="[h]:mm:ss">
                  <c:v>3.4544097222222221</c:v>
                </c:pt>
                <c:pt idx="7723" formatCode="[h]:mm:ss">
                  <c:v>3.4548611111111112</c:v>
                </c:pt>
                <c:pt idx="7724" formatCode="[h]:mm:ss">
                  <c:v>3.4552777777777774</c:v>
                </c:pt>
                <c:pt idx="7725" formatCode="[h]:mm:ss">
                  <c:v>3.4557291666666665</c:v>
                </c:pt>
                <c:pt idx="7726" formatCode="[h]:mm:ss">
                  <c:v>3.4561805555555556</c:v>
                </c:pt>
                <c:pt idx="7727" formatCode="[h]:mm:ss">
                  <c:v>3.4566319444444442</c:v>
                </c:pt>
                <c:pt idx="7728" formatCode="[h]:mm:ss">
                  <c:v>3.4570833333333333</c:v>
                </c:pt>
                <c:pt idx="7729" formatCode="[h]:mm:ss">
                  <c:v>3.4575347222222224</c:v>
                </c:pt>
                <c:pt idx="7730" formatCode="[h]:mm:ss">
                  <c:v>3.457986111111111</c:v>
                </c:pt>
                <c:pt idx="7731" formatCode="[h]:mm:ss">
                  <c:v>3.4584375000000001</c:v>
                </c:pt>
                <c:pt idx="7732" formatCode="[h]:mm:ss">
                  <c:v>3.4588888888888891</c:v>
                </c:pt>
                <c:pt idx="7733" formatCode="[h]:mm:ss">
                  <c:v>3.4593055555555554</c:v>
                </c:pt>
                <c:pt idx="7734" formatCode="[h]:mm:ss">
                  <c:v>3.4597569444444445</c:v>
                </c:pt>
                <c:pt idx="7735" formatCode="[h]:mm:ss">
                  <c:v>3.4602083333333336</c:v>
                </c:pt>
                <c:pt idx="7736" formatCode="[h]:mm:ss">
                  <c:v>3.4606597222222226</c:v>
                </c:pt>
                <c:pt idx="7737" formatCode="[h]:mm:ss">
                  <c:v>3.4611111111111108</c:v>
                </c:pt>
                <c:pt idx="7738" formatCode="[h]:mm:ss">
                  <c:v>3.4615624999999999</c:v>
                </c:pt>
                <c:pt idx="7739" formatCode="[h]:mm:ss">
                  <c:v>3.4620138888888889</c:v>
                </c:pt>
                <c:pt idx="7740" formatCode="[h]:mm:ss">
                  <c:v>3.4624537037037038</c:v>
                </c:pt>
                <c:pt idx="7741" formatCode="[h]:mm:ss">
                  <c:v>3.4629050925925924</c:v>
                </c:pt>
                <c:pt idx="7742" formatCode="[h]:mm:ss">
                  <c:v>3.4633564814814815</c:v>
                </c:pt>
                <c:pt idx="7743" formatCode="[h]:mm:ss">
                  <c:v>3.4638078703703705</c:v>
                </c:pt>
                <c:pt idx="7744" formatCode="[h]:mm:ss">
                  <c:v>3.4642592592592591</c:v>
                </c:pt>
                <c:pt idx="7745" formatCode="[h]:mm:ss">
                  <c:v>3.4647106481481482</c:v>
                </c:pt>
                <c:pt idx="7746" formatCode="[h]:mm:ss">
                  <c:v>3.4651620370370373</c:v>
                </c:pt>
                <c:pt idx="7747" formatCode="[h]:mm:ss">
                  <c:v>3.4656134259259264</c:v>
                </c:pt>
                <c:pt idx="7748" formatCode="[h]:mm:ss">
                  <c:v>3.4660648148148145</c:v>
                </c:pt>
                <c:pt idx="7749" formatCode="[h]:mm:ss">
                  <c:v>3.4665162037037036</c:v>
                </c:pt>
                <c:pt idx="7750" formatCode="[h]:mm:ss">
                  <c:v>3.4669675925925927</c:v>
                </c:pt>
                <c:pt idx="7751" formatCode="[h]:mm:ss">
                  <c:v>3.4674189814814813</c:v>
                </c:pt>
                <c:pt idx="7752" formatCode="[h]:mm:ss">
                  <c:v>3.4678703703703704</c:v>
                </c:pt>
                <c:pt idx="7753" formatCode="[h]:mm:ss">
                  <c:v>3.4683217592592595</c:v>
                </c:pt>
                <c:pt idx="7754" formatCode="[h]:mm:ss">
                  <c:v>3.4687731481481481</c:v>
                </c:pt>
                <c:pt idx="7755" formatCode="[h]:mm:ss">
                  <c:v>3.4692245370370371</c:v>
                </c:pt>
                <c:pt idx="7756" formatCode="[h]:mm:ss">
                  <c:v>3.4696759259259262</c:v>
                </c:pt>
                <c:pt idx="7757" formatCode="[h]:mm:ss">
                  <c:v>3.470115740740741</c:v>
                </c:pt>
                <c:pt idx="7758" formatCode="[h]:mm:ss">
                  <c:v>3.4705671296296292</c:v>
                </c:pt>
                <c:pt idx="7759" formatCode="[h]:mm:ss">
                  <c:v>3.4710185185185183</c:v>
                </c:pt>
                <c:pt idx="7760" formatCode="[h]:mm:ss">
                  <c:v>3.4714699074074074</c:v>
                </c:pt>
                <c:pt idx="7761" formatCode="[h]:mm:ss">
                  <c:v>3.4718865740740736</c:v>
                </c:pt>
                <c:pt idx="7762" formatCode="[h]:mm:ss">
                  <c:v>3.4723379629629627</c:v>
                </c:pt>
                <c:pt idx="7763" formatCode="[h]:mm:ss">
                  <c:v>3.4727777777777775</c:v>
                </c:pt>
                <c:pt idx="7764" formatCode="[h]:mm:ss">
                  <c:v>3.4732291666666666</c:v>
                </c:pt>
                <c:pt idx="7765" formatCode="[h]:mm:ss">
                  <c:v>3.4736805555555557</c:v>
                </c:pt>
                <c:pt idx="7766" formatCode="[h]:mm:ss">
                  <c:v>3.4741319444444443</c:v>
                </c:pt>
                <c:pt idx="7767" formatCode="[h]:mm:ss">
                  <c:v>3.474548611111111</c:v>
                </c:pt>
                <c:pt idx="7768" formatCode="[h]:mm:ss">
                  <c:v>3.4750000000000001</c:v>
                </c:pt>
                <c:pt idx="7769" formatCode="[h]:mm:ss">
                  <c:v>3.4754513888888887</c:v>
                </c:pt>
                <c:pt idx="7770" formatCode="[h]:mm:ss">
                  <c:v>3.4759027777777778</c:v>
                </c:pt>
                <c:pt idx="7771" formatCode="[h]:mm:ss">
                  <c:v>3.4763541666666669</c:v>
                </c:pt>
                <c:pt idx="7772" formatCode="[h]:mm:ss">
                  <c:v>3.4768055555555555</c:v>
                </c:pt>
                <c:pt idx="7773" formatCode="[h]:mm:ss">
                  <c:v>3.4772222222222222</c:v>
                </c:pt>
                <c:pt idx="7774" formatCode="[h]:mm:ss">
                  <c:v>3.4776736111111113</c:v>
                </c:pt>
                <c:pt idx="7775" formatCode="[h]:mm:ss">
                  <c:v>3.4781249999999999</c:v>
                </c:pt>
                <c:pt idx="7776" formatCode="[h]:mm:ss">
                  <c:v>3.478576388888889</c:v>
                </c:pt>
                <c:pt idx="7777" formatCode="[h]:mm:ss">
                  <c:v>3.4790277777777781</c:v>
                </c:pt>
                <c:pt idx="7778" formatCode="[h]:mm:ss">
                  <c:v>3.4794791666666662</c:v>
                </c:pt>
                <c:pt idx="7779" formatCode="[h]:mm:ss">
                  <c:v>3.4799305555555553</c:v>
                </c:pt>
                <c:pt idx="7780" formatCode="[h]:mm:ss">
                  <c:v>3.4803819444444444</c:v>
                </c:pt>
                <c:pt idx="7781" formatCode="[h]:mm:ss">
                  <c:v>3.4808333333333334</c:v>
                </c:pt>
                <c:pt idx="7782" formatCode="[h]:mm:ss">
                  <c:v>3.4812847222222221</c:v>
                </c:pt>
                <c:pt idx="7783" formatCode="[h]:mm:ss">
                  <c:v>3.4817361111111111</c:v>
                </c:pt>
                <c:pt idx="7784" formatCode="[h]:mm:ss">
                  <c:v>3.4821875000000002</c:v>
                </c:pt>
                <c:pt idx="7785" formatCode="[h]:mm:ss">
                  <c:v>3.4826388888888888</c:v>
                </c:pt>
                <c:pt idx="7786" formatCode="[h]:mm:ss">
                  <c:v>3.4830902777777779</c:v>
                </c:pt>
                <c:pt idx="7787" formatCode="[h]:mm:ss">
                  <c:v>3.4835300925925927</c:v>
                </c:pt>
                <c:pt idx="7788" formatCode="[h]:mm:ss">
                  <c:v>3.4839814814814818</c:v>
                </c:pt>
                <c:pt idx="7789" formatCode="[h]:mm:ss">
                  <c:v>3.48443287037037</c:v>
                </c:pt>
                <c:pt idx="7790" formatCode="[h]:mm:ss">
                  <c:v>3.4848726851851848</c:v>
                </c:pt>
                <c:pt idx="7791" formatCode="[h]:mm:ss">
                  <c:v>3.4853240740740739</c:v>
                </c:pt>
                <c:pt idx="7792" formatCode="[h]:mm:ss">
                  <c:v>3.4857754629629629</c:v>
                </c:pt>
                <c:pt idx="7793" formatCode="[h]:mm:ss">
                  <c:v>3.486226851851852</c:v>
                </c:pt>
                <c:pt idx="7794" formatCode="[h]:mm:ss">
                  <c:v>3.4866782407407406</c:v>
                </c:pt>
                <c:pt idx="7795" formatCode="[h]:mm:ss">
                  <c:v>3.4871296296296297</c:v>
                </c:pt>
                <c:pt idx="7796" formatCode="[h]:mm:ss">
                  <c:v>3.4875810185185188</c:v>
                </c:pt>
                <c:pt idx="7797" formatCode="[h]:mm:ss">
                  <c:v>3.4880324074074074</c:v>
                </c:pt>
                <c:pt idx="7798" formatCode="[h]:mm:ss">
                  <c:v>3.4884837962962965</c:v>
                </c:pt>
                <c:pt idx="7799" formatCode="[h]:mm:ss">
                  <c:v>3.4889351851851855</c:v>
                </c:pt>
                <c:pt idx="7800" formatCode="[h]:mm:ss">
                  <c:v>3.4893865740740737</c:v>
                </c:pt>
                <c:pt idx="7801" formatCode="[h]:mm:ss">
                  <c:v>3.4898379629629628</c:v>
                </c:pt>
                <c:pt idx="7802" formatCode="[h]:mm:ss">
                  <c:v>3.4902893518518519</c:v>
                </c:pt>
                <c:pt idx="7803" formatCode="[h]:mm:ss">
                  <c:v>3.4907407407407405</c:v>
                </c:pt>
                <c:pt idx="7804" formatCode="[h]:mm:ss">
                  <c:v>3.4911921296296295</c:v>
                </c:pt>
                <c:pt idx="7805" formatCode="[h]:mm:ss">
                  <c:v>3.4916087962962963</c:v>
                </c:pt>
                <c:pt idx="7806" formatCode="[h]:mm:ss">
                  <c:v>3.4920601851851849</c:v>
                </c:pt>
                <c:pt idx="7807" formatCode="[h]:mm:ss">
                  <c:v>3.492511574074074</c:v>
                </c:pt>
                <c:pt idx="7808" formatCode="[h]:mm:ss">
                  <c:v>3.492962962962963</c:v>
                </c:pt>
                <c:pt idx="7809" formatCode="[h]:mm:ss">
                  <c:v>3.4934143518518521</c:v>
                </c:pt>
                <c:pt idx="7810" formatCode="[h]:mm:ss">
                  <c:v>3.4938310185185184</c:v>
                </c:pt>
                <c:pt idx="7811" formatCode="[h]:mm:ss">
                  <c:v>3.4942708333333332</c:v>
                </c:pt>
                <c:pt idx="7812" formatCode="[h]:mm:ss">
                  <c:v>3.4947222222222223</c:v>
                </c:pt>
                <c:pt idx="7813" formatCode="[h]:mm:ss">
                  <c:v>3.4951736111111114</c:v>
                </c:pt>
                <c:pt idx="7814" formatCode="[h]:mm:ss">
                  <c:v>3.495625</c:v>
                </c:pt>
                <c:pt idx="7815" formatCode="[h]:mm:ss">
                  <c:v>3.4960763888888891</c:v>
                </c:pt>
                <c:pt idx="7816" formatCode="[h]:mm:ss">
                  <c:v>3.4964930555555558</c:v>
                </c:pt>
                <c:pt idx="7817" formatCode="[h]:mm:ss">
                  <c:v>3.4969444444444444</c:v>
                </c:pt>
                <c:pt idx="7818" formatCode="[h]:mm:ss">
                  <c:v>3.4973842592592592</c:v>
                </c:pt>
                <c:pt idx="7819" formatCode="[h]:mm:ss">
                  <c:v>3.4978356481481483</c:v>
                </c:pt>
                <c:pt idx="7820" formatCode="[h]:mm:ss">
                  <c:v>3.498252314814815</c:v>
                </c:pt>
                <c:pt idx="7821" formatCode="[h]:mm:ss">
                  <c:v>3.4987037037037036</c:v>
                </c:pt>
                <c:pt idx="7822" formatCode="[h]:mm:ss">
                  <c:v>3.4991550925925927</c:v>
                </c:pt>
                <c:pt idx="7823" formatCode="[h]:mm:ss">
                  <c:v>3.4996064814814818</c:v>
                </c:pt>
                <c:pt idx="7824" formatCode="[h]:mm:ss">
                  <c:v>3.50005787037037</c:v>
                </c:pt>
                <c:pt idx="7825" formatCode="[h]:mm:ss">
                  <c:v>3.500509259259259</c:v>
                </c:pt>
                <c:pt idx="7826" formatCode="[h]:mm:ss">
                  <c:v>3.5009606481481481</c:v>
                </c:pt>
                <c:pt idx="7827" formatCode="[h]:mm:ss">
                  <c:v>3.5014120370370372</c:v>
                </c:pt>
                <c:pt idx="7828" formatCode="[h]:mm:ss">
                  <c:v>3.5018634259259258</c:v>
                </c:pt>
                <c:pt idx="7829" formatCode="[h]:mm:ss">
                  <c:v>3.5023148148148149</c:v>
                </c:pt>
                <c:pt idx="7830" formatCode="[h]:mm:ss">
                  <c:v>3.502766203703704</c:v>
                </c:pt>
                <c:pt idx="7831" formatCode="[h]:mm:ss">
                  <c:v>3.5032175925925926</c:v>
                </c:pt>
                <c:pt idx="7832" formatCode="[h]:mm:ss">
                  <c:v>3.5036689814814816</c:v>
                </c:pt>
                <c:pt idx="7833" formatCode="[h]:mm:ss">
                  <c:v>3.5041203703703707</c:v>
                </c:pt>
                <c:pt idx="7834" formatCode="[h]:mm:ss">
                  <c:v>3.5045717592592589</c:v>
                </c:pt>
                <c:pt idx="7835" formatCode="[h]:mm:ss">
                  <c:v>3.505023148148148</c:v>
                </c:pt>
                <c:pt idx="7836" formatCode="[h]:mm:ss">
                  <c:v>3.505474537037037</c:v>
                </c:pt>
                <c:pt idx="7837" formatCode="[h]:mm:ss">
                  <c:v>3.5059259259259257</c:v>
                </c:pt>
                <c:pt idx="7838" formatCode="[h]:mm:ss">
                  <c:v>3.5063773148148147</c:v>
                </c:pt>
                <c:pt idx="7839" formatCode="[h]:mm:ss">
                  <c:v>3.5068287037037038</c:v>
                </c:pt>
                <c:pt idx="7840" formatCode="[h]:mm:ss">
                  <c:v>3.5072800925925929</c:v>
                </c:pt>
                <c:pt idx="7841" formatCode="[h]:mm:ss">
                  <c:v>3.5077314814814815</c:v>
                </c:pt>
                <c:pt idx="7842" formatCode="[h]:mm:ss">
                  <c:v>3.5081828703703706</c:v>
                </c:pt>
                <c:pt idx="7843" formatCode="[h]:mm:ss">
                  <c:v>3.5086342592592596</c:v>
                </c:pt>
                <c:pt idx="7844" formatCode="[h]:mm:ss">
                  <c:v>3.5090856481481478</c:v>
                </c:pt>
                <c:pt idx="7845" formatCode="[h]:mm:ss">
                  <c:v>3.5095370370370369</c:v>
                </c:pt>
                <c:pt idx="7846" formatCode="[h]:mm:ss">
                  <c:v>3.509988425925926</c:v>
                </c:pt>
                <c:pt idx="7847" formatCode="[h]:mm:ss">
                  <c:v>3.5104398148148146</c:v>
                </c:pt>
                <c:pt idx="7848" formatCode="[h]:mm:ss">
                  <c:v>3.5108912037037037</c:v>
                </c:pt>
                <c:pt idx="7849" formatCode="[h]:mm:ss">
                  <c:v>3.5113425925925927</c:v>
                </c:pt>
                <c:pt idx="7850" formatCode="[h]:mm:ss">
                  <c:v>3.511759259259259</c:v>
                </c:pt>
                <c:pt idx="7851" formatCode="[h]:mm:ss">
                  <c:v>3.5122106481481481</c:v>
                </c:pt>
                <c:pt idx="7852" formatCode="[h]:mm:ss">
                  <c:v>3.5126504629629629</c:v>
                </c:pt>
                <c:pt idx="7853" formatCode="[h]:mm:ss">
                  <c:v>3.513101851851852</c:v>
                </c:pt>
                <c:pt idx="7854" formatCode="[h]:mm:ss">
                  <c:v>3.5135532407407406</c:v>
                </c:pt>
                <c:pt idx="7855" formatCode="[h]:mm:ss">
                  <c:v>3.5140046296296297</c:v>
                </c:pt>
                <c:pt idx="7856" formatCode="[h]:mm:ss">
                  <c:v>3.5144560185185187</c:v>
                </c:pt>
                <c:pt idx="7857" formatCode="[h]:mm:ss">
                  <c:v>3.5149074074074078</c:v>
                </c:pt>
                <c:pt idx="7858" formatCode="[h]:mm:ss">
                  <c:v>3.515358796296296</c:v>
                </c:pt>
                <c:pt idx="7859" formatCode="[h]:mm:ss">
                  <c:v>3.5158101851851851</c:v>
                </c:pt>
                <c:pt idx="7860" formatCode="[h]:mm:ss">
                  <c:v>3.5162615740740741</c:v>
                </c:pt>
                <c:pt idx="7861" formatCode="[h]:mm:ss">
                  <c:v>3.5167129629629628</c:v>
                </c:pt>
                <c:pt idx="7862" formatCode="[h]:mm:ss">
                  <c:v>3.5171296296296295</c:v>
                </c:pt>
                <c:pt idx="7863" formatCode="[h]:mm:ss">
                  <c:v>3.5175810185185186</c:v>
                </c:pt>
                <c:pt idx="7864" formatCode="[h]:mm:ss">
                  <c:v>3.5180324074074072</c:v>
                </c:pt>
                <c:pt idx="7865" formatCode="[h]:mm:ss">
                  <c:v>3.5184837962962963</c:v>
                </c:pt>
                <c:pt idx="7866" formatCode="[h]:mm:ss">
                  <c:v>3.5189351851851853</c:v>
                </c:pt>
                <c:pt idx="7867" formatCode="[h]:mm:ss">
                  <c:v>3.519386574074074</c:v>
                </c:pt>
                <c:pt idx="7868" formatCode="[h]:mm:ss">
                  <c:v>3.519837962962963</c:v>
                </c:pt>
                <c:pt idx="7869" formatCode="[h]:mm:ss">
                  <c:v>3.5202893518518521</c:v>
                </c:pt>
                <c:pt idx="7870" formatCode="[h]:mm:ss">
                  <c:v>3.5207407407407412</c:v>
                </c:pt>
                <c:pt idx="7871" formatCode="[h]:mm:ss">
                  <c:v>3.5211921296296294</c:v>
                </c:pt>
                <c:pt idx="7872" formatCode="[h]:mm:ss">
                  <c:v>3.5216435185185184</c:v>
                </c:pt>
                <c:pt idx="7873" formatCode="[h]:mm:ss">
                  <c:v>3.5220949074074075</c:v>
                </c:pt>
                <c:pt idx="7874" formatCode="[h]:mm:ss">
                  <c:v>3.5225462962962961</c:v>
                </c:pt>
                <c:pt idx="7875" formatCode="[h]:mm:ss">
                  <c:v>3.5229629629629629</c:v>
                </c:pt>
                <c:pt idx="7876" formatCode="[h]:mm:ss">
                  <c:v>3.5234143518518519</c:v>
                </c:pt>
                <c:pt idx="7877" formatCode="[h]:mm:ss">
                  <c:v>3.5238310185185182</c:v>
                </c:pt>
                <c:pt idx="7878" formatCode="[h]:mm:ss">
                  <c:v>3.5242824074074073</c:v>
                </c:pt>
                <c:pt idx="7879" formatCode="[h]:mm:ss">
                  <c:v>3.5247337962962964</c:v>
                </c:pt>
                <c:pt idx="7880" formatCode="[h]:mm:ss">
                  <c:v>3.525185185185185</c:v>
                </c:pt>
                <c:pt idx="7881" formatCode="[h]:mm:ss">
                  <c:v>3.5256249999999998</c:v>
                </c:pt>
                <c:pt idx="7882" formatCode="[h]:mm:ss">
                  <c:v>3.5260763888888889</c:v>
                </c:pt>
                <c:pt idx="7883" formatCode="[h]:mm:ss">
                  <c:v>3.5265277777777779</c:v>
                </c:pt>
                <c:pt idx="7884" formatCode="[h]:mm:ss">
                  <c:v>3.5269791666666666</c:v>
                </c:pt>
                <c:pt idx="7885" formatCode="[h]:mm:ss">
                  <c:v>3.5274305555555556</c:v>
                </c:pt>
                <c:pt idx="7886" formatCode="[h]:mm:ss">
                  <c:v>3.5278819444444447</c:v>
                </c:pt>
                <c:pt idx="7887" formatCode="[h]:mm:ss">
                  <c:v>3.5283333333333338</c:v>
                </c:pt>
                <c:pt idx="7888" formatCode="[h]:mm:ss">
                  <c:v>3.5287847222222219</c:v>
                </c:pt>
                <c:pt idx="7889" formatCode="[h]:mm:ss">
                  <c:v>3.529236111111111</c:v>
                </c:pt>
                <c:pt idx="7890" formatCode="[h]:mm:ss">
                  <c:v>3.5296875000000001</c:v>
                </c:pt>
                <c:pt idx="7891" formatCode="[h]:mm:ss">
                  <c:v>3.5301388888888887</c:v>
                </c:pt>
                <c:pt idx="7892" formatCode="[h]:mm:ss">
                  <c:v>3.5305902777777778</c:v>
                </c:pt>
                <c:pt idx="7893" formatCode="[h]:mm:ss">
                  <c:v>3.5310416666666669</c:v>
                </c:pt>
                <c:pt idx="7894" formatCode="[h]:mm:ss">
                  <c:v>3.5314930555555555</c:v>
                </c:pt>
                <c:pt idx="7895" formatCode="[h]:mm:ss">
                  <c:v>3.5319444444444446</c:v>
                </c:pt>
                <c:pt idx="7896" formatCode="[h]:mm:ss">
                  <c:v>3.5323958333333336</c:v>
                </c:pt>
                <c:pt idx="7897" formatCode="[h]:mm:ss">
                  <c:v>3.5328472222222218</c:v>
                </c:pt>
                <c:pt idx="7898" formatCode="[h]:mm:ss">
                  <c:v>3.533263888888889</c:v>
                </c:pt>
                <c:pt idx="7899" formatCode="[h]:mm:ss">
                  <c:v>3.5337152777777781</c:v>
                </c:pt>
                <c:pt idx="7900" formatCode="[h]:mm:ss">
                  <c:v>3.5341666666666662</c:v>
                </c:pt>
                <c:pt idx="7901" formatCode="[h]:mm:ss">
                  <c:v>3.5346180555555553</c:v>
                </c:pt>
                <c:pt idx="7902" formatCode="[h]:mm:ss">
                  <c:v>3.5350694444444444</c:v>
                </c:pt>
                <c:pt idx="7903" formatCode="[h]:mm:ss">
                  <c:v>3.5355208333333334</c:v>
                </c:pt>
                <c:pt idx="7904" formatCode="[h]:mm:ss">
                  <c:v>3.5359722222222221</c:v>
                </c:pt>
                <c:pt idx="7905" formatCode="[h]:mm:ss">
                  <c:v>3.5363888888888888</c:v>
                </c:pt>
                <c:pt idx="7906" formatCode="[h]:mm:ss">
                  <c:v>3.5368402777777779</c:v>
                </c:pt>
                <c:pt idx="7907" formatCode="[h]:mm:ss">
                  <c:v>3.5372916666666665</c:v>
                </c:pt>
                <c:pt idx="7908" formatCode="[h]:mm:ss">
                  <c:v>3.5377430555555556</c:v>
                </c:pt>
                <c:pt idx="7909" formatCode="[h]:mm:ss">
                  <c:v>3.5381944444444446</c:v>
                </c:pt>
                <c:pt idx="7910" formatCode="[h]:mm:ss">
                  <c:v>3.5385995370370371</c:v>
                </c:pt>
                <c:pt idx="7911" formatCode="[h]:mm:ss">
                  <c:v>3.5390509259259257</c:v>
                </c:pt>
                <c:pt idx="7912" formatCode="[h]:mm:ss">
                  <c:v>3.5395023148148148</c:v>
                </c:pt>
                <c:pt idx="7913" formatCode="[h]:mm:ss">
                  <c:v>3.5399537037037039</c:v>
                </c:pt>
                <c:pt idx="7914" formatCode="[h]:mm:ss">
                  <c:v>3.5404050925925925</c:v>
                </c:pt>
                <c:pt idx="7915" formatCode="[h]:mm:ss">
                  <c:v>3.5408564814814816</c:v>
                </c:pt>
                <c:pt idx="7916" formatCode="[h]:mm:ss">
                  <c:v>3.5413078703703706</c:v>
                </c:pt>
                <c:pt idx="7917" formatCode="[h]:mm:ss">
                  <c:v>3.5417592592592588</c:v>
                </c:pt>
                <c:pt idx="7918" formatCode="[h]:mm:ss">
                  <c:v>3.5422106481481479</c:v>
                </c:pt>
                <c:pt idx="7919" formatCode="[h]:mm:ss">
                  <c:v>3.542662037037037</c:v>
                </c:pt>
                <c:pt idx="7920" formatCode="[h]:mm:ss">
                  <c:v>3.543113425925926</c:v>
                </c:pt>
                <c:pt idx="7921" formatCode="[h]:mm:ss">
                  <c:v>3.5435648148148147</c:v>
                </c:pt>
                <c:pt idx="7922" formatCode="[h]:mm:ss">
                  <c:v>3.5440162037037037</c:v>
                </c:pt>
                <c:pt idx="7923" formatCode="[h]:mm:ss">
                  <c:v>3.5444675925925928</c:v>
                </c:pt>
                <c:pt idx="7924" formatCode="[h]:mm:ss">
                  <c:v>3.5449189814814814</c:v>
                </c:pt>
                <c:pt idx="7925" formatCode="[h]:mm:ss">
                  <c:v>3.5453009259259258</c:v>
                </c:pt>
                <c:pt idx="7926" formatCode="[h]:mm:ss">
                  <c:v>3.5457523148148149</c:v>
                </c:pt>
                <c:pt idx="7927" formatCode="[h]:mm:ss">
                  <c:v>3.5462037037037035</c:v>
                </c:pt>
                <c:pt idx="7928" formatCode="[h]:mm:ss">
                  <c:v>3.5466550925925926</c:v>
                </c:pt>
                <c:pt idx="7929" formatCode="[h]:mm:ss">
                  <c:v>3.5471064814814817</c:v>
                </c:pt>
                <c:pt idx="7930" formatCode="[h]:mm:ss">
                  <c:v>3.5475578703703703</c:v>
                </c:pt>
                <c:pt idx="7931" formatCode="[h]:mm:ss">
                  <c:v>3.5480092592592594</c:v>
                </c:pt>
                <c:pt idx="7932" formatCode="[h]:mm:ss">
                  <c:v>3.5484606481481484</c:v>
                </c:pt>
                <c:pt idx="7933" formatCode="[h]:mm:ss">
                  <c:v>3.5489120370370366</c:v>
                </c:pt>
                <c:pt idx="7934" formatCode="[h]:mm:ss">
                  <c:v>3.5493634259259257</c:v>
                </c:pt>
                <c:pt idx="7935" formatCode="[h]:mm:ss">
                  <c:v>3.5498148148148148</c:v>
                </c:pt>
                <c:pt idx="7936" formatCode="[h]:mm:ss">
                  <c:v>3.5502662037037038</c:v>
                </c:pt>
                <c:pt idx="7937" formatCode="[h]:mm:ss">
                  <c:v>3.5507175925925925</c:v>
                </c:pt>
                <c:pt idx="7938" formatCode="[h]:mm:ss">
                  <c:v>3.5511574074074073</c:v>
                </c:pt>
                <c:pt idx="7939" formatCode="[h]:mm:ss">
                  <c:v>3.5516203703703706</c:v>
                </c:pt>
                <c:pt idx="7940" formatCode="[h]:mm:ss">
                  <c:v>3.5520601851851854</c:v>
                </c:pt>
                <c:pt idx="7941" formatCode="[h]:mm:ss">
                  <c:v>3.552511574074074</c:v>
                </c:pt>
                <c:pt idx="7942" formatCode="[h]:mm:ss">
                  <c:v>3.5529629629629631</c:v>
                </c:pt>
                <c:pt idx="7943" formatCode="[h]:mm:ss">
                  <c:v>3.5534143518518522</c:v>
                </c:pt>
                <c:pt idx="7944" formatCode="[h]:mm:ss">
                  <c:v>3.5538657407407404</c:v>
                </c:pt>
                <c:pt idx="7945" formatCode="[h]:mm:ss">
                  <c:v>3.5543171296296294</c:v>
                </c:pt>
                <c:pt idx="7946" formatCode="[h]:mm:ss">
                  <c:v>3.5547685185185185</c:v>
                </c:pt>
                <c:pt idx="7947" formatCode="[h]:mm:ss">
                  <c:v>3.5552199074074071</c:v>
                </c:pt>
                <c:pt idx="7948" formatCode="[h]:mm:ss">
                  <c:v>3.5556712962962962</c:v>
                </c:pt>
                <c:pt idx="7949" formatCode="[h]:mm:ss">
                  <c:v>3.5561226851851853</c:v>
                </c:pt>
                <c:pt idx="7950" formatCode="[h]:mm:ss">
                  <c:v>3.5565740740740743</c:v>
                </c:pt>
                <c:pt idx="7951" formatCode="[h]:mm:ss">
                  <c:v>3.557025462962963</c:v>
                </c:pt>
                <c:pt idx="7952" formatCode="[h]:mm:ss">
                  <c:v>3.5574421296296297</c:v>
                </c:pt>
                <c:pt idx="7953" formatCode="[h]:mm:ss">
                  <c:v>3.5578935185185188</c:v>
                </c:pt>
                <c:pt idx="7954" formatCode="[h]:mm:ss">
                  <c:v>3.5583449074074074</c:v>
                </c:pt>
                <c:pt idx="7955" formatCode="[h]:mm:ss">
                  <c:v>3.5587962962962965</c:v>
                </c:pt>
                <c:pt idx="7956" formatCode="[h]:mm:ss">
                  <c:v>3.5592476851851855</c:v>
                </c:pt>
                <c:pt idx="7957" formatCode="[h]:mm:ss">
                  <c:v>3.5596990740740737</c:v>
                </c:pt>
                <c:pt idx="7958" formatCode="[h]:mm:ss">
                  <c:v>3.5601504629629628</c:v>
                </c:pt>
                <c:pt idx="7959" formatCode="[h]:mm:ss">
                  <c:v>3.5606018518518519</c:v>
                </c:pt>
                <c:pt idx="7960" formatCode="[h]:mm:ss">
                  <c:v>3.5610532407407405</c:v>
                </c:pt>
                <c:pt idx="7961" formatCode="[h]:mm:ss">
                  <c:v>3.5615046296296295</c:v>
                </c:pt>
                <c:pt idx="7962" formatCode="[h]:mm:ss">
                  <c:v>3.5619560185185186</c:v>
                </c:pt>
                <c:pt idx="7963" formatCode="[h]:mm:ss">
                  <c:v>3.5624074074074077</c:v>
                </c:pt>
                <c:pt idx="7964" formatCode="[h]:mm:ss">
                  <c:v>3.5628587962962963</c:v>
                </c:pt>
                <c:pt idx="7965" formatCode="[h]:mm:ss">
                  <c:v>3.5633101851851854</c:v>
                </c:pt>
                <c:pt idx="7966" formatCode="[h]:mm:ss">
                  <c:v>3.5637615740740745</c:v>
                </c:pt>
                <c:pt idx="7967" formatCode="[h]:mm:ss">
                  <c:v>3.5642129629629626</c:v>
                </c:pt>
                <c:pt idx="7968" formatCode="[h]:mm:ss">
                  <c:v>3.5646643518518517</c:v>
                </c:pt>
                <c:pt idx="7969" formatCode="[h]:mm:ss">
                  <c:v>3.5650810185185189</c:v>
                </c:pt>
                <c:pt idx="7970" formatCode="[h]:mm:ss">
                  <c:v>3.5655208333333337</c:v>
                </c:pt>
                <c:pt idx="7971" formatCode="[h]:mm:ss">
                  <c:v>3.5659722222222219</c:v>
                </c:pt>
                <c:pt idx="7972" formatCode="[h]:mm:ss">
                  <c:v>3.5664236111111109</c:v>
                </c:pt>
                <c:pt idx="7973" formatCode="[h]:mm:ss">
                  <c:v>3.566875</c:v>
                </c:pt>
                <c:pt idx="7974" formatCode="[h]:mm:ss">
                  <c:v>3.5673263888888886</c:v>
                </c:pt>
                <c:pt idx="7975" formatCode="[h]:mm:ss">
                  <c:v>3.5677777777777777</c:v>
                </c:pt>
                <c:pt idx="7976" formatCode="[h]:mm:ss">
                  <c:v>3.5682291666666668</c:v>
                </c:pt>
                <c:pt idx="7977" formatCode="[h]:mm:ss">
                  <c:v>3.5686805555555554</c:v>
                </c:pt>
                <c:pt idx="7978" formatCode="[h]:mm:ss">
                  <c:v>3.5691319444444445</c:v>
                </c:pt>
                <c:pt idx="7979" formatCode="[h]:mm:ss">
                  <c:v>3.5695833333333336</c:v>
                </c:pt>
                <c:pt idx="7980" formatCode="[h]:mm:ss">
                  <c:v>3.5700347222222226</c:v>
                </c:pt>
                <c:pt idx="7981" formatCode="[h]:mm:ss">
                  <c:v>3.5704861111111108</c:v>
                </c:pt>
                <c:pt idx="7982" formatCode="[h]:mm:ss">
                  <c:v>3.5709374999999999</c:v>
                </c:pt>
                <c:pt idx="7983" formatCode="[h]:mm:ss">
                  <c:v>3.5713888888888889</c:v>
                </c:pt>
                <c:pt idx="7984" formatCode="[h]:mm:ss">
                  <c:v>3.5718402777777776</c:v>
                </c:pt>
                <c:pt idx="7985" formatCode="[h]:mm:ss">
                  <c:v>3.5722916666666666</c:v>
                </c:pt>
                <c:pt idx="7986" formatCode="[h]:mm:ss">
                  <c:v>3.5727430555555557</c:v>
                </c:pt>
                <c:pt idx="7987" formatCode="[h]:mm:ss">
                  <c:v>3.5731944444444443</c:v>
                </c:pt>
                <c:pt idx="7988" formatCode="[h]:mm:ss">
                  <c:v>3.5736458333333334</c:v>
                </c:pt>
                <c:pt idx="7989" formatCode="[h]:mm:ss">
                  <c:v>3.5740972222222225</c:v>
                </c:pt>
                <c:pt idx="7990" formatCode="[h]:mm:ss">
                  <c:v>3.5745138888888888</c:v>
                </c:pt>
                <c:pt idx="7991" formatCode="[h]:mm:ss">
                  <c:v>3.5749652777777778</c:v>
                </c:pt>
                <c:pt idx="7992" formatCode="[h]:mm:ss">
                  <c:v>3.5754166666666669</c:v>
                </c:pt>
                <c:pt idx="7993" formatCode="[h]:mm:ss">
                  <c:v>3.575868055555556</c:v>
                </c:pt>
                <c:pt idx="7994" formatCode="[h]:mm:ss">
                  <c:v>3.5763194444444442</c:v>
                </c:pt>
                <c:pt idx="7995" formatCode="[h]:mm:ss">
                  <c:v>3.5767708333333332</c:v>
                </c:pt>
                <c:pt idx="7996" formatCode="[h]:mm:ss">
                  <c:v>3.5772222222222223</c:v>
                </c:pt>
                <c:pt idx="7997" formatCode="[h]:mm:ss">
                  <c:v>3.5776736111111109</c:v>
                </c:pt>
                <c:pt idx="7998" formatCode="[h]:mm:ss">
                  <c:v>3.578125</c:v>
                </c:pt>
                <c:pt idx="7999" formatCode="[h]:mm:ss">
                  <c:v>3.5785763888888891</c:v>
                </c:pt>
                <c:pt idx="8000" formatCode="[h]:mm:ss">
                  <c:v>3.5790277777777777</c:v>
                </c:pt>
                <c:pt idx="8001" formatCode="[h]:mm:ss">
                  <c:v>3.5794791666666668</c:v>
                </c:pt>
                <c:pt idx="8002" formatCode="[h]:mm:ss">
                  <c:v>3.5799305555555558</c:v>
                </c:pt>
                <c:pt idx="8003" formatCode="[h]:mm:ss">
                  <c:v>3.580381944444444</c:v>
                </c:pt>
                <c:pt idx="8004" formatCode="[h]:mm:ss">
                  <c:v>3.5808333333333331</c:v>
                </c:pt>
                <c:pt idx="8005" formatCode="[h]:mm:ss">
                  <c:v>3.5812847222222222</c:v>
                </c:pt>
                <c:pt idx="8006" formatCode="[h]:mm:ss">
                  <c:v>3.5816898148148151</c:v>
                </c:pt>
                <c:pt idx="8007" formatCode="[h]:mm:ss">
                  <c:v>3.5821412037037041</c:v>
                </c:pt>
                <c:pt idx="8008" formatCode="[h]:mm:ss">
                  <c:v>3.5825925925925923</c:v>
                </c:pt>
                <c:pt idx="8009" formatCode="[h]:mm:ss">
                  <c:v>3.5830439814814814</c:v>
                </c:pt>
                <c:pt idx="8010" formatCode="[h]:mm:ss">
                  <c:v>3.5834953703703705</c:v>
                </c:pt>
                <c:pt idx="8011" formatCode="[h]:mm:ss">
                  <c:v>3.5839467592592591</c:v>
                </c:pt>
                <c:pt idx="8012" formatCode="[h]:mm:ss">
                  <c:v>3.5843981481481482</c:v>
                </c:pt>
                <c:pt idx="8013" formatCode="[h]:mm:ss">
                  <c:v>3.5848495370370372</c:v>
                </c:pt>
                <c:pt idx="8014" formatCode="[h]:mm:ss">
                  <c:v>3.5853009259259259</c:v>
                </c:pt>
                <c:pt idx="8015" formatCode="[h]:mm:ss">
                  <c:v>3.5857523148148149</c:v>
                </c:pt>
                <c:pt idx="8016" formatCode="[h]:mm:ss">
                  <c:v>3.586203703703704</c:v>
                </c:pt>
                <c:pt idx="8017" formatCode="[h]:mm:ss">
                  <c:v>3.5866550925925922</c:v>
                </c:pt>
                <c:pt idx="8018" formatCode="[h]:mm:ss">
                  <c:v>3.5871064814814813</c:v>
                </c:pt>
                <c:pt idx="8019" formatCode="[h]:mm:ss">
                  <c:v>3.5875578703703703</c:v>
                </c:pt>
                <c:pt idx="8020" formatCode="[h]:mm:ss">
                  <c:v>3.5880092592592594</c:v>
                </c:pt>
                <c:pt idx="8021" formatCode="[h]:mm:ss">
                  <c:v>3.5884259259259257</c:v>
                </c:pt>
                <c:pt idx="8022" formatCode="[h]:mm:ss">
                  <c:v>3.5888773148148148</c:v>
                </c:pt>
                <c:pt idx="8023" formatCode="[h]:mm:ss">
                  <c:v>3.5893287037037038</c:v>
                </c:pt>
                <c:pt idx="8024" formatCode="[h]:mm:ss">
                  <c:v>3.5897800925925925</c:v>
                </c:pt>
                <c:pt idx="8025" formatCode="[h]:mm:ss">
                  <c:v>3.5902314814814815</c:v>
                </c:pt>
                <c:pt idx="8026" formatCode="[h]:mm:ss">
                  <c:v>3.5906828703703706</c:v>
                </c:pt>
                <c:pt idx="8027" formatCode="[h]:mm:ss">
                  <c:v>3.5911342592592592</c:v>
                </c:pt>
                <c:pt idx="8028" formatCode="[h]:mm:ss">
                  <c:v>3.5915856481481483</c:v>
                </c:pt>
                <c:pt idx="8029" formatCode="[h]:mm:ss">
                  <c:v>3.5920370370370374</c:v>
                </c:pt>
                <c:pt idx="8030" formatCode="[h]:mm:ss">
                  <c:v>3.5924768518518522</c:v>
                </c:pt>
                <c:pt idx="8031" formatCode="[h]:mm:ss">
                  <c:v>3.5929282407407404</c:v>
                </c:pt>
                <c:pt idx="8032" formatCode="[h]:mm:ss">
                  <c:v>3.5933796296296294</c:v>
                </c:pt>
                <c:pt idx="8033" formatCode="[h]:mm:ss">
                  <c:v>3.5938310185185185</c:v>
                </c:pt>
                <c:pt idx="8034" formatCode="[h]:mm:ss">
                  <c:v>3.5942824074074071</c:v>
                </c:pt>
                <c:pt idx="8035" formatCode="[h]:mm:ss">
                  <c:v>3.5947337962962962</c:v>
                </c:pt>
                <c:pt idx="8036" formatCode="[h]:mm:ss">
                  <c:v>3.5951851851851853</c:v>
                </c:pt>
                <c:pt idx="8037" formatCode="[h]:mm:ss">
                  <c:v>3.5956365740740743</c:v>
                </c:pt>
                <c:pt idx="8038" formatCode="[h]:mm:ss">
                  <c:v>3.596087962962963</c:v>
                </c:pt>
                <c:pt idx="8039" formatCode="[h]:mm:ss">
                  <c:v>3.596539351851852</c:v>
                </c:pt>
                <c:pt idx="8040" formatCode="[h]:mm:ss">
                  <c:v>3.5969907407407411</c:v>
                </c:pt>
                <c:pt idx="8041" formatCode="[h]:mm:ss">
                  <c:v>3.5974421296296293</c:v>
                </c:pt>
                <c:pt idx="8042" formatCode="[h]:mm:ss">
                  <c:v>3.5978935185185184</c:v>
                </c:pt>
                <c:pt idx="8043" formatCode="[h]:mm:ss">
                  <c:v>3.5983449074074074</c:v>
                </c:pt>
                <c:pt idx="8044" formatCode="[h]:mm:ss">
                  <c:v>3.598796296296296</c:v>
                </c:pt>
                <c:pt idx="8045" formatCode="[h]:mm:ss">
                  <c:v>3.5992476851851851</c:v>
                </c:pt>
                <c:pt idx="8046" formatCode="[h]:mm:ss">
                  <c:v>3.5996990740740742</c:v>
                </c:pt>
                <c:pt idx="8047" formatCode="[h]:mm:ss">
                  <c:v>3.600138888888889</c:v>
                </c:pt>
                <c:pt idx="8048" formatCode="[h]:mm:ss">
                  <c:v>3.6005902777777781</c:v>
                </c:pt>
                <c:pt idx="8049" formatCode="[h]:mm:ss">
                  <c:v>3.6010416666666667</c:v>
                </c:pt>
                <c:pt idx="8050" formatCode="[h]:mm:ss">
                  <c:v>3.6014930555555558</c:v>
                </c:pt>
                <c:pt idx="8051" formatCode="[h]:mm:ss">
                  <c:v>3.6019444444444448</c:v>
                </c:pt>
                <c:pt idx="8052" formatCode="[h]:mm:ss">
                  <c:v>3.602395833333333</c:v>
                </c:pt>
                <c:pt idx="8053" formatCode="[h]:mm:ss">
                  <c:v>3.6028472222222221</c:v>
                </c:pt>
                <c:pt idx="8054" formatCode="[h]:mm:ss">
                  <c:v>3.6032986111111112</c:v>
                </c:pt>
                <c:pt idx="8055" formatCode="[h]:mm:ss">
                  <c:v>3.6037499999999998</c:v>
                </c:pt>
                <c:pt idx="8056" formatCode="[h]:mm:ss">
                  <c:v>3.6042013888888889</c:v>
                </c:pt>
                <c:pt idx="8057" formatCode="[h]:mm:ss">
                  <c:v>3.6046527777777779</c:v>
                </c:pt>
                <c:pt idx="8058" formatCode="[h]:mm:ss">
                  <c:v>3.6051041666666666</c:v>
                </c:pt>
                <c:pt idx="8059" formatCode="[h]:mm:ss">
                  <c:v>3.6055555555555556</c:v>
                </c:pt>
                <c:pt idx="8060" formatCode="[h]:mm:ss">
                  <c:v>3.6060069444444447</c:v>
                </c:pt>
                <c:pt idx="8061" formatCode="[h]:mm:ss">
                  <c:v>3.6064583333333338</c:v>
                </c:pt>
                <c:pt idx="8062" formatCode="[h]:mm:ss">
                  <c:v>3.6069097222222219</c:v>
                </c:pt>
                <c:pt idx="8063" formatCode="[h]:mm:ss">
                  <c:v>3.607361111111111</c:v>
                </c:pt>
                <c:pt idx="8064" formatCode="[h]:mm:ss">
                  <c:v>3.6078125000000001</c:v>
                </c:pt>
                <c:pt idx="8065" formatCode="[h]:mm:ss">
                  <c:v>3.6082638888888887</c:v>
                </c:pt>
                <c:pt idx="8066" formatCode="[h]:mm:ss">
                  <c:v>3.6087152777777778</c:v>
                </c:pt>
                <c:pt idx="8067" formatCode="[h]:mm:ss">
                  <c:v>3.6091666666666669</c:v>
                </c:pt>
                <c:pt idx="8068" formatCode="[h]:mm:ss">
                  <c:v>3.6096180555555555</c:v>
                </c:pt>
                <c:pt idx="8069" formatCode="[h]:mm:ss">
                  <c:v>3.6100694444444446</c:v>
                </c:pt>
                <c:pt idx="8070" formatCode="[h]:mm:ss">
                  <c:v>3.6105208333333336</c:v>
                </c:pt>
                <c:pt idx="8071" formatCode="[h]:mm:ss">
                  <c:v>3.6109722222222218</c:v>
                </c:pt>
                <c:pt idx="8072" formatCode="[h]:mm:ss">
                  <c:v>3.6114236111111109</c:v>
                </c:pt>
                <c:pt idx="8073" formatCode="[h]:mm:ss">
                  <c:v>3.6118749999999999</c:v>
                </c:pt>
                <c:pt idx="8074" formatCode="[h]:mm:ss">
                  <c:v>3.612326388888889</c:v>
                </c:pt>
                <c:pt idx="8075" formatCode="[h]:mm:ss">
                  <c:v>3.6127777777777776</c:v>
                </c:pt>
                <c:pt idx="8076" formatCode="[h]:mm:ss">
                  <c:v>3.6132291666666667</c:v>
                </c:pt>
                <c:pt idx="8077" formatCode="[h]:mm:ss">
                  <c:v>3.6136458333333334</c:v>
                </c:pt>
                <c:pt idx="8078" formatCode="[h]:mm:ss">
                  <c:v>3.6140972222222221</c:v>
                </c:pt>
                <c:pt idx="8079" formatCode="[h]:mm:ss">
                  <c:v>3.6145486111111111</c:v>
                </c:pt>
                <c:pt idx="8080" formatCode="[h]:mm:ss">
                  <c:v>3.6150000000000002</c:v>
                </c:pt>
                <c:pt idx="8081" formatCode="[h]:mm:ss">
                  <c:v>3.6154513888888888</c:v>
                </c:pt>
                <c:pt idx="8082" formatCode="[h]:mm:ss">
                  <c:v>3.6159027777777779</c:v>
                </c:pt>
                <c:pt idx="8083" formatCode="[h]:mm:ss">
                  <c:v>3.6163425925925927</c:v>
                </c:pt>
                <c:pt idx="8084" formatCode="[h]:mm:ss">
                  <c:v>3.6167939814814818</c:v>
                </c:pt>
                <c:pt idx="8085" formatCode="[h]:mm:ss">
                  <c:v>3.61724537037037</c:v>
                </c:pt>
                <c:pt idx="8086" formatCode="[h]:mm:ss">
                  <c:v>3.617696759259259</c:v>
                </c:pt>
                <c:pt idx="8087" formatCode="[h]:mm:ss">
                  <c:v>3.6181481481481481</c:v>
                </c:pt>
                <c:pt idx="8088" formatCode="[h]:mm:ss">
                  <c:v>3.6185879629629629</c:v>
                </c:pt>
                <c:pt idx="8089" formatCode="[h]:mm:ss">
                  <c:v>3.619039351851852</c:v>
                </c:pt>
                <c:pt idx="8090" formatCode="[h]:mm:ss">
                  <c:v>3.6194907407407406</c:v>
                </c:pt>
                <c:pt idx="8091" formatCode="[h]:mm:ss">
                  <c:v>3.6199421296296297</c:v>
                </c:pt>
                <c:pt idx="8092" formatCode="[h]:mm:ss">
                  <c:v>3.6203935185185188</c:v>
                </c:pt>
                <c:pt idx="8093" formatCode="[h]:mm:ss">
                  <c:v>3.6208449074074074</c:v>
                </c:pt>
                <c:pt idx="8094" formatCode="[h]:mm:ss">
                  <c:v>3.6212615740740741</c:v>
                </c:pt>
                <c:pt idx="8095" formatCode="[h]:mm:ss">
                  <c:v>3.6217129629629632</c:v>
                </c:pt>
                <c:pt idx="8096" formatCode="[h]:mm:ss">
                  <c:v>3.6221643518518518</c:v>
                </c:pt>
                <c:pt idx="8097" formatCode="[h]:mm:ss">
                  <c:v>3.6226157407407409</c:v>
                </c:pt>
                <c:pt idx="8098" formatCode="[h]:mm:ss">
                  <c:v>3.62306712962963</c:v>
                </c:pt>
                <c:pt idx="8099" formatCode="[h]:mm:ss">
                  <c:v>3.6235185185185181</c:v>
                </c:pt>
                <c:pt idx="8100" formatCode="[h]:mm:ss">
                  <c:v>3.6239699074074072</c:v>
                </c:pt>
                <c:pt idx="8101" formatCode="[h]:mm:ss">
                  <c:v>3.6244212962962963</c:v>
                </c:pt>
                <c:pt idx="8102" formatCode="[h]:mm:ss">
                  <c:v>3.6248379629629626</c:v>
                </c:pt>
                <c:pt idx="8103" formatCode="[h]:mm:ss">
                  <c:v>3.6252893518518516</c:v>
                </c:pt>
                <c:pt idx="8104" formatCode="[h]:mm:ss">
                  <c:v>3.6257291666666664</c:v>
                </c:pt>
                <c:pt idx="8105" formatCode="[h]:mm:ss">
                  <c:v>3.6261805555555555</c:v>
                </c:pt>
                <c:pt idx="8106" formatCode="[h]:mm:ss">
                  <c:v>3.6265972222222218</c:v>
                </c:pt>
                <c:pt idx="8107" formatCode="[h]:mm:ss">
                  <c:v>3.6270486111111109</c:v>
                </c:pt>
                <c:pt idx="8108" formatCode="[h]:mm:ss">
                  <c:v>3.6274999999999999</c:v>
                </c:pt>
                <c:pt idx="8109" formatCode="[h]:mm:ss">
                  <c:v>3.627951388888889</c:v>
                </c:pt>
                <c:pt idx="8110" formatCode="[h]:mm:ss">
                  <c:v>3.6284027777777776</c:v>
                </c:pt>
                <c:pt idx="8111" formatCode="[h]:mm:ss">
                  <c:v>3.6288541666666667</c:v>
                </c:pt>
                <c:pt idx="8112" formatCode="[h]:mm:ss">
                  <c:v>3.6293055555555558</c:v>
                </c:pt>
                <c:pt idx="8113" formatCode="[h]:mm:ss">
                  <c:v>3.6297569444444444</c:v>
                </c:pt>
                <c:pt idx="8114" formatCode="[h]:mm:ss">
                  <c:v>3.6301967592592592</c:v>
                </c:pt>
                <c:pt idx="8115" formatCode="[h]:mm:ss">
                  <c:v>3.6306481481481483</c:v>
                </c:pt>
                <c:pt idx="8116" formatCode="[h]:mm:ss">
                  <c:v>3.6310995370370374</c:v>
                </c:pt>
                <c:pt idx="8117" formatCode="[h]:mm:ss">
                  <c:v>3.6315509259259255</c:v>
                </c:pt>
                <c:pt idx="8118" formatCode="[h]:mm:ss">
                  <c:v>3.6320023148148146</c:v>
                </c:pt>
                <c:pt idx="8119" formatCode="[h]:mm:ss">
                  <c:v>3.6324537037037037</c:v>
                </c:pt>
                <c:pt idx="8120" formatCode="[h]:mm:ss">
                  <c:v>3.6329050925925923</c:v>
                </c:pt>
                <c:pt idx="8121" formatCode="[h]:mm:ss">
                  <c:v>3.6333564814814814</c:v>
                </c:pt>
                <c:pt idx="8122" formatCode="[h]:mm:ss">
                  <c:v>3.6338078703703705</c:v>
                </c:pt>
                <c:pt idx="8123" formatCode="[h]:mm:ss">
                  <c:v>3.6342592592592595</c:v>
                </c:pt>
                <c:pt idx="8124" formatCode="[h]:mm:ss">
                  <c:v>3.6347106481481481</c:v>
                </c:pt>
                <c:pt idx="8125" formatCode="[h]:mm:ss">
                  <c:v>3.6351620370370372</c:v>
                </c:pt>
                <c:pt idx="8126" formatCode="[h]:mm:ss">
                  <c:v>3.635578703703704</c:v>
                </c:pt>
                <c:pt idx="8127" formatCode="[h]:mm:ss">
                  <c:v>3.6360300925925926</c:v>
                </c:pt>
                <c:pt idx="8128" formatCode="[h]:mm:ss">
                  <c:v>3.6364814814814816</c:v>
                </c:pt>
                <c:pt idx="8129" formatCode="[h]:mm:ss">
                  <c:v>3.6369328703703707</c:v>
                </c:pt>
                <c:pt idx="8130" formatCode="[h]:mm:ss">
                  <c:v>3.6373842592592589</c:v>
                </c:pt>
                <c:pt idx="8131" formatCode="[h]:mm:ss">
                  <c:v>3.6378009259259261</c:v>
                </c:pt>
                <c:pt idx="8132" formatCode="[h]:mm:ss">
                  <c:v>3.6382523148148151</c:v>
                </c:pt>
                <c:pt idx="8133" formatCode="[h]:mm:ss">
                  <c:v>3.6387037037037033</c:v>
                </c:pt>
                <c:pt idx="8134" formatCode="[h]:mm:ss">
                  <c:v>3.6391203703703705</c:v>
                </c:pt>
                <c:pt idx="8135" formatCode="[h]:mm:ss">
                  <c:v>3.639525462962963</c:v>
                </c:pt>
                <c:pt idx="8136" formatCode="[h]:mm:ss">
                  <c:v>3.639976851851852</c:v>
                </c:pt>
                <c:pt idx="8137" formatCode="[h]:mm:ss">
                  <c:v>3.6403935185185183</c:v>
                </c:pt>
                <c:pt idx="8138" formatCode="[h]:mm:ss">
                  <c:v>3.6408449074074074</c:v>
                </c:pt>
                <c:pt idx="8139" formatCode="[h]:mm:ss">
                  <c:v>3.6412962962962965</c:v>
                </c:pt>
                <c:pt idx="8140" formatCode="[h]:mm:ss">
                  <c:v>3.6417476851851851</c:v>
                </c:pt>
                <c:pt idx="8141" formatCode="[h]:mm:ss">
                  <c:v>3.6421643518518518</c:v>
                </c:pt>
                <c:pt idx="8142" formatCode="[h]:mm:ss">
                  <c:v>3.6426157407407409</c:v>
                </c:pt>
                <c:pt idx="8143" formatCode="[h]:mm:ss">
                  <c:v>3.6430671296296295</c:v>
                </c:pt>
                <c:pt idx="8144" formatCode="[h]:mm:ss">
                  <c:v>3.6434837962962963</c:v>
                </c:pt>
                <c:pt idx="8145" formatCode="[h]:mm:ss">
                  <c:v>3.6439351851851853</c:v>
                </c:pt>
                <c:pt idx="8146" formatCode="[h]:mm:ss">
                  <c:v>3.644386574074074</c:v>
                </c:pt>
                <c:pt idx="8147" formatCode="[h]:mm:ss">
                  <c:v>3.644837962962963</c:v>
                </c:pt>
                <c:pt idx="8148" formatCode="[h]:mm:ss">
                  <c:v>3.6452893518518521</c:v>
                </c:pt>
                <c:pt idx="8149" formatCode="[h]:mm:ss">
                  <c:v>3.6457407407407412</c:v>
                </c:pt>
                <c:pt idx="8150" formatCode="[h]:mm:ss">
                  <c:v>3.6461921296296294</c:v>
                </c:pt>
                <c:pt idx="8151" formatCode="[h]:mm:ss">
                  <c:v>3.6466435185185184</c:v>
                </c:pt>
                <c:pt idx="8152" formatCode="[h]:mm:ss">
                  <c:v>3.6470949074074075</c:v>
                </c:pt>
                <c:pt idx="8153" formatCode="[h]:mm:ss">
                  <c:v>3.6475462962962961</c:v>
                </c:pt>
                <c:pt idx="8154" formatCode="[h]:mm:ss">
                  <c:v>3.6479976851851852</c:v>
                </c:pt>
                <c:pt idx="8155" formatCode="[h]:mm:ss">
                  <c:v>3.6484490740740743</c:v>
                </c:pt>
                <c:pt idx="8156" formatCode="[h]:mm:ss">
                  <c:v>3.6489004629629629</c:v>
                </c:pt>
                <c:pt idx="8157" formatCode="[h]:mm:ss">
                  <c:v>3.649351851851852</c:v>
                </c:pt>
                <c:pt idx="8158" formatCode="[h]:mm:ss">
                  <c:v>3.649803240740741</c:v>
                </c:pt>
                <c:pt idx="8159" formatCode="[h]:mm:ss">
                  <c:v>3.6502083333333335</c:v>
                </c:pt>
                <c:pt idx="8160" formatCode="[h]:mm:ss">
                  <c:v>3.6506597222222221</c:v>
                </c:pt>
                <c:pt idx="8161" formatCode="[h]:mm:ss">
                  <c:v>3.6511111111111112</c:v>
                </c:pt>
                <c:pt idx="8162" formatCode="[h]:mm:ss">
                  <c:v>3.6515625000000003</c:v>
                </c:pt>
                <c:pt idx="8163" formatCode="[h]:mm:ss">
                  <c:v>3.6520138888888884</c:v>
                </c:pt>
                <c:pt idx="8164" formatCode="[h]:mm:ss">
                  <c:v>3.6524652777777775</c:v>
                </c:pt>
                <c:pt idx="8165" formatCode="[h]:mm:ss">
                  <c:v>3.6529166666666666</c:v>
                </c:pt>
                <c:pt idx="8166" formatCode="[h]:mm:ss">
                  <c:v>3.6533680555555557</c:v>
                </c:pt>
                <c:pt idx="8167" formatCode="[h]:mm:ss">
                  <c:v>3.6538194444444443</c:v>
                </c:pt>
                <c:pt idx="8168" formatCode="[h]:mm:ss">
                  <c:v>3.6542708333333334</c:v>
                </c:pt>
                <c:pt idx="8169" formatCode="[h]:mm:ss">
                  <c:v>3.6547222222222224</c:v>
                </c:pt>
                <c:pt idx="8170" formatCode="[h]:mm:ss">
                  <c:v>3.6551736111111111</c:v>
                </c:pt>
                <c:pt idx="8171" formatCode="[h]:mm:ss">
                  <c:v>3.6556250000000001</c:v>
                </c:pt>
                <c:pt idx="8172" formatCode="[h]:mm:ss">
                  <c:v>3.6560763888888892</c:v>
                </c:pt>
                <c:pt idx="8173" formatCode="[h]:mm:ss">
                  <c:v>3.6565277777777774</c:v>
                </c:pt>
                <c:pt idx="8174" formatCode="[h]:mm:ss">
                  <c:v>3.6569791666666664</c:v>
                </c:pt>
                <c:pt idx="8175" formatCode="[h]:mm:ss">
                  <c:v>3.6574305555555555</c:v>
                </c:pt>
                <c:pt idx="8176" formatCode="[h]:mm:ss">
                  <c:v>3.6578819444444446</c:v>
                </c:pt>
                <c:pt idx="8177" formatCode="[h]:mm:ss">
                  <c:v>3.6583333333333332</c:v>
                </c:pt>
                <c:pt idx="8178" formatCode="[h]:mm:ss">
                  <c:v>3.6587847222222223</c:v>
                </c:pt>
                <c:pt idx="8179" formatCode="[h]:mm:ss">
                  <c:v>3.6592361111111114</c:v>
                </c:pt>
                <c:pt idx="8180" formatCode="[h]:mm:ss">
                  <c:v>3.6596527777777776</c:v>
                </c:pt>
                <c:pt idx="8181" formatCode="[h]:mm:ss">
                  <c:v>3.6601041666666667</c:v>
                </c:pt>
                <c:pt idx="8182" formatCode="[h]:mm:ss">
                  <c:v>3.6605555555555558</c:v>
                </c:pt>
                <c:pt idx="8183" formatCode="[h]:mm:ss">
                  <c:v>3.6610069444444444</c:v>
                </c:pt>
                <c:pt idx="8184" formatCode="[h]:mm:ss">
                  <c:v>3.6614583333333335</c:v>
                </c:pt>
                <c:pt idx="8185" formatCode="[h]:mm:ss">
                  <c:v>3.6618981481481483</c:v>
                </c:pt>
                <c:pt idx="8186" formatCode="[h]:mm:ss">
                  <c:v>3.662314814814815</c:v>
                </c:pt>
                <c:pt idx="8187" formatCode="[h]:mm:ss">
                  <c:v>3.6627662037037036</c:v>
                </c:pt>
                <c:pt idx="8188" formatCode="[h]:mm:ss">
                  <c:v>3.6632175925925927</c:v>
                </c:pt>
                <c:pt idx="8189" formatCode="[h]:mm:ss">
                  <c:v>3.6636574074074075</c:v>
                </c:pt>
                <c:pt idx="8190" formatCode="[h]:mm:ss">
                  <c:v>3.6641087962962966</c:v>
                </c:pt>
                <c:pt idx="8191" formatCode="[h]:mm:ss">
                  <c:v>3.6645601851851848</c:v>
                </c:pt>
                <c:pt idx="8192" formatCode="[h]:mm:ss">
                  <c:v>3.6650115740740739</c:v>
                </c:pt>
                <c:pt idx="8193" formatCode="[h]:mm:ss">
                  <c:v>3.6654629629629629</c:v>
                </c:pt>
                <c:pt idx="8194" formatCode="[h]:mm:ss">
                  <c:v>3.665914351851852</c:v>
                </c:pt>
                <c:pt idx="8195" formatCode="[h]:mm:ss">
                  <c:v>3.6663657407407406</c:v>
                </c:pt>
                <c:pt idx="8196" formatCode="[h]:mm:ss">
                  <c:v>3.6668171296296297</c:v>
                </c:pt>
                <c:pt idx="8197" formatCode="[h]:mm:ss">
                  <c:v>3.6672685185185188</c:v>
                </c:pt>
                <c:pt idx="8198" formatCode="[h]:mm:ss">
                  <c:v>3.6677199074074074</c:v>
                </c:pt>
                <c:pt idx="8199" formatCode="[h]:mm:ss">
                  <c:v>3.6681712962962965</c:v>
                </c:pt>
                <c:pt idx="8200" formatCode="[h]:mm:ss">
                  <c:v>3.6686226851851855</c:v>
                </c:pt>
                <c:pt idx="8201" formatCode="[h]:mm:ss">
                  <c:v>3.6690740740740737</c:v>
                </c:pt>
                <c:pt idx="8202" formatCode="[h]:mm:ss">
                  <c:v>3.6695254629629628</c:v>
                </c:pt>
                <c:pt idx="8203" formatCode="[h]:mm:ss">
                  <c:v>3.6699768518518519</c:v>
                </c:pt>
                <c:pt idx="8204" formatCode="[h]:mm:ss">
                  <c:v>3.6704282407407405</c:v>
                </c:pt>
                <c:pt idx="8205" formatCode="[h]:mm:ss">
                  <c:v>3.6708796296296295</c:v>
                </c:pt>
                <c:pt idx="8206" formatCode="[h]:mm:ss">
                  <c:v>3.6713310185185186</c:v>
                </c:pt>
                <c:pt idx="8207" formatCode="[h]:mm:ss">
                  <c:v>3.6717824074074077</c:v>
                </c:pt>
                <c:pt idx="8208" formatCode="[h]:mm:ss">
                  <c:v>3.6722337962962963</c:v>
                </c:pt>
                <c:pt idx="8209" formatCode="[h]:mm:ss">
                  <c:v>3.6726851851851854</c:v>
                </c:pt>
                <c:pt idx="8210" formatCode="[h]:mm:ss">
                  <c:v>3.6731365740740745</c:v>
                </c:pt>
                <c:pt idx="8211" formatCode="[h]:mm:ss">
                  <c:v>3.6735532407407407</c:v>
                </c:pt>
                <c:pt idx="8212" formatCode="[h]:mm:ss">
                  <c:v>3.6740046296296298</c:v>
                </c:pt>
                <c:pt idx="8213" formatCode="[h]:mm:ss">
                  <c:v>3.6744560185185189</c:v>
                </c:pt>
                <c:pt idx="8214" formatCode="[h]:mm:ss">
                  <c:v>3.6749074074074071</c:v>
                </c:pt>
                <c:pt idx="8215" formatCode="[h]:mm:ss">
                  <c:v>3.6753587962962961</c:v>
                </c:pt>
                <c:pt idx="8216" formatCode="[h]:mm:ss">
                  <c:v>3.6758101851851852</c:v>
                </c:pt>
                <c:pt idx="8217" formatCode="[h]:mm:ss">
                  <c:v>3.6762615740740738</c:v>
                </c:pt>
                <c:pt idx="8218" formatCode="[h]:mm:ss">
                  <c:v>3.6767129629629629</c:v>
                </c:pt>
                <c:pt idx="8219" formatCode="[h]:mm:ss">
                  <c:v>3.6771296296296296</c:v>
                </c:pt>
                <c:pt idx="8220" formatCode="[h]:mm:ss">
                  <c:v>3.6775810185185183</c:v>
                </c:pt>
                <c:pt idx="8221" formatCode="[h]:mm:ss">
                  <c:v>3.6780324074074073</c:v>
                </c:pt>
                <c:pt idx="8222" formatCode="[h]:mm:ss">
                  <c:v>3.6784837962962964</c:v>
                </c:pt>
                <c:pt idx="8223" formatCode="[h]:mm:ss">
                  <c:v>3.6789351851851855</c:v>
                </c:pt>
                <c:pt idx="8224" formatCode="[h]:mm:ss">
                  <c:v>3.6793402777777775</c:v>
                </c:pt>
                <c:pt idx="8225" formatCode="[h]:mm:ss">
                  <c:v>3.6797916666666666</c:v>
                </c:pt>
                <c:pt idx="8226" formatCode="[h]:mm:ss">
                  <c:v>3.6802430555555556</c:v>
                </c:pt>
                <c:pt idx="8227" formatCode="[h]:mm:ss">
                  <c:v>3.6806944444444447</c:v>
                </c:pt>
                <c:pt idx="8228" formatCode="[h]:mm:ss">
                  <c:v>3.6811458333333333</c:v>
                </c:pt>
                <c:pt idx="8229" formatCode="[h]:mm:ss">
                  <c:v>3.6815625000000001</c:v>
                </c:pt>
                <c:pt idx="8230" formatCode="[h]:mm:ss">
                  <c:v>3.6820138888888891</c:v>
                </c:pt>
                <c:pt idx="8231" formatCode="[h]:mm:ss">
                  <c:v>3.6824652777777778</c:v>
                </c:pt>
                <c:pt idx="8232" formatCode="[h]:mm:ss">
                  <c:v>3.6829166666666668</c:v>
                </c:pt>
                <c:pt idx="8233" formatCode="[h]:mm:ss">
                  <c:v>3.6833680555555559</c:v>
                </c:pt>
                <c:pt idx="8234" formatCode="[h]:mm:ss">
                  <c:v>3.6838194444444441</c:v>
                </c:pt>
                <c:pt idx="8235" formatCode="[h]:mm:ss">
                  <c:v>3.6842708333333332</c:v>
                </c:pt>
                <c:pt idx="8236" formatCode="[h]:mm:ss">
                  <c:v>3.6847222222222222</c:v>
                </c:pt>
                <c:pt idx="8237" formatCode="[h]:mm:ss">
                  <c:v>3.6851736111111109</c:v>
                </c:pt>
                <c:pt idx="8238" formatCode="[h]:mm:ss">
                  <c:v>3.6856249999999999</c:v>
                </c:pt>
                <c:pt idx="8239" formatCode="[h]:mm:ss">
                  <c:v>3.686076388888889</c:v>
                </c:pt>
                <c:pt idx="8240" formatCode="[h]:mm:ss">
                  <c:v>3.6865277777777781</c:v>
                </c:pt>
                <c:pt idx="8241" formatCode="[h]:mm:ss">
                  <c:v>3.6869791666666667</c:v>
                </c:pt>
                <c:pt idx="8242" formatCode="[h]:mm:ss">
                  <c:v>3.6874305555555558</c:v>
                </c:pt>
                <c:pt idx="8243" formatCode="[h]:mm:ss">
                  <c:v>3.6878472222222225</c:v>
                </c:pt>
                <c:pt idx="8244" formatCode="[h]:mm:ss">
                  <c:v>3.6882986111111111</c:v>
                </c:pt>
                <c:pt idx="8245" formatCode="[h]:mm:ss">
                  <c:v>3.6887500000000002</c:v>
                </c:pt>
                <c:pt idx="8246" formatCode="[h]:mm:ss">
                  <c:v>3.6892013888888893</c:v>
                </c:pt>
                <c:pt idx="8247" formatCode="[h]:mm:ss">
                  <c:v>3.6896527777777774</c:v>
                </c:pt>
                <c:pt idx="8248" formatCode="[h]:mm:ss">
                  <c:v>3.6900925925925923</c:v>
                </c:pt>
                <c:pt idx="8249" formatCode="[h]:mm:ss">
                  <c:v>3.6905439814814813</c:v>
                </c:pt>
                <c:pt idx="8250" formatCode="[h]:mm:ss">
                  <c:v>3.6909953703703704</c:v>
                </c:pt>
                <c:pt idx="8251" formatCode="[h]:mm:ss">
                  <c:v>3.6914120370370367</c:v>
                </c:pt>
                <c:pt idx="8252" formatCode="[h]:mm:ss">
                  <c:v>3.6918634259259258</c:v>
                </c:pt>
                <c:pt idx="8253" formatCode="[h]:mm:ss">
                  <c:v>3.6923148148148148</c:v>
                </c:pt>
                <c:pt idx="8254" formatCode="[h]:mm:ss">
                  <c:v>3.6927662037037035</c:v>
                </c:pt>
                <c:pt idx="8255" formatCode="[h]:mm:ss">
                  <c:v>3.6932175925925925</c:v>
                </c:pt>
                <c:pt idx="8256" formatCode="[h]:mm:ss">
                  <c:v>3.6936689814814816</c:v>
                </c:pt>
                <c:pt idx="8257" formatCode="[h]:mm:ss">
                  <c:v>3.6941203703703707</c:v>
                </c:pt>
                <c:pt idx="8258" formatCode="[h]:mm:ss">
                  <c:v>3.6945717592592593</c:v>
                </c:pt>
                <c:pt idx="8259" formatCode="[h]:mm:ss">
                  <c:v>3.6950231481481484</c:v>
                </c:pt>
                <c:pt idx="8260" formatCode="[h]:mm:ss">
                  <c:v>3.6954745370370374</c:v>
                </c:pt>
                <c:pt idx="8261" formatCode="[h]:mm:ss">
                  <c:v>3.6959259259259256</c:v>
                </c:pt>
                <c:pt idx="8262" formatCode="[h]:mm:ss">
                  <c:v>3.6963773148148147</c:v>
                </c:pt>
                <c:pt idx="8263" formatCode="[h]:mm:ss">
                  <c:v>3.6968287037037038</c:v>
                </c:pt>
                <c:pt idx="8264" formatCode="[h]:mm:ss">
                  <c:v>3.6972800925925924</c:v>
                </c:pt>
                <c:pt idx="8265" formatCode="[h]:mm:ss">
                  <c:v>3.6977314814814815</c:v>
                </c:pt>
                <c:pt idx="8266" formatCode="[h]:mm:ss">
                  <c:v>3.6981828703703705</c:v>
                </c:pt>
                <c:pt idx="8267" formatCode="[h]:mm:ss">
                  <c:v>3.6986342592592591</c:v>
                </c:pt>
                <c:pt idx="8268" formatCode="[h]:mm:ss">
                  <c:v>3.6990856481481482</c:v>
                </c:pt>
                <c:pt idx="8269" formatCode="[h]:mm:ss">
                  <c:v>3.6995370370370373</c:v>
                </c:pt>
                <c:pt idx="8270" formatCode="[h]:mm:ss">
                  <c:v>3.6999884259259264</c:v>
                </c:pt>
                <c:pt idx="8271" formatCode="[h]:mm:ss">
                  <c:v>3.7004398148148145</c:v>
                </c:pt>
                <c:pt idx="8272" formatCode="[h]:mm:ss">
                  <c:v>3.7008912037037036</c:v>
                </c:pt>
                <c:pt idx="8273" formatCode="[h]:mm:ss">
                  <c:v>3.7013425925925927</c:v>
                </c:pt>
                <c:pt idx="8274" formatCode="[h]:mm:ss">
                  <c:v>3.7017939814814813</c:v>
                </c:pt>
                <c:pt idx="8275" formatCode="[h]:mm:ss">
                  <c:v>3.7022453703703704</c:v>
                </c:pt>
                <c:pt idx="8276" formatCode="[h]:mm:ss">
                  <c:v>3.7026620370370371</c:v>
                </c:pt>
                <c:pt idx="8277" formatCode="[h]:mm:ss">
                  <c:v>3.7031134259259257</c:v>
                </c:pt>
                <c:pt idx="8278" formatCode="[h]:mm:ss">
                  <c:v>3.7035648148148148</c:v>
                </c:pt>
                <c:pt idx="8279" formatCode="[h]:mm:ss">
                  <c:v>3.7040162037037039</c:v>
                </c:pt>
                <c:pt idx="8280" formatCode="[h]:mm:ss">
                  <c:v>3.7044675925925925</c:v>
                </c:pt>
                <c:pt idx="8281" formatCode="[h]:mm:ss">
                  <c:v>3.7049189814814816</c:v>
                </c:pt>
                <c:pt idx="8282" formatCode="[h]:mm:ss">
                  <c:v>3.7053703703703706</c:v>
                </c:pt>
                <c:pt idx="8283" formatCode="[h]:mm:ss">
                  <c:v>3.7058217592592588</c:v>
                </c:pt>
                <c:pt idx="8284" formatCode="[h]:mm:ss">
                  <c:v>3.7062615740740736</c:v>
                </c:pt>
                <c:pt idx="8285" formatCode="[h]:mm:ss">
                  <c:v>3.7067129629629627</c:v>
                </c:pt>
                <c:pt idx="8286" formatCode="[h]:mm:ss">
                  <c:v>3.7071643518518518</c:v>
                </c:pt>
                <c:pt idx="8287" formatCode="[h]:mm:ss">
                  <c:v>3.7076157407407409</c:v>
                </c:pt>
                <c:pt idx="8288" formatCode="[h]:mm:ss">
                  <c:v>3.7079976851851852</c:v>
                </c:pt>
                <c:pt idx="8289" formatCode="[h]:mm:ss">
                  <c:v>3.7084490740740743</c:v>
                </c:pt>
                <c:pt idx="8290" formatCode="[h]:mm:ss">
                  <c:v>3.7089004629629634</c:v>
                </c:pt>
                <c:pt idx="8291" formatCode="[h]:mm:ss">
                  <c:v>3.7093171296296297</c:v>
                </c:pt>
                <c:pt idx="8292" formatCode="[h]:mm:ss">
                  <c:v>3.7097685185185187</c:v>
                </c:pt>
                <c:pt idx="8293" formatCode="[h]:mm:ss">
                  <c:v>3.7102199074074078</c:v>
                </c:pt>
                <c:pt idx="8294" formatCode="[h]:mm:ss">
                  <c:v>3.710671296296296</c:v>
                </c:pt>
                <c:pt idx="8295" formatCode="[h]:mm:ss">
                  <c:v>3.7111226851851851</c:v>
                </c:pt>
                <c:pt idx="8296" formatCode="[h]:mm:ss">
                  <c:v>3.7115740740740741</c:v>
                </c:pt>
                <c:pt idx="8297" formatCode="[h]:mm:ss">
                  <c:v>3.7120254629629628</c:v>
                </c:pt>
                <c:pt idx="8298" formatCode="[h]:mm:ss">
                  <c:v>3.7124768518518518</c:v>
                </c:pt>
                <c:pt idx="8299" formatCode="[h]:mm:ss">
                  <c:v>3.7129282407407409</c:v>
                </c:pt>
                <c:pt idx="8300" formatCode="[h]:mm:ss">
                  <c:v>3.7133796296296295</c:v>
                </c:pt>
                <c:pt idx="8301" formatCode="[h]:mm:ss">
                  <c:v>3.7138310185185186</c:v>
                </c:pt>
                <c:pt idx="8302" formatCode="[h]:mm:ss">
                  <c:v>3.7142824074074077</c:v>
                </c:pt>
                <c:pt idx="8303" formatCode="[h]:mm:ss">
                  <c:v>3.7147337962962959</c:v>
                </c:pt>
                <c:pt idx="8304" formatCode="[h]:mm:ss">
                  <c:v>3.7151851851851849</c:v>
                </c:pt>
                <c:pt idx="8305" formatCode="[h]:mm:ss">
                  <c:v>3.7155902777777778</c:v>
                </c:pt>
                <c:pt idx="8306" formatCode="[h]:mm:ss">
                  <c:v>3.7160416666666669</c:v>
                </c:pt>
                <c:pt idx="8307" formatCode="[h]:mm:ss">
                  <c:v>3.716493055555556</c:v>
                </c:pt>
                <c:pt idx="8308" formatCode="[h]:mm:ss">
                  <c:v>3.7169444444444442</c:v>
                </c:pt>
                <c:pt idx="8309" formatCode="[h]:mm:ss">
                  <c:v>3.7173958333333332</c:v>
                </c:pt>
                <c:pt idx="8310" formatCode="[h]:mm:ss">
                  <c:v>3.7178472222222223</c:v>
                </c:pt>
                <c:pt idx="8311" formatCode="[h]:mm:ss">
                  <c:v>3.7182986111111109</c:v>
                </c:pt>
                <c:pt idx="8312" formatCode="[h]:mm:ss">
                  <c:v>3.71875</c:v>
                </c:pt>
                <c:pt idx="8313" formatCode="[h]:mm:ss">
                  <c:v>3.7192013888888891</c:v>
                </c:pt>
                <c:pt idx="8314" formatCode="[h]:mm:ss">
                  <c:v>3.7196527777777777</c:v>
                </c:pt>
                <c:pt idx="8315" formatCode="[h]:mm:ss">
                  <c:v>3.7201041666666668</c:v>
                </c:pt>
                <c:pt idx="8316" formatCode="[h]:mm:ss">
                  <c:v>3.7205555555555558</c:v>
                </c:pt>
                <c:pt idx="8317" formatCode="[h]:mm:ss">
                  <c:v>3.721006944444444</c:v>
                </c:pt>
                <c:pt idx="8318" formatCode="[h]:mm:ss">
                  <c:v>3.7214583333333331</c:v>
                </c:pt>
                <c:pt idx="8319" formatCode="[h]:mm:ss">
                  <c:v>3.7218750000000003</c:v>
                </c:pt>
                <c:pt idx="8320" formatCode="[h]:mm:ss">
                  <c:v>3.7223263888888884</c:v>
                </c:pt>
                <c:pt idx="8321" formatCode="[h]:mm:ss">
                  <c:v>3.7227777777777775</c:v>
                </c:pt>
                <c:pt idx="8322" formatCode="[h]:mm:ss">
                  <c:v>3.7232291666666666</c:v>
                </c:pt>
                <c:pt idx="8323" formatCode="[h]:mm:ss">
                  <c:v>3.7236805555555557</c:v>
                </c:pt>
                <c:pt idx="8324" formatCode="[h]:mm:ss">
                  <c:v>3.7240972222222219</c:v>
                </c:pt>
                <c:pt idx="8325" formatCode="[h]:mm:ss">
                  <c:v>3.724548611111111</c:v>
                </c:pt>
                <c:pt idx="8326" formatCode="[h]:mm:ss">
                  <c:v>3.7250000000000001</c:v>
                </c:pt>
                <c:pt idx="8327" formatCode="[h]:mm:ss">
                  <c:v>3.7254513888888887</c:v>
                </c:pt>
                <c:pt idx="8328" formatCode="[h]:mm:ss">
                  <c:v>3.7259027777777778</c:v>
                </c:pt>
                <c:pt idx="8329" formatCode="[h]:mm:ss">
                  <c:v>3.7263541666666669</c:v>
                </c:pt>
                <c:pt idx="8330" formatCode="[h]:mm:ss">
                  <c:v>3.7268055555555555</c:v>
                </c:pt>
                <c:pt idx="8331" formatCode="[h]:mm:ss">
                  <c:v>3.7272569444444446</c:v>
                </c:pt>
                <c:pt idx="8332" formatCode="[h]:mm:ss">
                  <c:v>3.7277083333333336</c:v>
                </c:pt>
                <c:pt idx="8333" formatCode="[h]:mm:ss">
                  <c:v>3.7281481481481484</c:v>
                </c:pt>
                <c:pt idx="8334" formatCode="[h]:mm:ss">
                  <c:v>3.7285995370370366</c:v>
                </c:pt>
                <c:pt idx="8335" formatCode="[h]:mm:ss">
                  <c:v>3.7290509259259257</c:v>
                </c:pt>
                <c:pt idx="8336" formatCode="[h]:mm:ss">
                  <c:v>3.7295023148148148</c:v>
                </c:pt>
                <c:pt idx="8337" formatCode="[h]:mm:ss">
                  <c:v>3.7299537037037038</c:v>
                </c:pt>
                <c:pt idx="8338" formatCode="[h]:mm:ss">
                  <c:v>3.7304050925925925</c:v>
                </c:pt>
                <c:pt idx="8339" formatCode="[h]:mm:ss">
                  <c:v>3.7308564814814815</c:v>
                </c:pt>
                <c:pt idx="8340" formatCode="[h]:mm:ss">
                  <c:v>3.7312731481481483</c:v>
                </c:pt>
                <c:pt idx="8341" formatCode="[h]:mm:ss">
                  <c:v>3.7317245370370369</c:v>
                </c:pt>
                <c:pt idx="8342" formatCode="[h]:mm:ss">
                  <c:v>3.732175925925926</c:v>
                </c:pt>
                <c:pt idx="8343" formatCode="[h]:mm:ss">
                  <c:v>3.7325925925925927</c:v>
                </c:pt>
                <c:pt idx="8344" formatCode="[h]:mm:ss">
                  <c:v>3.733009259259259</c:v>
                </c:pt>
                <c:pt idx="8345" formatCode="[h]:mm:ss">
                  <c:v>3.733460648148148</c:v>
                </c:pt>
                <c:pt idx="8346" formatCode="[h]:mm:ss">
                  <c:v>3.7339120370370371</c:v>
                </c:pt>
                <c:pt idx="8347" formatCode="[h]:mm:ss">
                  <c:v>3.7343634259259257</c:v>
                </c:pt>
                <c:pt idx="8348" formatCode="[h]:mm:ss">
                  <c:v>3.7348148148148148</c:v>
                </c:pt>
                <c:pt idx="8349" formatCode="[h]:mm:ss">
                  <c:v>3.7352662037037039</c:v>
                </c:pt>
                <c:pt idx="8350" formatCode="[h]:mm:ss">
                  <c:v>3.7357175925925925</c:v>
                </c:pt>
                <c:pt idx="8351" formatCode="[h]:mm:ss">
                  <c:v>3.7361689814814816</c:v>
                </c:pt>
                <c:pt idx="8352" formatCode="[h]:mm:ss">
                  <c:v>3.7365856481481483</c:v>
                </c:pt>
                <c:pt idx="8353" formatCode="[h]:mm:ss">
                  <c:v>3.7370370370370369</c:v>
                </c:pt>
                <c:pt idx="8354" formatCode="[h]:mm:ss">
                  <c:v>3.737488425925926</c:v>
                </c:pt>
                <c:pt idx="8355" formatCode="[h]:mm:ss">
                  <c:v>3.7379282407407408</c:v>
                </c:pt>
                <c:pt idx="8356" formatCode="[h]:mm:ss">
                  <c:v>3.7383796296296299</c:v>
                </c:pt>
                <c:pt idx="8357" formatCode="[h]:mm:ss">
                  <c:v>3.738831018518519</c:v>
                </c:pt>
                <c:pt idx="8358" formatCode="[h]:mm:ss">
                  <c:v>3.7392824074074071</c:v>
                </c:pt>
                <c:pt idx="8359" formatCode="[h]:mm:ss">
                  <c:v>3.7397337962962962</c:v>
                </c:pt>
                <c:pt idx="8360" formatCode="[h]:mm:ss">
                  <c:v>3.7401851851851853</c:v>
                </c:pt>
                <c:pt idx="8361" formatCode="[h]:mm:ss">
                  <c:v>3.7406365740740739</c:v>
                </c:pt>
                <c:pt idx="8362" formatCode="[h]:mm:ss">
                  <c:v>3.741087962962963</c:v>
                </c:pt>
                <c:pt idx="8363" formatCode="[h]:mm:ss">
                  <c:v>3.741539351851852</c:v>
                </c:pt>
                <c:pt idx="8364" formatCode="[h]:mm:ss">
                  <c:v>3.7419907407407407</c:v>
                </c:pt>
                <c:pt idx="8365" formatCode="[h]:mm:ss">
                  <c:v>3.7424421296296297</c:v>
                </c:pt>
                <c:pt idx="8366" formatCode="[h]:mm:ss">
                  <c:v>3.7428935185185188</c:v>
                </c:pt>
                <c:pt idx="8367" formatCode="[h]:mm:ss">
                  <c:v>3.743344907407407</c:v>
                </c:pt>
                <c:pt idx="8368" formatCode="[h]:mm:ss">
                  <c:v>3.7437962962962961</c:v>
                </c:pt>
                <c:pt idx="8369" formatCode="[h]:mm:ss">
                  <c:v>3.7442476851851851</c:v>
                </c:pt>
                <c:pt idx="8370" formatCode="[h]:mm:ss">
                  <c:v>3.7446643518518514</c:v>
                </c:pt>
                <c:pt idx="8371" formatCode="[h]:mm:ss">
                  <c:v>3.7450810185185186</c:v>
                </c:pt>
                <c:pt idx="8372" formatCode="[h]:mm:ss">
                  <c:v>3.7455324074074077</c:v>
                </c:pt>
                <c:pt idx="8373" formatCode="[h]:mm:ss">
                  <c:v>3.7459837962962959</c:v>
                </c:pt>
                <c:pt idx="8374" formatCode="[h]:mm:ss">
                  <c:v>3.7464351851851849</c:v>
                </c:pt>
                <c:pt idx="8375" formatCode="[h]:mm:ss">
                  <c:v>3.746886574074074</c:v>
                </c:pt>
                <c:pt idx="8376" formatCode="[h]:mm:ss">
                  <c:v>3.7473379629629631</c:v>
                </c:pt>
                <c:pt idx="8377" formatCode="[h]:mm:ss">
                  <c:v>3.7477893518518517</c:v>
                </c:pt>
                <c:pt idx="8378" formatCode="[h]:mm:ss">
                  <c:v>3.7482407407407408</c:v>
                </c:pt>
                <c:pt idx="8379" formatCode="[h]:mm:ss">
                  <c:v>3.7486921296296298</c:v>
                </c:pt>
                <c:pt idx="8380" formatCode="[h]:mm:ss">
                  <c:v>3.7491435185185185</c:v>
                </c:pt>
                <c:pt idx="8381" formatCode="[h]:mm:ss">
                  <c:v>3.7495949074074075</c:v>
                </c:pt>
                <c:pt idx="8382" formatCode="[h]:mm:ss">
                  <c:v>3.7500462962962966</c:v>
                </c:pt>
                <c:pt idx="8383" formatCode="[h]:mm:ss">
                  <c:v>3.7504976851851848</c:v>
                </c:pt>
                <c:pt idx="8384" formatCode="[h]:mm:ss">
                  <c:v>3.7509027777777777</c:v>
                </c:pt>
                <c:pt idx="8385" formatCode="[h]:mm:ss">
                  <c:v>3.7513541666666668</c:v>
                </c:pt>
                <c:pt idx="8386" formatCode="[h]:mm:ss">
                  <c:v>3.7517708333333335</c:v>
                </c:pt>
                <c:pt idx="8387" formatCode="[h]:mm:ss">
                  <c:v>3.7522222222222221</c:v>
                </c:pt>
                <c:pt idx="8388" formatCode="[h]:mm:ss">
                  <c:v>3.7526388888888889</c:v>
                </c:pt>
                <c:pt idx="8389" formatCode="[h]:mm:ss">
                  <c:v>3.7530902777777779</c:v>
                </c:pt>
                <c:pt idx="8390" formatCode="[h]:mm:ss">
                  <c:v>3.7535416666666666</c:v>
                </c:pt>
                <c:pt idx="8391" formatCode="[h]:mm:ss">
                  <c:v>3.7539930555555556</c:v>
                </c:pt>
                <c:pt idx="8392" formatCode="[h]:mm:ss">
                  <c:v>3.7544444444444447</c:v>
                </c:pt>
                <c:pt idx="8393" formatCode="[h]:mm:ss">
                  <c:v>3.754861111111111</c:v>
                </c:pt>
                <c:pt idx="8394" formatCode="[h]:mm:ss">
                  <c:v>3.7553125000000001</c:v>
                </c:pt>
                <c:pt idx="8395" formatCode="[h]:mm:ss">
                  <c:v>3.7557291666666668</c:v>
                </c:pt>
                <c:pt idx="8396" formatCode="[h]:mm:ss">
                  <c:v>3.7561805555555554</c:v>
                </c:pt>
                <c:pt idx="8397" formatCode="[h]:mm:ss">
                  <c:v>3.7566319444444445</c:v>
                </c:pt>
                <c:pt idx="8398" formatCode="[h]:mm:ss">
                  <c:v>3.7570833333333336</c:v>
                </c:pt>
                <c:pt idx="8399" formatCode="[h]:mm:ss">
                  <c:v>3.7575347222222226</c:v>
                </c:pt>
                <c:pt idx="8400" formatCode="[h]:mm:ss">
                  <c:v>3.7579745370370374</c:v>
                </c:pt>
                <c:pt idx="8401" formatCode="[h]:mm:ss">
                  <c:v>3.7584259259259256</c:v>
                </c:pt>
                <c:pt idx="8402" formatCode="[h]:mm:ss">
                  <c:v>3.7588773148148147</c:v>
                </c:pt>
                <c:pt idx="8403" formatCode="[h]:mm:ss">
                  <c:v>3.7593287037037038</c:v>
                </c:pt>
                <c:pt idx="8404" formatCode="[h]:mm:ss">
                  <c:v>3.7597800925925924</c:v>
                </c:pt>
                <c:pt idx="8405" formatCode="[h]:mm:ss">
                  <c:v>3.7602314814814815</c:v>
                </c:pt>
                <c:pt idx="8406" formatCode="[h]:mm:ss">
                  <c:v>3.7606828703703705</c:v>
                </c:pt>
                <c:pt idx="8407" formatCode="[h]:mm:ss">
                  <c:v>3.7610995370370368</c:v>
                </c:pt>
                <c:pt idx="8408" formatCode="[h]:mm:ss">
                  <c:v>3.7615509259259259</c:v>
                </c:pt>
                <c:pt idx="8409" formatCode="[h]:mm:ss">
                  <c:v>3.762002314814815</c:v>
                </c:pt>
                <c:pt idx="8410" formatCode="[h]:mm:ss">
                  <c:v>3.7624537037037036</c:v>
                </c:pt>
                <c:pt idx="8411" formatCode="[h]:mm:ss">
                  <c:v>3.7629050925925926</c:v>
                </c:pt>
                <c:pt idx="8412" formatCode="[h]:mm:ss">
                  <c:v>3.7633564814814817</c:v>
                </c:pt>
                <c:pt idx="8413" formatCode="[h]:mm:ss">
                  <c:v>3.7638078703703708</c:v>
                </c:pt>
                <c:pt idx="8414" formatCode="[h]:mm:ss">
                  <c:v>3.764259259259259</c:v>
                </c:pt>
                <c:pt idx="8415" formatCode="[h]:mm:ss">
                  <c:v>3.764710648148148</c:v>
                </c:pt>
                <c:pt idx="8416" formatCode="[h]:mm:ss">
                  <c:v>3.7651620370370371</c:v>
                </c:pt>
                <c:pt idx="8417" formatCode="[h]:mm:ss">
                  <c:v>3.7656134259259257</c:v>
                </c:pt>
                <c:pt idx="8418" formatCode="[h]:mm:ss">
                  <c:v>3.7660648148148148</c:v>
                </c:pt>
                <c:pt idx="8419" formatCode="[h]:mm:ss">
                  <c:v>3.7665162037037039</c:v>
                </c:pt>
                <c:pt idx="8420" formatCode="[h]:mm:ss">
                  <c:v>3.7669675925925925</c:v>
                </c:pt>
                <c:pt idx="8421" formatCode="[h]:mm:ss">
                  <c:v>3.7673842592592592</c:v>
                </c:pt>
                <c:pt idx="8422" formatCode="[h]:mm:ss">
                  <c:v>3.7678356481481483</c:v>
                </c:pt>
                <c:pt idx="8423" formatCode="[h]:mm:ss">
                  <c:v>3.7682870370370369</c:v>
                </c:pt>
                <c:pt idx="8424" formatCode="[h]:mm:ss">
                  <c:v>3.7687268518518517</c:v>
                </c:pt>
                <c:pt idx="8425" formatCode="[h]:mm:ss">
                  <c:v>3.7691782407407408</c:v>
                </c:pt>
                <c:pt idx="8426" formatCode="[h]:mm:ss">
                  <c:v>3.7696296296296299</c:v>
                </c:pt>
                <c:pt idx="8427" formatCode="[h]:mm:ss">
                  <c:v>3.770081018518519</c:v>
                </c:pt>
                <c:pt idx="8428" formatCode="[h]:mm:ss">
                  <c:v>3.7705324074074071</c:v>
                </c:pt>
                <c:pt idx="8429" formatCode="[h]:mm:ss">
                  <c:v>3.7709837962962962</c:v>
                </c:pt>
                <c:pt idx="8430" formatCode="[h]:mm:ss">
                  <c:v>3.7714351851851853</c:v>
                </c:pt>
                <c:pt idx="8431" formatCode="[h]:mm:ss">
                  <c:v>3.7718865740740739</c:v>
                </c:pt>
                <c:pt idx="8432" formatCode="[h]:mm:ss">
                  <c:v>3.772337962962963</c:v>
                </c:pt>
                <c:pt idx="8433" formatCode="[h]:mm:ss">
                  <c:v>3.772789351851852</c:v>
                </c:pt>
                <c:pt idx="8434" formatCode="[h]:mm:ss">
                  <c:v>3.7732407407407407</c:v>
                </c:pt>
                <c:pt idx="8435" formatCode="[h]:mm:ss">
                  <c:v>3.7736921296296297</c:v>
                </c:pt>
                <c:pt idx="8436" formatCode="[h]:mm:ss">
                  <c:v>3.7740972222222222</c:v>
                </c:pt>
                <c:pt idx="8437" formatCode="[h]:mm:ss">
                  <c:v>3.7745486111111113</c:v>
                </c:pt>
                <c:pt idx="8438" formatCode="[h]:mm:ss">
                  <c:v>3.7749999999999999</c:v>
                </c:pt>
                <c:pt idx="8439" formatCode="[h]:mm:ss">
                  <c:v>3.7754166666666666</c:v>
                </c:pt>
                <c:pt idx="8440" formatCode="[h]:mm:ss">
                  <c:v>3.7758680555555557</c:v>
                </c:pt>
                <c:pt idx="8441" formatCode="[h]:mm:ss">
                  <c:v>3.7763194444444443</c:v>
                </c:pt>
                <c:pt idx="8442" formatCode="[h]:mm:ss">
                  <c:v>3.7767708333333334</c:v>
                </c:pt>
                <c:pt idx="8443" formatCode="[h]:mm:ss">
                  <c:v>3.7772222222222225</c:v>
                </c:pt>
                <c:pt idx="8444" formatCode="[h]:mm:ss">
                  <c:v>3.7776736111111116</c:v>
                </c:pt>
                <c:pt idx="8445" formatCode="[h]:mm:ss">
                  <c:v>3.7781249999999997</c:v>
                </c:pt>
                <c:pt idx="8446" formatCode="[h]:mm:ss">
                  <c:v>3.7785763888888888</c:v>
                </c:pt>
                <c:pt idx="8447" formatCode="[h]:mm:ss">
                  <c:v>3.7790277777777779</c:v>
                </c:pt>
                <c:pt idx="8448" formatCode="[h]:mm:ss">
                  <c:v>3.7794791666666665</c:v>
                </c:pt>
                <c:pt idx="8449" formatCode="[h]:mm:ss">
                  <c:v>3.7799305555555556</c:v>
                </c:pt>
                <c:pt idx="8450" formatCode="[h]:mm:ss">
                  <c:v>3.7803819444444446</c:v>
                </c:pt>
                <c:pt idx="8451" formatCode="[h]:mm:ss">
                  <c:v>3.7808333333333333</c:v>
                </c:pt>
                <c:pt idx="8452" formatCode="[h]:mm:ss">
                  <c:v>3.7812847222222223</c:v>
                </c:pt>
                <c:pt idx="8453" formatCode="[h]:mm:ss">
                  <c:v>3.7817361111111114</c:v>
                </c:pt>
                <c:pt idx="8454" formatCode="[h]:mm:ss">
                  <c:v>3.7821874999999996</c:v>
                </c:pt>
                <c:pt idx="8455" formatCode="[h]:mm:ss">
                  <c:v>3.7826388888888887</c:v>
                </c:pt>
                <c:pt idx="8456" formatCode="[h]:mm:ss">
                  <c:v>3.7830902777777777</c:v>
                </c:pt>
                <c:pt idx="8457" formatCode="[h]:mm:ss">
                  <c:v>3.7835416666666668</c:v>
                </c:pt>
                <c:pt idx="8458" formatCode="[h]:mm:ss">
                  <c:v>3.7839930555555554</c:v>
                </c:pt>
                <c:pt idx="8459" formatCode="[h]:mm:ss">
                  <c:v>3.7844444444444445</c:v>
                </c:pt>
                <c:pt idx="8460" formatCode="[h]:mm:ss">
                  <c:v>3.7848611111111112</c:v>
                </c:pt>
                <c:pt idx="8461" formatCode="[h]:mm:ss">
                  <c:v>3.7853124999999999</c:v>
                </c:pt>
                <c:pt idx="8462" formatCode="[h]:mm:ss">
                  <c:v>3.7857638888888889</c:v>
                </c:pt>
                <c:pt idx="8463" formatCode="[h]:mm:ss">
                  <c:v>3.786215277777778</c:v>
                </c:pt>
                <c:pt idx="8464" formatCode="[h]:mm:ss">
                  <c:v>3.7866666666666666</c:v>
                </c:pt>
                <c:pt idx="8465" formatCode="[h]:mm:ss">
                  <c:v>3.7871064814814814</c:v>
                </c:pt>
                <c:pt idx="8466" formatCode="[h]:mm:ss">
                  <c:v>3.7875578703703705</c:v>
                </c:pt>
                <c:pt idx="8467" formatCode="[h]:mm:ss">
                  <c:v>3.7880092592592596</c:v>
                </c:pt>
                <c:pt idx="8468" formatCode="[h]:mm:ss">
                  <c:v>3.7884259259259259</c:v>
                </c:pt>
                <c:pt idx="8469" formatCode="[h]:mm:ss">
                  <c:v>3.7888773148148149</c:v>
                </c:pt>
                <c:pt idx="8470" formatCode="[h]:mm:ss">
                  <c:v>3.789328703703704</c:v>
                </c:pt>
                <c:pt idx="8471" formatCode="[h]:mm:ss">
                  <c:v>3.7897800925925922</c:v>
                </c:pt>
                <c:pt idx="8472" formatCode="[h]:mm:ss">
                  <c:v>3.7902314814814813</c:v>
                </c:pt>
                <c:pt idx="8473" formatCode="[h]:mm:ss">
                  <c:v>3.7906828703703703</c:v>
                </c:pt>
                <c:pt idx="8474" formatCode="[h]:mm:ss">
                  <c:v>3.7911342592592594</c:v>
                </c:pt>
                <c:pt idx="8475" formatCode="[h]:mm:ss">
                  <c:v>3.791585648148148</c:v>
                </c:pt>
                <c:pt idx="8476" formatCode="[h]:mm:ss">
                  <c:v>3.7920370370370371</c:v>
                </c:pt>
                <c:pt idx="8477" formatCode="[h]:mm:ss">
                  <c:v>3.7924884259259262</c:v>
                </c:pt>
                <c:pt idx="8478" formatCode="[h]:mm:ss">
                  <c:v>3.7929398148148148</c:v>
                </c:pt>
                <c:pt idx="8479" formatCode="[h]:mm:ss">
                  <c:v>3.7933912037037039</c:v>
                </c:pt>
                <c:pt idx="8480" formatCode="[h]:mm:ss">
                  <c:v>3.7938078703703706</c:v>
                </c:pt>
                <c:pt idx="8481" formatCode="[h]:mm:ss">
                  <c:v>3.7942476851851854</c:v>
                </c:pt>
                <c:pt idx="8482" formatCode="[h]:mm:ss">
                  <c:v>3.794699074074074</c:v>
                </c:pt>
                <c:pt idx="8483" formatCode="[h]:mm:ss">
                  <c:v>3.7951504629629631</c:v>
                </c:pt>
                <c:pt idx="8484" formatCode="[h]:mm:ss">
                  <c:v>3.7956018518518522</c:v>
                </c:pt>
                <c:pt idx="8485" formatCode="[h]:mm:ss">
                  <c:v>3.7960532407407404</c:v>
                </c:pt>
                <c:pt idx="8486" formatCode="[h]:mm:ss">
                  <c:v>3.7965046296296294</c:v>
                </c:pt>
                <c:pt idx="8487" formatCode="[h]:mm:ss">
                  <c:v>3.7969560185185185</c:v>
                </c:pt>
                <c:pt idx="8488" formatCode="[h]:mm:ss">
                  <c:v>3.7974074074074071</c:v>
                </c:pt>
                <c:pt idx="8489" formatCode="[h]:mm:ss">
                  <c:v>3.7978587962962962</c:v>
                </c:pt>
                <c:pt idx="8490" formatCode="[h]:mm:ss">
                  <c:v>3.7983101851851853</c:v>
                </c:pt>
                <c:pt idx="8491" formatCode="[h]:mm:ss">
                  <c:v>3.7987615740740743</c:v>
                </c:pt>
                <c:pt idx="8492" formatCode="[h]:mm:ss">
                  <c:v>3.799212962962963</c:v>
                </c:pt>
                <c:pt idx="8493" formatCode="[h]:mm:ss">
                  <c:v>3.799664351851852</c:v>
                </c:pt>
                <c:pt idx="8494" formatCode="[h]:mm:ss">
                  <c:v>3.8001157407407411</c:v>
                </c:pt>
                <c:pt idx="8495" formatCode="[h]:mm:ss">
                  <c:v>3.8005671296296293</c:v>
                </c:pt>
                <c:pt idx="8496" formatCode="[h]:mm:ss">
                  <c:v>3.8010185185185184</c:v>
                </c:pt>
                <c:pt idx="8497" formatCode="[h]:mm:ss">
                  <c:v>3.8014699074074074</c:v>
                </c:pt>
                <c:pt idx="8498" formatCode="[h]:mm:ss">
                  <c:v>3.8019097222222222</c:v>
                </c:pt>
                <c:pt idx="8499" formatCode="[h]:mm:ss">
                  <c:v>3.8023611111111109</c:v>
                </c:pt>
                <c:pt idx="8500" formatCode="[h]:mm:ss">
                  <c:v>3.8028124999999999</c:v>
                </c:pt>
                <c:pt idx="8501" formatCode="[h]:mm:ss">
                  <c:v>3.803263888888889</c:v>
                </c:pt>
                <c:pt idx="8502" formatCode="[h]:mm:ss">
                  <c:v>3.8037152777777781</c:v>
                </c:pt>
                <c:pt idx="8503" formatCode="[h]:mm:ss">
                  <c:v>3.8041666666666667</c:v>
                </c:pt>
                <c:pt idx="8504" formatCode="[h]:mm:ss">
                  <c:v>3.8046180555555558</c:v>
                </c:pt>
                <c:pt idx="8505" formatCode="[h]:mm:ss">
                  <c:v>3.8050694444444448</c:v>
                </c:pt>
                <c:pt idx="8506" formatCode="[h]:mm:ss">
                  <c:v>3.8054861111111111</c:v>
                </c:pt>
                <c:pt idx="8507" formatCode="[h]:mm:ss">
                  <c:v>3.8059027777777779</c:v>
                </c:pt>
                <c:pt idx="8508" formatCode="[h]:mm:ss">
                  <c:v>3.8063541666666669</c:v>
                </c:pt>
                <c:pt idx="8509" formatCode="[h]:mm:ss">
                  <c:v>3.8068055555555556</c:v>
                </c:pt>
                <c:pt idx="8510" formatCode="[h]:mm:ss">
                  <c:v>3.8072569444444446</c:v>
                </c:pt>
                <c:pt idx="8511" formatCode="[h]:mm:ss">
                  <c:v>3.8077083333333337</c:v>
                </c:pt>
                <c:pt idx="8512" formatCode="[h]:mm:ss">
                  <c:v>3.8081597222222219</c:v>
                </c:pt>
                <c:pt idx="8513" formatCode="[h]:mm:ss">
                  <c:v>3.8086111111111109</c:v>
                </c:pt>
                <c:pt idx="8514" formatCode="[h]:mm:ss">
                  <c:v>3.8090625</c:v>
                </c:pt>
                <c:pt idx="8515" formatCode="[h]:mm:ss">
                  <c:v>3.8095138888888886</c:v>
                </c:pt>
                <c:pt idx="8516" formatCode="[h]:mm:ss">
                  <c:v>3.8099652777777777</c:v>
                </c:pt>
                <c:pt idx="8517" formatCode="[h]:mm:ss">
                  <c:v>3.8104166666666668</c:v>
                </c:pt>
                <c:pt idx="8518" formatCode="[h]:mm:ss">
                  <c:v>3.8108680555555554</c:v>
                </c:pt>
                <c:pt idx="8519" formatCode="[h]:mm:ss">
                  <c:v>3.8113194444444445</c:v>
                </c:pt>
                <c:pt idx="8520" formatCode="[h]:mm:ss">
                  <c:v>3.8117592592592593</c:v>
                </c:pt>
                <c:pt idx="8521" formatCode="[h]:mm:ss">
                  <c:v>3.8122106481481484</c:v>
                </c:pt>
                <c:pt idx="8522" formatCode="[h]:mm:ss">
                  <c:v>3.8126620370370374</c:v>
                </c:pt>
                <c:pt idx="8523" formatCode="[h]:mm:ss">
                  <c:v>3.8131134259259256</c:v>
                </c:pt>
                <c:pt idx="8524" formatCode="[h]:mm:ss">
                  <c:v>3.8135648148148147</c:v>
                </c:pt>
                <c:pt idx="8525" formatCode="[h]:mm:ss">
                  <c:v>3.8140162037037038</c:v>
                </c:pt>
                <c:pt idx="8526" formatCode="[h]:mm:ss">
                  <c:v>3.81443287037037</c:v>
                </c:pt>
                <c:pt idx="8527" formatCode="[h]:mm:ss">
                  <c:v>3.8148726851851849</c:v>
                </c:pt>
                <c:pt idx="8528" formatCode="[h]:mm:ss">
                  <c:v>3.8153240740740739</c:v>
                </c:pt>
                <c:pt idx="8529" formatCode="[h]:mm:ss">
                  <c:v>3.815775462962963</c:v>
                </c:pt>
                <c:pt idx="8530" formatCode="[h]:mm:ss">
                  <c:v>3.8162268518518516</c:v>
                </c:pt>
                <c:pt idx="8531" formatCode="[h]:mm:ss">
                  <c:v>3.8166782407407407</c:v>
                </c:pt>
                <c:pt idx="8532" formatCode="[h]:mm:ss">
                  <c:v>3.8171296296296298</c:v>
                </c:pt>
                <c:pt idx="8533" formatCode="[h]:mm:ss">
                  <c:v>3.8175810185185184</c:v>
                </c:pt>
                <c:pt idx="8534" formatCode="[h]:mm:ss">
                  <c:v>3.8179976851851851</c:v>
                </c:pt>
                <c:pt idx="8535" formatCode="[h]:mm:ss">
                  <c:v>3.8184490740740742</c:v>
                </c:pt>
                <c:pt idx="8536" formatCode="[h]:mm:ss">
                  <c:v>3.8189004629629628</c:v>
                </c:pt>
                <c:pt idx="8537" formatCode="[h]:mm:ss">
                  <c:v>3.8193518518518519</c:v>
                </c:pt>
                <c:pt idx="8538" formatCode="[h]:mm:ss">
                  <c:v>3.819803240740741</c:v>
                </c:pt>
                <c:pt idx="8539" formatCode="[h]:mm:ss">
                  <c:v>3.82025462962963</c:v>
                </c:pt>
                <c:pt idx="8540" formatCode="[h]:mm:ss">
                  <c:v>3.8207060185185182</c:v>
                </c:pt>
                <c:pt idx="8541" formatCode="[h]:mm:ss">
                  <c:v>3.8211574074074073</c:v>
                </c:pt>
                <c:pt idx="8542" formatCode="[h]:mm:ss">
                  <c:v>3.8216087962962964</c:v>
                </c:pt>
                <c:pt idx="8543" formatCode="[h]:mm:ss">
                  <c:v>3.822060185185185</c:v>
                </c:pt>
                <c:pt idx="8544" formatCode="[h]:mm:ss">
                  <c:v>3.822511574074074</c:v>
                </c:pt>
                <c:pt idx="8545" formatCode="[h]:mm:ss">
                  <c:v>3.8229629629629631</c:v>
                </c:pt>
                <c:pt idx="8546" formatCode="[h]:mm:ss">
                  <c:v>3.8233796296296294</c:v>
                </c:pt>
                <c:pt idx="8547" formatCode="[h]:mm:ss">
                  <c:v>3.8238310185185185</c:v>
                </c:pt>
                <c:pt idx="8548" formatCode="[h]:mm:ss">
                  <c:v>3.8242824074074075</c:v>
                </c:pt>
                <c:pt idx="8549" formatCode="[h]:mm:ss">
                  <c:v>3.8247337962962962</c:v>
                </c:pt>
                <c:pt idx="8550" formatCode="[h]:mm:ss">
                  <c:v>3.8251851851851852</c:v>
                </c:pt>
                <c:pt idx="8551" formatCode="[h]:mm:ss">
                  <c:v>3.8256365740740743</c:v>
                </c:pt>
                <c:pt idx="8552" formatCode="[h]:mm:ss">
                  <c:v>3.8260879629629634</c:v>
                </c:pt>
                <c:pt idx="8553" formatCode="[h]:mm:ss">
                  <c:v>3.8265393518518516</c:v>
                </c:pt>
                <c:pt idx="8554" formatCode="[h]:mm:ss">
                  <c:v>3.8269444444444445</c:v>
                </c:pt>
                <c:pt idx="8555" formatCode="[h]:mm:ss">
                  <c:v>3.8273958333333336</c:v>
                </c:pt>
                <c:pt idx="8556" formatCode="[h]:mm:ss">
                  <c:v>3.8278472222222226</c:v>
                </c:pt>
                <c:pt idx="8557" formatCode="[h]:mm:ss">
                  <c:v>3.8282638888888889</c:v>
                </c:pt>
                <c:pt idx="8558" formatCode="[h]:mm:ss">
                  <c:v>3.828715277777778</c:v>
                </c:pt>
                <c:pt idx="8559" formatCode="[h]:mm:ss">
                  <c:v>3.8291666666666671</c:v>
                </c:pt>
                <c:pt idx="8560" formatCode="[h]:mm:ss">
                  <c:v>3.8296180555555552</c:v>
                </c:pt>
                <c:pt idx="8561" formatCode="[h]:mm:ss">
                  <c:v>3.8300694444444443</c:v>
                </c:pt>
                <c:pt idx="8562" formatCode="[h]:mm:ss">
                  <c:v>3.8305208333333334</c:v>
                </c:pt>
                <c:pt idx="8563" formatCode="[h]:mm:ss">
                  <c:v>3.830972222222222</c:v>
                </c:pt>
                <c:pt idx="8564" formatCode="[h]:mm:ss">
                  <c:v>3.8314236111111111</c:v>
                </c:pt>
                <c:pt idx="8565" formatCode="[h]:mm:ss">
                  <c:v>3.8318750000000001</c:v>
                </c:pt>
                <c:pt idx="8566" formatCode="[h]:mm:ss">
                  <c:v>3.8323263888888888</c:v>
                </c:pt>
                <c:pt idx="8567" formatCode="[h]:mm:ss">
                  <c:v>3.8327777777777778</c:v>
                </c:pt>
                <c:pt idx="8568" formatCode="[h]:mm:ss">
                  <c:v>3.8332291666666669</c:v>
                </c:pt>
                <c:pt idx="8569" formatCode="[h]:mm:ss">
                  <c:v>3.833680555555556</c:v>
                </c:pt>
                <c:pt idx="8570" formatCode="[h]:mm:ss">
                  <c:v>3.8341319444444442</c:v>
                </c:pt>
                <c:pt idx="8571" formatCode="[h]:mm:ss">
                  <c:v>3.8345486111111113</c:v>
                </c:pt>
                <c:pt idx="8572" formatCode="[h]:mm:ss">
                  <c:v>3.8350000000000004</c:v>
                </c:pt>
                <c:pt idx="8573" formatCode="[h]:mm:ss">
                  <c:v>3.8354513888888886</c:v>
                </c:pt>
                <c:pt idx="8574" formatCode="[h]:mm:ss">
                  <c:v>3.8359027777777777</c:v>
                </c:pt>
                <c:pt idx="8575" formatCode="[h]:mm:ss">
                  <c:v>3.8363541666666667</c:v>
                </c:pt>
                <c:pt idx="8576" formatCode="[h]:mm:ss">
                  <c:v>3.8368055555555554</c:v>
                </c:pt>
              </c:numCache>
            </c:numRef>
          </c:xVal>
          <c:yVal>
            <c:numRef>
              <c:f>'20240605_5Ru10KAl2O3B_stabilite'!$Z$30:$Z$8606</c:f>
              <c:numCache>
                <c:formatCode>0.0%</c:formatCode>
                <c:ptCount val="8577"/>
                <c:pt idx="0">
                  <c:v>1</c:v>
                </c:pt>
                <c:pt idx="1">
                  <c:v>1.0003891197768979</c:v>
                </c:pt>
                <c:pt idx="2">
                  <c:v>0.99967173557684419</c:v>
                </c:pt>
                <c:pt idx="3">
                  <c:v>0.9996827221478205</c:v>
                </c:pt>
                <c:pt idx="4">
                  <c:v>0.99827124789512511</c:v>
                </c:pt>
                <c:pt idx="5">
                  <c:v>0.99686270031156099</c:v>
                </c:pt>
                <c:pt idx="6">
                  <c:v>0.99605553482510756</c:v>
                </c:pt>
                <c:pt idx="7">
                  <c:v>0.9958744916240948</c:v>
                </c:pt>
                <c:pt idx="8">
                  <c:v>0.99576965056123778</c:v>
                </c:pt>
                <c:pt idx="9">
                  <c:v>0.99577925027930092</c:v>
                </c:pt>
                <c:pt idx="10">
                  <c:v>0.99579949283975944</c:v>
                </c:pt>
                <c:pt idx="11">
                  <c:v>0.99568343272458804</c:v>
                </c:pt>
                <c:pt idx="12">
                  <c:v>0.99574106221068914</c:v>
                </c:pt>
                <c:pt idx="13">
                  <c:v>0.99570633065359981</c:v>
                </c:pt>
                <c:pt idx="14">
                  <c:v>0.99554709584763978</c:v>
                </c:pt>
                <c:pt idx="15">
                  <c:v>0.99561804879950877</c:v>
                </c:pt>
                <c:pt idx="16">
                  <c:v>0.99554995386908629</c:v>
                </c:pt>
                <c:pt idx="17">
                  <c:v>0.99554217992405192</c:v>
                </c:pt>
                <c:pt idx="18">
                  <c:v>0.99557386110881418</c:v>
                </c:pt>
                <c:pt idx="19">
                  <c:v>0.99551855480084217</c:v>
                </c:pt>
                <c:pt idx="20">
                  <c:v>0.99555752177597967</c:v>
                </c:pt>
                <c:pt idx="21">
                  <c:v>0.99544727421538381</c:v>
                </c:pt>
                <c:pt idx="22">
                  <c:v>0.9955127469211853</c:v>
                </c:pt>
                <c:pt idx="23">
                  <c:v>0.99552284467096719</c:v>
                </c:pt>
                <c:pt idx="24">
                  <c:v>0.99546997859275177</c:v>
                </c:pt>
                <c:pt idx="25">
                  <c:v>0.99539819765044246</c:v>
                </c:pt>
                <c:pt idx="26">
                  <c:v>0.99545007364447557</c:v>
                </c:pt>
                <c:pt idx="27">
                  <c:v>0.9955237496673045</c:v>
                </c:pt>
                <c:pt idx="28">
                  <c:v>0.99544790197657385</c:v>
                </c:pt>
                <c:pt idx="29">
                  <c:v>0.99538993801209286</c:v>
                </c:pt>
                <c:pt idx="30">
                  <c:v>0.99537547497947909</c:v>
                </c:pt>
                <c:pt idx="31">
                  <c:v>0.99540197234750838</c:v>
                </c:pt>
                <c:pt idx="32">
                  <c:v>0.99535779138637248</c:v>
                </c:pt>
                <c:pt idx="33">
                  <c:v>0.9953831598052878</c:v>
                </c:pt>
                <c:pt idx="34">
                  <c:v>0.99536028955806577</c:v>
                </c:pt>
                <c:pt idx="35">
                  <c:v>0.9954672734416885</c:v>
                </c:pt>
                <c:pt idx="36">
                  <c:v>0.99540650227570693</c:v>
                </c:pt>
                <c:pt idx="37">
                  <c:v>0.99538271791387245</c:v>
                </c:pt>
                <c:pt idx="38">
                  <c:v>0.99536963158688685</c:v>
                </c:pt>
                <c:pt idx="39">
                  <c:v>0.99528751219679745</c:v>
                </c:pt>
                <c:pt idx="40">
                  <c:v>0.99535281524865504</c:v>
                </c:pt>
                <c:pt idx="41">
                  <c:v>0.99536672249627001</c:v>
                </c:pt>
                <c:pt idx="42">
                  <c:v>0.99535894543041648</c:v>
                </c:pt>
                <c:pt idx="43">
                  <c:v>0.99535140871664352</c:v>
                </c:pt>
                <c:pt idx="44">
                  <c:v>0.99532555719841254</c:v>
                </c:pt>
                <c:pt idx="45">
                  <c:v>0.99537593218203058</c:v>
                </c:pt>
                <c:pt idx="46">
                  <c:v>0.99531830584185599</c:v>
                </c:pt>
                <c:pt idx="47">
                  <c:v>0.99529313025399657</c:v>
                </c:pt>
                <c:pt idx="48">
                  <c:v>0.99527881229226234</c:v>
                </c:pt>
                <c:pt idx="49">
                  <c:v>0.99536351726169436</c:v>
                </c:pt>
                <c:pt idx="50">
                  <c:v>0.99526974247211597</c:v>
                </c:pt>
                <c:pt idx="51">
                  <c:v>0.99534977309319683</c:v>
                </c:pt>
                <c:pt idx="52">
                  <c:v>0.99531237712924936</c:v>
                </c:pt>
                <c:pt idx="53">
                  <c:v>0.9953317238014926</c:v>
                </c:pt>
                <c:pt idx="54">
                  <c:v>0.9952600839112804</c:v>
                </c:pt>
                <c:pt idx="55">
                  <c:v>0.99528850539425451</c:v>
                </c:pt>
                <c:pt idx="56">
                  <c:v>0.9952357834770782</c:v>
                </c:pt>
                <c:pt idx="57">
                  <c:v>0.99524277980487408</c:v>
                </c:pt>
                <c:pt idx="58">
                  <c:v>0.99525555916348085</c:v>
                </c:pt>
                <c:pt idx="59">
                  <c:v>0.9952305812511808</c:v>
                </c:pt>
                <c:pt idx="60">
                  <c:v>0.99532691841875742</c:v>
                </c:pt>
                <c:pt idx="61">
                  <c:v>0.99527394884731379</c:v>
                </c:pt>
                <c:pt idx="62">
                  <c:v>0.99522187040743437</c:v>
                </c:pt>
                <c:pt idx="63">
                  <c:v>0.99524581962599734</c:v>
                </c:pt>
                <c:pt idx="64">
                  <c:v>0.99527062598375293</c:v>
                </c:pt>
                <c:pt idx="65">
                  <c:v>0.9951910537079014</c:v>
                </c:pt>
                <c:pt idx="66">
                  <c:v>0.99529417455331859</c:v>
                </c:pt>
                <c:pt idx="67">
                  <c:v>0.99520814625958542</c:v>
                </c:pt>
                <c:pt idx="68">
                  <c:v>0.99520013597875656</c:v>
                </c:pt>
                <c:pt idx="69">
                  <c:v>0.99530283242910134</c:v>
                </c:pt>
                <c:pt idx="70">
                  <c:v>0.99524865511947203</c:v>
                </c:pt>
                <c:pt idx="71">
                  <c:v>0.99528644568187841</c:v>
                </c:pt>
                <c:pt idx="72">
                  <c:v>0.99525769240608175</c:v>
                </c:pt>
                <c:pt idx="73">
                  <c:v>0.99517842299604697</c:v>
                </c:pt>
                <c:pt idx="74">
                  <c:v>0.99522422859147408</c:v>
                </c:pt>
                <c:pt idx="75">
                  <c:v>0.99517648542418979</c:v>
                </c:pt>
                <c:pt idx="76">
                  <c:v>0.99522351747774729</c:v>
                </c:pt>
                <c:pt idx="77">
                  <c:v>0.99527653189886556</c:v>
                </c:pt>
                <c:pt idx="78">
                  <c:v>0.99529899203077743</c:v>
                </c:pt>
                <c:pt idx="79">
                  <c:v>0.99517661330995166</c:v>
                </c:pt>
                <c:pt idx="80">
                  <c:v>0.99521851905261971</c:v>
                </c:pt>
                <c:pt idx="81">
                  <c:v>0.9952844347931411</c:v>
                </c:pt>
                <c:pt idx="82">
                  <c:v>0.99527035972426781</c:v>
                </c:pt>
                <c:pt idx="83">
                  <c:v>0.99516387537836304</c:v>
                </c:pt>
                <c:pt idx="84">
                  <c:v>0.9952362568930101</c:v>
                </c:pt>
                <c:pt idx="85">
                  <c:v>0.99523317012664148</c:v>
                </c:pt>
                <c:pt idx="86">
                  <c:v>0.99522134794340655</c:v>
                </c:pt>
                <c:pt idx="87">
                  <c:v>0.9952269672125601</c:v>
                </c:pt>
                <c:pt idx="88">
                  <c:v>0.99516487673975174</c:v>
                </c:pt>
                <c:pt idx="89">
                  <c:v>0.99513993898160591</c:v>
                </c:pt>
                <c:pt idx="90">
                  <c:v>0.99522844039127767</c:v>
                </c:pt>
                <c:pt idx="91">
                  <c:v>0.99525072255547165</c:v>
                </c:pt>
                <c:pt idx="92">
                  <c:v>0.9951284816684467</c:v>
                </c:pt>
                <c:pt idx="93">
                  <c:v>0.99519779894250981</c:v>
                </c:pt>
                <c:pt idx="94">
                  <c:v>0.99525773456180755</c:v>
                </c:pt>
                <c:pt idx="95">
                  <c:v>0.99512902190567287</c:v>
                </c:pt>
                <c:pt idx="96">
                  <c:v>0.99519056436133535</c:v>
                </c:pt>
                <c:pt idx="97">
                  <c:v>0.99526036308234178</c:v>
                </c:pt>
                <c:pt idx="98">
                  <c:v>0.99520042304521916</c:v>
                </c:pt>
                <c:pt idx="99">
                  <c:v>0.9951891747547269</c:v>
                </c:pt>
                <c:pt idx="100">
                  <c:v>0.99517905605700496</c:v>
                </c:pt>
                <c:pt idx="101">
                  <c:v>0.99514231920089891</c:v>
                </c:pt>
                <c:pt idx="102">
                  <c:v>0.99522065149720562</c:v>
                </c:pt>
                <c:pt idx="103">
                  <c:v>0.9951698801938379</c:v>
                </c:pt>
                <c:pt idx="104">
                  <c:v>0.99512758478771501</c:v>
                </c:pt>
                <c:pt idx="105">
                  <c:v>0.99518945506427825</c:v>
                </c:pt>
                <c:pt idx="106">
                  <c:v>0.9951348824989108</c:v>
                </c:pt>
                <c:pt idx="107">
                  <c:v>0.99517936856919864</c:v>
                </c:pt>
                <c:pt idx="108">
                  <c:v>0.99519144039844432</c:v>
                </c:pt>
                <c:pt idx="109">
                  <c:v>0.99518485415563473</c:v>
                </c:pt>
                <c:pt idx="110">
                  <c:v>0.9951804448231607</c:v>
                </c:pt>
                <c:pt idx="111">
                  <c:v>0.99516188570502795</c:v>
                </c:pt>
                <c:pt idx="112">
                  <c:v>0.9952299672877214</c:v>
                </c:pt>
                <c:pt idx="113">
                  <c:v>0.99517428200270808</c:v>
                </c:pt>
                <c:pt idx="114">
                  <c:v>0.99518683270468988</c:v>
                </c:pt>
                <c:pt idx="115">
                  <c:v>0.99510796772616117</c:v>
                </c:pt>
                <c:pt idx="116">
                  <c:v>0.99511989425639313</c:v>
                </c:pt>
                <c:pt idx="117">
                  <c:v>0.99517713253541806</c:v>
                </c:pt>
                <c:pt idx="118">
                  <c:v>0.99512311534665787</c:v>
                </c:pt>
                <c:pt idx="119">
                  <c:v>0.99516399753057128</c:v>
                </c:pt>
                <c:pt idx="120">
                  <c:v>0.99522959862240556</c:v>
                </c:pt>
                <c:pt idx="121">
                  <c:v>0.99513697911942656</c:v>
                </c:pt>
                <c:pt idx="122">
                  <c:v>0.99516526758510437</c:v>
                </c:pt>
                <c:pt idx="123">
                  <c:v>0.99517791707259906</c:v>
                </c:pt>
                <c:pt idx="124">
                  <c:v>0.99523771736684419</c:v>
                </c:pt>
                <c:pt idx="125">
                  <c:v>0.99521282426749547</c:v>
                </c:pt>
                <c:pt idx="126">
                  <c:v>0.99518671842722128</c:v>
                </c:pt>
                <c:pt idx="127">
                  <c:v>0.99521118836096534</c:v>
                </c:pt>
                <c:pt idx="128">
                  <c:v>0.9951041630929397</c:v>
                </c:pt>
                <c:pt idx="129">
                  <c:v>0.99514883743752824</c:v>
                </c:pt>
                <c:pt idx="130">
                  <c:v>0.99510110497687343</c:v>
                </c:pt>
                <c:pt idx="131">
                  <c:v>0.99513753269655569</c:v>
                </c:pt>
                <c:pt idx="132">
                  <c:v>0.99520483075899258</c:v>
                </c:pt>
                <c:pt idx="133">
                  <c:v>0.99520837790434336</c:v>
                </c:pt>
                <c:pt idx="134">
                  <c:v>0.99516421224919982</c:v>
                </c:pt>
                <c:pt idx="135">
                  <c:v>0.99519819541162235</c:v>
                </c:pt>
                <c:pt idx="136">
                  <c:v>0.99516051605031097</c:v>
                </c:pt>
                <c:pt idx="137">
                  <c:v>0.99519133610570232</c:v>
                </c:pt>
                <c:pt idx="138">
                  <c:v>0.99512291701308464</c:v>
                </c:pt>
                <c:pt idx="139">
                  <c:v>0.99519899530241263</c:v>
                </c:pt>
                <c:pt idx="140">
                  <c:v>0.99517452342889812</c:v>
                </c:pt>
                <c:pt idx="141">
                  <c:v>0.99514776313460962</c:v>
                </c:pt>
                <c:pt idx="142">
                  <c:v>0.99513999622117233</c:v>
                </c:pt>
                <c:pt idx="143">
                  <c:v>0.99515457874042046</c:v>
                </c:pt>
                <c:pt idx="144">
                  <c:v>0.99512557090782305</c:v>
                </c:pt>
                <c:pt idx="145">
                  <c:v>0.99511425475060689</c:v>
                </c:pt>
                <c:pt idx="146">
                  <c:v>0.99517250413756231</c:v>
                </c:pt>
                <c:pt idx="147">
                  <c:v>0.99512419646269568</c:v>
                </c:pt>
                <c:pt idx="148">
                  <c:v>0.99514444611384101</c:v>
                </c:pt>
                <c:pt idx="149">
                  <c:v>0.99515681465422967</c:v>
                </c:pt>
                <c:pt idx="150">
                  <c:v>0.99517395574908796</c:v>
                </c:pt>
                <c:pt idx="151">
                  <c:v>0.99522551223572864</c:v>
                </c:pt>
                <c:pt idx="152">
                  <c:v>0.99516378208310696</c:v>
                </c:pt>
                <c:pt idx="153">
                  <c:v>0.99516933724260681</c:v>
                </c:pt>
                <c:pt idx="154">
                  <c:v>0.99515890945870766</c:v>
                </c:pt>
                <c:pt idx="155">
                  <c:v>0.99515016836474468</c:v>
                </c:pt>
                <c:pt idx="156">
                  <c:v>0.99526173925202299</c:v>
                </c:pt>
                <c:pt idx="157">
                  <c:v>0.99515636922906625</c:v>
                </c:pt>
                <c:pt idx="158">
                  <c:v>0.99513371755081848</c:v>
                </c:pt>
                <c:pt idx="159">
                  <c:v>0.99514748026065702</c:v>
                </c:pt>
                <c:pt idx="160">
                  <c:v>0.99515565039312759</c:v>
                </c:pt>
                <c:pt idx="161">
                  <c:v>0.99515428176671672</c:v>
                </c:pt>
                <c:pt idx="162">
                  <c:v>0.99509644549204745</c:v>
                </c:pt>
                <c:pt idx="163">
                  <c:v>0.99518187017996762</c:v>
                </c:pt>
                <c:pt idx="164">
                  <c:v>0.99517460731945384</c:v>
                </c:pt>
                <c:pt idx="165">
                  <c:v>0.99514044896885334</c:v>
                </c:pt>
                <c:pt idx="166">
                  <c:v>0.99516409712692178</c:v>
                </c:pt>
                <c:pt idx="167">
                  <c:v>0.99515593087495702</c:v>
                </c:pt>
                <c:pt idx="168">
                  <c:v>0.99521576456355199</c:v>
                </c:pt>
                <c:pt idx="169">
                  <c:v>0.99516244183603109</c:v>
                </c:pt>
                <c:pt idx="170">
                  <c:v>0.99516093994022925</c:v>
                </c:pt>
                <c:pt idx="171">
                  <c:v>0.99517051707406379</c:v>
                </c:pt>
                <c:pt idx="172">
                  <c:v>0.99513099270268401</c:v>
                </c:pt>
                <c:pt idx="173">
                  <c:v>0.99512795143549415</c:v>
                </c:pt>
                <c:pt idx="174">
                  <c:v>0.99519773868887007</c:v>
                </c:pt>
                <c:pt idx="175">
                  <c:v>0.99509464248003643</c:v>
                </c:pt>
                <c:pt idx="176">
                  <c:v>0.99514830307019297</c:v>
                </c:pt>
                <c:pt idx="177">
                  <c:v>0.99518874445385108</c:v>
                </c:pt>
                <c:pt idx="178">
                  <c:v>0.99510587292591202</c:v>
                </c:pt>
                <c:pt idx="179">
                  <c:v>0.99515477706813538</c:v>
                </c:pt>
                <c:pt idx="180">
                  <c:v>0.99517552800009634</c:v>
                </c:pt>
                <c:pt idx="181">
                  <c:v>0.99517153480475418</c:v>
                </c:pt>
                <c:pt idx="182">
                  <c:v>0.99508884968398503</c:v>
                </c:pt>
                <c:pt idx="183">
                  <c:v>0.99515137957128486</c:v>
                </c:pt>
                <c:pt idx="184">
                  <c:v>0.99514471550496908</c:v>
                </c:pt>
                <c:pt idx="185">
                  <c:v>0.99515021992587827</c:v>
                </c:pt>
                <c:pt idx="186">
                  <c:v>0.99510396012495184</c:v>
                </c:pt>
                <c:pt idx="187">
                  <c:v>0.99510042191742998</c:v>
                </c:pt>
                <c:pt idx="188">
                  <c:v>0.99515837683252728</c:v>
                </c:pt>
                <c:pt idx="189">
                  <c:v>0.99511939321984166</c:v>
                </c:pt>
                <c:pt idx="190">
                  <c:v>0.99515993977277206</c:v>
                </c:pt>
                <c:pt idx="191">
                  <c:v>0.99516145756705088</c:v>
                </c:pt>
                <c:pt idx="192">
                  <c:v>0.9951161881455044</c:v>
                </c:pt>
                <c:pt idx="193">
                  <c:v>0.9951293832830298</c:v>
                </c:pt>
                <c:pt idx="194">
                  <c:v>0.99520689239019355</c:v>
                </c:pt>
                <c:pt idx="195">
                  <c:v>0.99512025213775668</c:v>
                </c:pt>
                <c:pt idx="196">
                  <c:v>0.99513829434816148</c:v>
                </c:pt>
                <c:pt idx="197">
                  <c:v>0.99513198310452533</c:v>
                </c:pt>
                <c:pt idx="198">
                  <c:v>0.99516537820066953</c:v>
                </c:pt>
                <c:pt idx="199">
                  <c:v>0.99515531066945451</c:v>
                </c:pt>
                <c:pt idx="200">
                  <c:v>0.99509918768222028</c:v>
                </c:pt>
                <c:pt idx="201">
                  <c:v>0.99510047277898284</c:v>
                </c:pt>
                <c:pt idx="202">
                  <c:v>0.99511145951819735</c:v>
                </c:pt>
                <c:pt idx="203">
                  <c:v>0.99505745659064926</c:v>
                </c:pt>
                <c:pt idx="204">
                  <c:v>0.99514367640092793</c:v>
                </c:pt>
                <c:pt idx="205">
                  <c:v>0.99515352509378485</c:v>
                </c:pt>
                <c:pt idx="206">
                  <c:v>0.99511460413104413</c:v>
                </c:pt>
                <c:pt idx="207">
                  <c:v>0.99508691015055373</c:v>
                </c:pt>
                <c:pt idx="208">
                  <c:v>0.995081950128621</c:v>
                </c:pt>
                <c:pt idx="209">
                  <c:v>0.99511898277275712</c:v>
                </c:pt>
                <c:pt idx="210">
                  <c:v>0.99513497508171511</c:v>
                </c:pt>
                <c:pt idx="211">
                  <c:v>0.99519305130334224</c:v>
                </c:pt>
                <c:pt idx="212">
                  <c:v>0.99507338888047581</c:v>
                </c:pt>
                <c:pt idx="213">
                  <c:v>0.99515629331784605</c:v>
                </c:pt>
                <c:pt idx="214">
                  <c:v>0.99509866748028486</c:v>
                </c:pt>
                <c:pt idx="215">
                  <c:v>0.9951569219910702</c:v>
                </c:pt>
                <c:pt idx="216">
                  <c:v>0.99505261930556621</c:v>
                </c:pt>
                <c:pt idx="217">
                  <c:v>0.99507445392704774</c:v>
                </c:pt>
                <c:pt idx="218">
                  <c:v>0.99514563838801773</c:v>
                </c:pt>
                <c:pt idx="219">
                  <c:v>0.99513296976863452</c:v>
                </c:pt>
                <c:pt idx="220">
                  <c:v>0.99515692281961776</c:v>
                </c:pt>
                <c:pt idx="221">
                  <c:v>0.99503926477564086</c:v>
                </c:pt>
                <c:pt idx="222">
                  <c:v>0.99515945841128173</c:v>
                </c:pt>
                <c:pt idx="223">
                  <c:v>0.99511015117266888</c:v>
                </c:pt>
                <c:pt idx="224">
                  <c:v>0.995103639766313</c:v>
                </c:pt>
                <c:pt idx="225">
                  <c:v>0.99516269687731673</c:v>
                </c:pt>
                <c:pt idx="226">
                  <c:v>0.99509129405357388</c:v>
                </c:pt>
                <c:pt idx="227">
                  <c:v>0.99509644843671397</c:v>
                </c:pt>
                <c:pt idx="228">
                  <c:v>0.99514799615286786</c:v>
                </c:pt>
                <c:pt idx="229">
                  <c:v>0.99515586560228664</c:v>
                </c:pt>
                <c:pt idx="230">
                  <c:v>0.9950199649340542</c:v>
                </c:pt>
                <c:pt idx="231">
                  <c:v>0.99507776149566618</c:v>
                </c:pt>
                <c:pt idx="232">
                  <c:v>0.99509929404583553</c:v>
                </c:pt>
                <c:pt idx="233">
                  <c:v>0.99515782378404161</c:v>
                </c:pt>
                <c:pt idx="234">
                  <c:v>0.99513275019890834</c:v>
                </c:pt>
                <c:pt idx="235">
                  <c:v>0.99511634313944397</c:v>
                </c:pt>
                <c:pt idx="236">
                  <c:v>0.99506769518595994</c:v>
                </c:pt>
                <c:pt idx="237">
                  <c:v>0.99512090115110852</c:v>
                </c:pt>
                <c:pt idx="238">
                  <c:v>0.99506561060796483</c:v>
                </c:pt>
                <c:pt idx="239">
                  <c:v>0.99507285207277418</c:v>
                </c:pt>
                <c:pt idx="240">
                  <c:v>0.9951312890860593</c:v>
                </c:pt>
                <c:pt idx="241">
                  <c:v>0.99509182555311848</c:v>
                </c:pt>
                <c:pt idx="242">
                  <c:v>0.99510467584275208</c:v>
                </c:pt>
                <c:pt idx="243">
                  <c:v>0.99507355700913225</c:v>
                </c:pt>
                <c:pt idx="244">
                  <c:v>0.99515957504694086</c:v>
                </c:pt>
                <c:pt idx="245">
                  <c:v>0.99514539851973116</c:v>
                </c:pt>
                <c:pt idx="246">
                  <c:v>0.99511882222462833</c:v>
                </c:pt>
                <c:pt idx="247">
                  <c:v>0.99515004517215644</c:v>
                </c:pt>
                <c:pt idx="248">
                  <c:v>0.99512907514828197</c:v>
                </c:pt>
                <c:pt idx="249">
                  <c:v>0.9951296492584607</c:v>
                </c:pt>
                <c:pt idx="250">
                  <c:v>0.99503483811576898</c:v>
                </c:pt>
                <c:pt idx="251">
                  <c:v>0.99508374698865532</c:v>
                </c:pt>
                <c:pt idx="252">
                  <c:v>0.9950435181756303</c:v>
                </c:pt>
                <c:pt idx="253">
                  <c:v>0.99511246344834337</c:v>
                </c:pt>
                <c:pt idx="254">
                  <c:v>0.99506200683546875</c:v>
                </c:pt>
                <c:pt idx="255">
                  <c:v>0.99510918529588688</c:v>
                </c:pt>
                <c:pt idx="256">
                  <c:v>0.99511912091865296</c:v>
                </c:pt>
                <c:pt idx="257">
                  <c:v>0.99514619525796422</c:v>
                </c:pt>
                <c:pt idx="258">
                  <c:v>0.99510028220598623</c:v>
                </c:pt>
                <c:pt idx="259">
                  <c:v>0.99511084100657377</c:v>
                </c:pt>
                <c:pt idx="260">
                  <c:v>0.99513375640418955</c:v>
                </c:pt>
                <c:pt idx="261">
                  <c:v>0.99507958246922057</c:v>
                </c:pt>
                <c:pt idx="262">
                  <c:v>0.99509323419473705</c:v>
                </c:pt>
                <c:pt idx="263">
                  <c:v>0.99511894588430228</c:v>
                </c:pt>
                <c:pt idx="264">
                  <c:v>0.99514819272283694</c:v>
                </c:pt>
                <c:pt idx="265">
                  <c:v>0.99503886511757511</c:v>
                </c:pt>
                <c:pt idx="266">
                  <c:v>0.99508490415079098</c:v>
                </c:pt>
                <c:pt idx="267">
                  <c:v>0.99510862868305161</c:v>
                </c:pt>
                <c:pt idx="268">
                  <c:v>0.99507852895248705</c:v>
                </c:pt>
                <c:pt idx="269">
                  <c:v>0.99508097668169937</c:v>
                </c:pt>
                <c:pt idx="270">
                  <c:v>0.99514952502364018</c:v>
                </c:pt>
                <c:pt idx="271">
                  <c:v>0.99509601753681021</c:v>
                </c:pt>
                <c:pt idx="272">
                  <c:v>0.99508982685934733</c:v>
                </c:pt>
                <c:pt idx="273">
                  <c:v>0.99508455330892509</c:v>
                </c:pt>
                <c:pt idx="274">
                  <c:v>0.99509834096589544</c:v>
                </c:pt>
                <c:pt idx="275">
                  <c:v>0.99519023647015281</c:v>
                </c:pt>
                <c:pt idx="276">
                  <c:v>0.99515403806083025</c:v>
                </c:pt>
                <c:pt idx="277">
                  <c:v>0.99501476847442416</c:v>
                </c:pt>
                <c:pt idx="278">
                  <c:v>0.99518945818561577</c:v>
                </c:pt>
                <c:pt idx="279">
                  <c:v>0.99510436617932352</c:v>
                </c:pt>
                <c:pt idx="280">
                  <c:v>0.99505392001453041</c:v>
                </c:pt>
                <c:pt idx="281">
                  <c:v>0.99514545984071878</c:v>
                </c:pt>
                <c:pt idx="282">
                  <c:v>0.99506837789095193</c:v>
                </c:pt>
                <c:pt idx="283">
                  <c:v>0.99506656072950717</c:v>
                </c:pt>
                <c:pt idx="284">
                  <c:v>0.99508261690735889</c:v>
                </c:pt>
                <c:pt idx="285">
                  <c:v>0.99509789749339028</c:v>
                </c:pt>
                <c:pt idx="286">
                  <c:v>0.99504250232205238</c:v>
                </c:pt>
                <c:pt idx="287">
                  <c:v>0.99507885005387431</c:v>
                </c:pt>
                <c:pt idx="288">
                  <c:v>0.99502398033060635</c:v>
                </c:pt>
                <c:pt idx="289">
                  <c:v>0.99509657670951779</c:v>
                </c:pt>
                <c:pt idx="290">
                  <c:v>0.99504157387058678</c:v>
                </c:pt>
                <c:pt idx="291">
                  <c:v>0.9950823020508941</c:v>
                </c:pt>
                <c:pt idx="292">
                  <c:v>0.99510416638155674</c:v>
                </c:pt>
                <c:pt idx="293">
                  <c:v>0.99502676663029299</c:v>
                </c:pt>
                <c:pt idx="294">
                  <c:v>0.99508371196118162</c:v>
                </c:pt>
                <c:pt idx="295">
                  <c:v>0.99509392001279651</c:v>
                </c:pt>
                <c:pt idx="296">
                  <c:v>0.99508020772950323</c:v>
                </c:pt>
                <c:pt idx="297">
                  <c:v>0.99505348637919278</c:v>
                </c:pt>
                <c:pt idx="298">
                  <c:v>0.99506361255147902</c:v>
                </c:pt>
                <c:pt idx="299">
                  <c:v>0.9950643448019042</c:v>
                </c:pt>
                <c:pt idx="300">
                  <c:v>0.99507745473199238</c:v>
                </c:pt>
                <c:pt idx="301">
                  <c:v>0.99513455775019055</c:v>
                </c:pt>
                <c:pt idx="302">
                  <c:v>0.99511301924824125</c:v>
                </c:pt>
                <c:pt idx="303">
                  <c:v>0.99509046627815401</c:v>
                </c:pt>
                <c:pt idx="304">
                  <c:v>0.99501949430152326</c:v>
                </c:pt>
                <c:pt idx="305">
                  <c:v>0.99513734234397844</c:v>
                </c:pt>
                <c:pt idx="306">
                  <c:v>0.99506233772937669</c:v>
                </c:pt>
                <c:pt idx="307">
                  <c:v>0.99515784575287858</c:v>
                </c:pt>
                <c:pt idx="308">
                  <c:v>0.9950774864682419</c:v>
                </c:pt>
                <c:pt idx="309">
                  <c:v>0.99508856940638535</c:v>
                </c:pt>
                <c:pt idx="310">
                  <c:v>0.99509451082810763</c:v>
                </c:pt>
                <c:pt idx="311">
                  <c:v>0.99504169292036648</c:v>
                </c:pt>
                <c:pt idx="312">
                  <c:v>0.99510375403590356</c:v>
                </c:pt>
                <c:pt idx="313">
                  <c:v>0.99511122921906203</c:v>
                </c:pt>
                <c:pt idx="314">
                  <c:v>0.99509497334044172</c:v>
                </c:pt>
                <c:pt idx="315">
                  <c:v>0.99513512579374652</c:v>
                </c:pt>
                <c:pt idx="316">
                  <c:v>0.99504992395685343</c:v>
                </c:pt>
                <c:pt idx="317">
                  <c:v>0.99504295181904867</c:v>
                </c:pt>
                <c:pt idx="318">
                  <c:v>0.99513740143600016</c:v>
                </c:pt>
                <c:pt idx="319">
                  <c:v>0.99505609698385222</c:v>
                </c:pt>
                <c:pt idx="320">
                  <c:v>0.99507999222067933</c:v>
                </c:pt>
                <c:pt idx="321">
                  <c:v>0.99508865690487813</c:v>
                </c:pt>
                <c:pt idx="322">
                  <c:v>0.99508634484184666</c:v>
                </c:pt>
                <c:pt idx="323">
                  <c:v>0.99510977749251139</c:v>
                </c:pt>
                <c:pt idx="324">
                  <c:v>0.99505053232713681</c:v>
                </c:pt>
                <c:pt idx="325">
                  <c:v>0.99508166736201609</c:v>
                </c:pt>
                <c:pt idx="326">
                  <c:v>0.99499476378258556</c:v>
                </c:pt>
                <c:pt idx="327">
                  <c:v>0.99509668036582444</c:v>
                </c:pt>
                <c:pt idx="328">
                  <c:v>0.99508995708757997</c:v>
                </c:pt>
                <c:pt idx="329">
                  <c:v>0.99506242824192648</c:v>
                </c:pt>
                <c:pt idx="330">
                  <c:v>0.9950110047435391</c:v>
                </c:pt>
                <c:pt idx="331">
                  <c:v>0.99511329108928737</c:v>
                </c:pt>
                <c:pt idx="332">
                  <c:v>0.99513765594590764</c:v>
                </c:pt>
                <c:pt idx="333">
                  <c:v>0.99514482313898611</c:v>
                </c:pt>
                <c:pt idx="334">
                  <c:v>0.99503031072568138</c:v>
                </c:pt>
                <c:pt idx="335">
                  <c:v>0.99503401099258271</c:v>
                </c:pt>
                <c:pt idx="336">
                  <c:v>0.99507304457497681</c:v>
                </c:pt>
                <c:pt idx="337">
                  <c:v>0.99502972437469706</c:v>
                </c:pt>
                <c:pt idx="338">
                  <c:v>0.99506189740297346</c:v>
                </c:pt>
                <c:pt idx="339">
                  <c:v>0.99510600418043593</c:v>
                </c:pt>
                <c:pt idx="340">
                  <c:v>0.99502837080135309</c:v>
                </c:pt>
                <c:pt idx="341">
                  <c:v>0.99505726828070418</c:v>
                </c:pt>
                <c:pt idx="342">
                  <c:v>0.99504358932877257</c:v>
                </c:pt>
                <c:pt idx="343">
                  <c:v>0.99503864389526953</c:v>
                </c:pt>
                <c:pt idx="344">
                  <c:v>0.99503023813116842</c:v>
                </c:pt>
                <c:pt idx="345">
                  <c:v>0.99512302199719405</c:v>
                </c:pt>
                <c:pt idx="346">
                  <c:v>0.99501368450104255</c:v>
                </c:pt>
                <c:pt idx="347">
                  <c:v>0.99509225506642562</c:v>
                </c:pt>
                <c:pt idx="348">
                  <c:v>0.99513081822313976</c:v>
                </c:pt>
                <c:pt idx="349">
                  <c:v>0.99501267473184307</c:v>
                </c:pt>
                <c:pt idx="350">
                  <c:v>0.9950329353578834</c:v>
                </c:pt>
                <c:pt idx="351">
                  <c:v>0.99514671937827548</c:v>
                </c:pt>
                <c:pt idx="352">
                  <c:v>0.99509617565991315</c:v>
                </c:pt>
                <c:pt idx="353">
                  <c:v>0.99508948044050416</c:v>
                </c:pt>
                <c:pt idx="354">
                  <c:v>0.9951317600666939</c:v>
                </c:pt>
                <c:pt idx="355">
                  <c:v>0.99518977100924211</c:v>
                </c:pt>
                <c:pt idx="356">
                  <c:v>0.99501716898906889</c:v>
                </c:pt>
                <c:pt idx="357">
                  <c:v>0.99499663554459417</c:v>
                </c:pt>
                <c:pt idx="358">
                  <c:v>0.9950923303029372</c:v>
                </c:pt>
                <c:pt idx="359">
                  <c:v>0.99505977914591948</c:v>
                </c:pt>
                <c:pt idx="360">
                  <c:v>0.99505913867378948</c:v>
                </c:pt>
                <c:pt idx="361">
                  <c:v>0.99504055879424835</c:v>
                </c:pt>
                <c:pt idx="362">
                  <c:v>0.99507445654129367</c:v>
                </c:pt>
                <c:pt idx="363">
                  <c:v>0.99517849168344374</c:v>
                </c:pt>
                <c:pt idx="364">
                  <c:v>0.99509969618934624</c:v>
                </c:pt>
                <c:pt idx="365">
                  <c:v>0.99508044665140793</c:v>
                </c:pt>
                <c:pt idx="366">
                  <c:v>0.99507747610696851</c:v>
                </c:pt>
                <c:pt idx="367">
                  <c:v>0.99503607189005261</c:v>
                </c:pt>
                <c:pt idx="368">
                  <c:v>0.99502084568936777</c:v>
                </c:pt>
                <c:pt idx="369">
                  <c:v>0.99504704533330368</c:v>
                </c:pt>
                <c:pt idx="370">
                  <c:v>0.99507402407156231</c:v>
                </c:pt>
                <c:pt idx="371">
                  <c:v>0.99509880198348288</c:v>
                </c:pt>
                <c:pt idx="372">
                  <c:v>0.99506396464820113</c:v>
                </c:pt>
                <c:pt idx="373">
                  <c:v>0.99509419130052634</c:v>
                </c:pt>
                <c:pt idx="374">
                  <c:v>0.99506885469957806</c:v>
                </c:pt>
                <c:pt idx="375">
                  <c:v>0.99506537541194817</c:v>
                </c:pt>
                <c:pt idx="376">
                  <c:v>0.99512162416048078</c:v>
                </c:pt>
                <c:pt idx="377">
                  <c:v>0.99508404755288482</c:v>
                </c:pt>
                <c:pt idx="378">
                  <c:v>0.9951174819037748</c:v>
                </c:pt>
                <c:pt idx="379">
                  <c:v>0.99506446474512289</c:v>
                </c:pt>
                <c:pt idx="380">
                  <c:v>0.99507709233449726</c:v>
                </c:pt>
                <c:pt idx="381">
                  <c:v>0.99505072490195912</c:v>
                </c:pt>
                <c:pt idx="382">
                  <c:v>0.99504687394225211</c:v>
                </c:pt>
                <c:pt idx="383">
                  <c:v>0.99504475864101605</c:v>
                </c:pt>
                <c:pt idx="384">
                  <c:v>0.99508864152882304</c:v>
                </c:pt>
                <c:pt idx="385">
                  <c:v>0.99509065793043083</c:v>
                </c:pt>
                <c:pt idx="386">
                  <c:v>0.99505423351806321</c:v>
                </c:pt>
                <c:pt idx="387">
                  <c:v>0.99508959694938293</c:v>
                </c:pt>
                <c:pt idx="388">
                  <c:v>0.99513107011562962</c:v>
                </c:pt>
                <c:pt idx="389">
                  <c:v>0.99504994512164036</c:v>
                </c:pt>
                <c:pt idx="390">
                  <c:v>0.99506581081856627</c:v>
                </c:pt>
                <c:pt idx="391">
                  <c:v>0.99506732882182491</c:v>
                </c:pt>
                <c:pt idx="392">
                  <c:v>0.9951157959196526</c:v>
                </c:pt>
                <c:pt idx="393">
                  <c:v>0.99508866968530707</c:v>
                </c:pt>
                <c:pt idx="394">
                  <c:v>0.99507788259520646</c:v>
                </c:pt>
                <c:pt idx="395">
                  <c:v>0.99511720154298389</c:v>
                </c:pt>
                <c:pt idx="396">
                  <c:v>0.99514367633868406</c:v>
                </c:pt>
                <c:pt idx="397">
                  <c:v>0.99508819130152859</c:v>
                </c:pt>
                <c:pt idx="398">
                  <c:v>0.99505731764423266</c:v>
                </c:pt>
                <c:pt idx="399">
                  <c:v>0.99503021264755565</c:v>
                </c:pt>
                <c:pt idx="400">
                  <c:v>0.99501652129958362</c:v>
                </c:pt>
                <c:pt idx="401">
                  <c:v>0.99505714353189534</c:v>
                </c:pt>
                <c:pt idx="402">
                  <c:v>0.99509140546904074</c:v>
                </c:pt>
                <c:pt idx="403">
                  <c:v>0.99508319819971414</c:v>
                </c:pt>
                <c:pt idx="404">
                  <c:v>0.99508466890862313</c:v>
                </c:pt>
                <c:pt idx="405">
                  <c:v>0.9950750208612239</c:v>
                </c:pt>
                <c:pt idx="406">
                  <c:v>0.99511295705222269</c:v>
                </c:pt>
                <c:pt idx="407">
                  <c:v>0.99507552156650725</c:v>
                </c:pt>
                <c:pt idx="408">
                  <c:v>0.99507560584910826</c:v>
                </c:pt>
                <c:pt idx="409">
                  <c:v>0.99508813802302098</c:v>
                </c:pt>
                <c:pt idx="410">
                  <c:v>0.99506225439152096</c:v>
                </c:pt>
                <c:pt idx="411">
                  <c:v>0.99511489322006097</c:v>
                </c:pt>
                <c:pt idx="412">
                  <c:v>0.99522179962220803</c:v>
                </c:pt>
                <c:pt idx="413">
                  <c:v>0.99504027344312707</c:v>
                </c:pt>
                <c:pt idx="414">
                  <c:v>0.99515212108227413</c:v>
                </c:pt>
                <c:pt idx="415">
                  <c:v>0.99512498293998841</c:v>
                </c:pt>
                <c:pt idx="416">
                  <c:v>0.99509112210423933</c:v>
                </c:pt>
                <c:pt idx="417">
                  <c:v>0.9950635366786631</c:v>
                </c:pt>
                <c:pt idx="418">
                  <c:v>0.99504414818726905</c:v>
                </c:pt>
                <c:pt idx="419">
                  <c:v>0.9950532750013954</c:v>
                </c:pt>
                <c:pt idx="420">
                  <c:v>0.99505334632525622</c:v>
                </c:pt>
                <c:pt idx="421">
                  <c:v>0.99516123291689818</c:v>
                </c:pt>
                <c:pt idx="422">
                  <c:v>0.99508231622129117</c:v>
                </c:pt>
                <c:pt idx="423">
                  <c:v>0.99505451607450113</c:v>
                </c:pt>
                <c:pt idx="424">
                  <c:v>0.99510626668228352</c:v>
                </c:pt>
                <c:pt idx="425">
                  <c:v>0.99503719267522739</c:v>
                </c:pt>
                <c:pt idx="426">
                  <c:v>0.99507442045748673</c:v>
                </c:pt>
                <c:pt idx="427">
                  <c:v>0.99505483436066378</c:v>
                </c:pt>
                <c:pt idx="428">
                  <c:v>0.99505183640168304</c:v>
                </c:pt>
                <c:pt idx="429">
                  <c:v>0.99510454805144877</c:v>
                </c:pt>
                <c:pt idx="430">
                  <c:v>0.99508187641908896</c:v>
                </c:pt>
                <c:pt idx="431">
                  <c:v>0.99515018595525573</c:v>
                </c:pt>
                <c:pt idx="432">
                  <c:v>0.9950568146531551</c:v>
                </c:pt>
                <c:pt idx="433">
                  <c:v>0.9950539993530586</c:v>
                </c:pt>
                <c:pt idx="434">
                  <c:v>0.99513520990619442</c:v>
                </c:pt>
                <c:pt idx="435">
                  <c:v>0.9950419704727731</c:v>
                </c:pt>
                <c:pt idx="436">
                  <c:v>0.99508603684739239</c:v>
                </c:pt>
                <c:pt idx="437">
                  <c:v>0.9950098526008534</c:v>
                </c:pt>
                <c:pt idx="438">
                  <c:v>0.99506493617923086</c:v>
                </c:pt>
                <c:pt idx="439">
                  <c:v>0.99513291739316523</c:v>
                </c:pt>
                <c:pt idx="440">
                  <c:v>0.99500275188394938</c:v>
                </c:pt>
                <c:pt idx="441">
                  <c:v>0.99505474896740298</c:v>
                </c:pt>
                <c:pt idx="442">
                  <c:v>0.99514391172846373</c:v>
                </c:pt>
                <c:pt idx="443">
                  <c:v>0.99497983014385338</c:v>
                </c:pt>
                <c:pt idx="444">
                  <c:v>0.99506709520472758</c:v>
                </c:pt>
                <c:pt idx="445">
                  <c:v>0.99508299733012329</c:v>
                </c:pt>
                <c:pt idx="446">
                  <c:v>0.99507291875663029</c:v>
                </c:pt>
                <c:pt idx="447">
                  <c:v>0.995130856813078</c:v>
                </c:pt>
                <c:pt idx="448">
                  <c:v>0.99506911225585093</c:v>
                </c:pt>
                <c:pt idx="449">
                  <c:v>0.99508398445755408</c:v>
                </c:pt>
                <c:pt idx="450">
                  <c:v>0.99504121073932139</c:v>
                </c:pt>
                <c:pt idx="451">
                  <c:v>0.99506717303637693</c:v>
                </c:pt>
                <c:pt idx="452">
                  <c:v>0.99509426199359363</c:v>
                </c:pt>
                <c:pt idx="453">
                  <c:v>0.99505907255571202</c:v>
                </c:pt>
                <c:pt idx="454">
                  <c:v>0.99506819664056523</c:v>
                </c:pt>
                <c:pt idx="455">
                  <c:v>0.99516034213331273</c:v>
                </c:pt>
                <c:pt idx="456">
                  <c:v>0.99508107679312474</c:v>
                </c:pt>
                <c:pt idx="457">
                  <c:v>0.99507892239262352</c:v>
                </c:pt>
                <c:pt idx="458">
                  <c:v>0.99511819808662727</c:v>
                </c:pt>
                <c:pt idx="459">
                  <c:v>0.99504867928589358</c:v>
                </c:pt>
                <c:pt idx="460">
                  <c:v>0.99508012232355836</c:v>
                </c:pt>
                <c:pt idx="461">
                  <c:v>0.99511173544850429</c:v>
                </c:pt>
                <c:pt idx="462">
                  <c:v>0.99511989273662171</c:v>
                </c:pt>
                <c:pt idx="463">
                  <c:v>0.99513621338339076</c:v>
                </c:pt>
                <c:pt idx="464">
                  <c:v>0.995144121321346</c:v>
                </c:pt>
                <c:pt idx="465">
                  <c:v>0.99508732489903418</c:v>
                </c:pt>
                <c:pt idx="466">
                  <c:v>0.99515126222843064</c:v>
                </c:pt>
                <c:pt idx="467">
                  <c:v>0.99514755467805405</c:v>
                </c:pt>
                <c:pt idx="468">
                  <c:v>0.9951205203206005</c:v>
                </c:pt>
                <c:pt idx="469">
                  <c:v>0.9950899601576807</c:v>
                </c:pt>
                <c:pt idx="470">
                  <c:v>0.99507504541231873</c:v>
                </c:pt>
                <c:pt idx="471">
                  <c:v>0.99504440381058334</c:v>
                </c:pt>
                <c:pt idx="472">
                  <c:v>0.99512866230996377</c:v>
                </c:pt>
                <c:pt idx="473">
                  <c:v>0.99512707507108433</c:v>
                </c:pt>
                <c:pt idx="474">
                  <c:v>0.99503001373632916</c:v>
                </c:pt>
                <c:pt idx="475">
                  <c:v>0.99503102566084467</c:v>
                </c:pt>
                <c:pt idx="476">
                  <c:v>0.99502824592522754</c:v>
                </c:pt>
                <c:pt idx="477">
                  <c:v>0.99507428638438322</c:v>
                </c:pt>
                <c:pt idx="478">
                  <c:v>0.99509740627652021</c:v>
                </c:pt>
                <c:pt idx="479">
                  <c:v>0.99513969973422378</c:v>
                </c:pt>
                <c:pt idx="480">
                  <c:v>0.99516642947127443</c:v>
                </c:pt>
                <c:pt idx="481">
                  <c:v>0.99511110052166651</c:v>
                </c:pt>
                <c:pt idx="482">
                  <c:v>0.99510047702132343</c:v>
                </c:pt>
                <c:pt idx="483">
                  <c:v>0.9951040192005709</c:v>
                </c:pt>
                <c:pt idx="484">
                  <c:v>0.9950935762213583</c:v>
                </c:pt>
                <c:pt idx="485">
                  <c:v>0.99503557475003124</c:v>
                </c:pt>
                <c:pt idx="486">
                  <c:v>0.99504688375431294</c:v>
                </c:pt>
                <c:pt idx="487">
                  <c:v>0.99505111600002716</c:v>
                </c:pt>
                <c:pt idx="488">
                  <c:v>0.99510282223352753</c:v>
                </c:pt>
                <c:pt idx="489">
                  <c:v>0.99506206266441488</c:v>
                </c:pt>
                <c:pt idx="490">
                  <c:v>0.99511262351167173</c:v>
                </c:pt>
                <c:pt idx="491">
                  <c:v>0.99509086418514692</c:v>
                </c:pt>
                <c:pt idx="492">
                  <c:v>0.9951475399032842</c:v>
                </c:pt>
                <c:pt idx="493">
                  <c:v>0.99510663985528391</c:v>
                </c:pt>
                <c:pt idx="494">
                  <c:v>0.99507872661859242</c:v>
                </c:pt>
                <c:pt idx="495">
                  <c:v>0.99513359468056561</c:v>
                </c:pt>
                <c:pt idx="496">
                  <c:v>0.99506834424118784</c:v>
                </c:pt>
                <c:pt idx="497">
                  <c:v>0.99514812650186646</c:v>
                </c:pt>
                <c:pt idx="498">
                  <c:v>0.99506556971630788</c:v>
                </c:pt>
                <c:pt idx="499">
                  <c:v>0.99508474929630475</c:v>
                </c:pt>
                <c:pt idx="500">
                  <c:v>0.99503876079746234</c:v>
                </c:pt>
                <c:pt idx="501">
                  <c:v>0.99517164109675738</c:v>
                </c:pt>
                <c:pt idx="502">
                  <c:v>0.99506443280560852</c:v>
                </c:pt>
                <c:pt idx="503">
                  <c:v>0.99507398240713574</c:v>
                </c:pt>
                <c:pt idx="504">
                  <c:v>0.99511922504909123</c:v>
                </c:pt>
                <c:pt idx="505">
                  <c:v>0.99509441308967972</c:v>
                </c:pt>
                <c:pt idx="506">
                  <c:v>0.9950446294246732</c:v>
                </c:pt>
                <c:pt idx="507">
                  <c:v>0.99508830980560614</c:v>
                </c:pt>
                <c:pt idx="508">
                  <c:v>0.99512671475430903</c:v>
                </c:pt>
                <c:pt idx="509">
                  <c:v>0.99517540216516753</c:v>
                </c:pt>
                <c:pt idx="510">
                  <c:v>0.99513078179758629</c:v>
                </c:pt>
                <c:pt idx="511">
                  <c:v>0.99510859703411503</c:v>
                </c:pt>
                <c:pt idx="512">
                  <c:v>0.99517604505443213</c:v>
                </c:pt>
                <c:pt idx="513">
                  <c:v>0.99506359969917801</c:v>
                </c:pt>
                <c:pt idx="514">
                  <c:v>0.99508975115953036</c:v>
                </c:pt>
                <c:pt idx="515">
                  <c:v>0.99511053000076855</c:v>
                </c:pt>
                <c:pt idx="516">
                  <c:v>0.99514170624447817</c:v>
                </c:pt>
                <c:pt idx="517">
                  <c:v>0.99508691836344443</c:v>
                </c:pt>
                <c:pt idx="518">
                  <c:v>0.99512663122764999</c:v>
                </c:pt>
                <c:pt idx="519">
                  <c:v>0.99509872342184436</c:v>
                </c:pt>
                <c:pt idx="520">
                  <c:v>0.99508437968934882</c:v>
                </c:pt>
                <c:pt idx="521">
                  <c:v>0.99507281638702338</c:v>
                </c:pt>
                <c:pt idx="522">
                  <c:v>0.99506921920405589</c:v>
                </c:pt>
                <c:pt idx="523">
                  <c:v>0.99506427416854537</c:v>
                </c:pt>
                <c:pt idx="524">
                  <c:v>0.9952267072271056</c:v>
                </c:pt>
                <c:pt idx="525">
                  <c:v>0.99509146594936126</c:v>
                </c:pt>
                <c:pt idx="526">
                  <c:v>0.99518130379437919</c:v>
                </c:pt>
                <c:pt idx="527">
                  <c:v>0.99506084468678013</c:v>
                </c:pt>
                <c:pt idx="528">
                  <c:v>0.99515753252168493</c:v>
                </c:pt>
                <c:pt idx="529">
                  <c:v>0.9950400417658567</c:v>
                </c:pt>
                <c:pt idx="530">
                  <c:v>0.9951362332367728</c:v>
                </c:pt>
                <c:pt idx="531">
                  <c:v>0.99507619638401335</c:v>
                </c:pt>
                <c:pt idx="532">
                  <c:v>0.99510859177613475</c:v>
                </c:pt>
                <c:pt idx="533">
                  <c:v>0.99511247351266319</c:v>
                </c:pt>
                <c:pt idx="534">
                  <c:v>0.99509552310839799</c:v>
                </c:pt>
                <c:pt idx="535">
                  <c:v>0.99511774878769321</c:v>
                </c:pt>
                <c:pt idx="536">
                  <c:v>0.99507289121153586</c:v>
                </c:pt>
                <c:pt idx="537">
                  <c:v>0.9951394149660362</c:v>
                </c:pt>
                <c:pt idx="538">
                  <c:v>0.995122590301315</c:v>
                </c:pt>
                <c:pt idx="539">
                  <c:v>0.99503573959413327</c:v>
                </c:pt>
                <c:pt idx="540">
                  <c:v>0.9951351338747243</c:v>
                </c:pt>
                <c:pt idx="541">
                  <c:v>0.99516657187277024</c:v>
                </c:pt>
                <c:pt idx="542">
                  <c:v>0.99515371809746467</c:v>
                </c:pt>
                <c:pt idx="543">
                  <c:v>0.99507613297324837</c:v>
                </c:pt>
                <c:pt idx="544">
                  <c:v>0.99506213037057945</c:v>
                </c:pt>
                <c:pt idx="545">
                  <c:v>0.99504709743706721</c:v>
                </c:pt>
                <c:pt idx="546">
                  <c:v>0.99506498183895242</c:v>
                </c:pt>
                <c:pt idx="547">
                  <c:v>0.99513588269898023</c:v>
                </c:pt>
                <c:pt idx="548">
                  <c:v>0.99512504300180149</c:v>
                </c:pt>
                <c:pt idx="549">
                  <c:v>0.99509904552868877</c:v>
                </c:pt>
                <c:pt idx="550">
                  <c:v>0.99509747336596199</c:v>
                </c:pt>
                <c:pt idx="551">
                  <c:v>0.99511596707463956</c:v>
                </c:pt>
                <c:pt idx="552">
                  <c:v>0.99513461720429353</c:v>
                </c:pt>
                <c:pt idx="553">
                  <c:v>0.99511020617665236</c:v>
                </c:pt>
                <c:pt idx="554">
                  <c:v>0.99517547129136974</c:v>
                </c:pt>
                <c:pt idx="555">
                  <c:v>0.99510133684729818</c:v>
                </c:pt>
                <c:pt idx="556">
                  <c:v>0.99510530466844505</c:v>
                </c:pt>
                <c:pt idx="557">
                  <c:v>0.99505925292894692</c:v>
                </c:pt>
                <c:pt idx="558">
                  <c:v>0.99508797457387133</c:v>
                </c:pt>
                <c:pt idx="559">
                  <c:v>0.9951535147957431</c:v>
                </c:pt>
                <c:pt idx="560">
                  <c:v>0.99513993097326181</c:v>
                </c:pt>
                <c:pt idx="561">
                  <c:v>0.99506371644815528</c:v>
                </c:pt>
                <c:pt idx="562">
                  <c:v>0.99512351202517069</c:v>
                </c:pt>
                <c:pt idx="563">
                  <c:v>0.99508020737771952</c:v>
                </c:pt>
                <c:pt idx="564">
                  <c:v>0.99510215208791652</c:v>
                </c:pt>
                <c:pt idx="565">
                  <c:v>0.99512560105901848</c:v>
                </c:pt>
                <c:pt idx="566">
                  <c:v>0.99514741049040567</c:v>
                </c:pt>
                <c:pt idx="567">
                  <c:v>0.99512497781742426</c:v>
                </c:pt>
                <c:pt idx="568">
                  <c:v>0.99516686852537772</c:v>
                </c:pt>
                <c:pt idx="569">
                  <c:v>0.99507672234655542</c:v>
                </c:pt>
                <c:pt idx="570">
                  <c:v>0.99501305906246396</c:v>
                </c:pt>
                <c:pt idx="571">
                  <c:v>0.99507170194587868</c:v>
                </c:pt>
                <c:pt idx="572">
                  <c:v>0.9951261414331497</c:v>
                </c:pt>
                <c:pt idx="573">
                  <c:v>0.99510923904953597</c:v>
                </c:pt>
                <c:pt idx="574">
                  <c:v>0.99507172175068703</c:v>
                </c:pt>
                <c:pt idx="575">
                  <c:v>0.99510740825595378</c:v>
                </c:pt>
                <c:pt idx="576">
                  <c:v>0.99507237943820148</c:v>
                </c:pt>
                <c:pt idx="577">
                  <c:v>0.9950982464559579</c:v>
                </c:pt>
                <c:pt idx="578">
                  <c:v>0.99511596515936473</c:v>
                </c:pt>
                <c:pt idx="579">
                  <c:v>0.99518916751437658</c:v>
                </c:pt>
                <c:pt idx="580">
                  <c:v>0.99511062779143933</c:v>
                </c:pt>
                <c:pt idx="581">
                  <c:v>0.99514345344357347</c:v>
                </c:pt>
                <c:pt idx="582">
                  <c:v>0.99517892553769238</c:v>
                </c:pt>
                <c:pt idx="583">
                  <c:v>0.99516502979093602</c:v>
                </c:pt>
                <c:pt idx="584">
                  <c:v>0.99509604537253205</c:v>
                </c:pt>
                <c:pt idx="585">
                  <c:v>0.99501774992128289</c:v>
                </c:pt>
                <c:pt idx="586">
                  <c:v>0.99513570228379511</c:v>
                </c:pt>
                <c:pt idx="587">
                  <c:v>0.99514538437735045</c:v>
                </c:pt>
                <c:pt idx="588">
                  <c:v>0.99507520179498421</c:v>
                </c:pt>
                <c:pt idx="589">
                  <c:v>0.99515314418117251</c:v>
                </c:pt>
                <c:pt idx="590">
                  <c:v>0.9950878412526607</c:v>
                </c:pt>
                <c:pt idx="591">
                  <c:v>0.99513264897457421</c:v>
                </c:pt>
                <c:pt idx="592">
                  <c:v>0.99505166009301538</c:v>
                </c:pt>
                <c:pt idx="593">
                  <c:v>0.99506532537316983</c:v>
                </c:pt>
                <c:pt idx="594">
                  <c:v>0.99508075365834359</c:v>
                </c:pt>
                <c:pt idx="595">
                  <c:v>0.99509668284114638</c:v>
                </c:pt>
                <c:pt idx="596">
                  <c:v>0.99511104329678568</c:v>
                </c:pt>
                <c:pt idx="597">
                  <c:v>0.99505976190733214</c:v>
                </c:pt>
                <c:pt idx="598">
                  <c:v>0.9951025522474044</c:v>
                </c:pt>
                <c:pt idx="599">
                  <c:v>0.99509618620124274</c:v>
                </c:pt>
                <c:pt idx="600">
                  <c:v>0.99518692696367228</c:v>
                </c:pt>
                <c:pt idx="601">
                  <c:v>0.9951533733241088</c:v>
                </c:pt>
                <c:pt idx="602">
                  <c:v>0.99512062845371163</c:v>
                </c:pt>
                <c:pt idx="603">
                  <c:v>0.99512170491486485</c:v>
                </c:pt>
                <c:pt idx="604">
                  <c:v>0.99509992982078055</c:v>
                </c:pt>
                <c:pt idx="605">
                  <c:v>0.99511546750812208</c:v>
                </c:pt>
                <c:pt idx="606">
                  <c:v>0.99508955916609998</c:v>
                </c:pt>
                <c:pt idx="607">
                  <c:v>0.99505965687498776</c:v>
                </c:pt>
                <c:pt idx="608">
                  <c:v>0.99511306549665801</c:v>
                </c:pt>
                <c:pt idx="609">
                  <c:v>0.99509613743084757</c:v>
                </c:pt>
                <c:pt idx="610">
                  <c:v>0.99506421110731436</c:v>
                </c:pt>
                <c:pt idx="611">
                  <c:v>0.99517655501084346</c:v>
                </c:pt>
                <c:pt idx="612">
                  <c:v>0.99511542922648988</c:v>
                </c:pt>
                <c:pt idx="613">
                  <c:v>0.99509169135388731</c:v>
                </c:pt>
                <c:pt idx="614">
                  <c:v>0.99514684132763731</c:v>
                </c:pt>
                <c:pt idx="615">
                  <c:v>0.99514083629147176</c:v>
                </c:pt>
                <c:pt idx="616">
                  <c:v>0.9950628978273991</c:v>
                </c:pt>
                <c:pt idx="617">
                  <c:v>0.99512199201866824</c:v>
                </c:pt>
                <c:pt idx="618">
                  <c:v>0.99511850765247412</c:v>
                </c:pt>
                <c:pt idx="619">
                  <c:v>0.99508876735125518</c:v>
                </c:pt>
                <c:pt idx="620">
                  <c:v>0.99508375493044909</c:v>
                </c:pt>
                <c:pt idx="621">
                  <c:v>0.99509931269734808</c:v>
                </c:pt>
                <c:pt idx="622">
                  <c:v>0.99513517753175462</c:v>
                </c:pt>
                <c:pt idx="623">
                  <c:v>0.99514464109916112</c:v>
                </c:pt>
                <c:pt idx="624">
                  <c:v>0.99503357583386576</c:v>
                </c:pt>
                <c:pt idx="625">
                  <c:v>0.99506879284607719</c:v>
                </c:pt>
                <c:pt idx="626">
                  <c:v>0.99513799370484535</c:v>
                </c:pt>
                <c:pt idx="627">
                  <c:v>0.99514989307740098</c:v>
                </c:pt>
                <c:pt idx="628">
                  <c:v>0.99514554074147943</c:v>
                </c:pt>
                <c:pt idx="629">
                  <c:v>0.99516004491023935</c:v>
                </c:pt>
                <c:pt idx="630">
                  <c:v>0.99502765630098688</c:v>
                </c:pt>
                <c:pt idx="631">
                  <c:v>0.99515172436716448</c:v>
                </c:pt>
                <c:pt idx="632">
                  <c:v>0.99511856567030699</c:v>
                </c:pt>
                <c:pt idx="633">
                  <c:v>0.99517935750067266</c:v>
                </c:pt>
                <c:pt idx="634">
                  <c:v>0.99507447345747968</c:v>
                </c:pt>
                <c:pt idx="635">
                  <c:v>0.99505350023753236</c:v>
                </c:pt>
                <c:pt idx="636">
                  <c:v>0.9950953611801463</c:v>
                </c:pt>
                <c:pt idx="637">
                  <c:v>0.99514566371667423</c:v>
                </c:pt>
                <c:pt idx="638">
                  <c:v>0.9951336605221125</c:v>
                </c:pt>
                <c:pt idx="639">
                  <c:v>0.99514869984199528</c:v>
                </c:pt>
                <c:pt idx="640">
                  <c:v>0.99503610394541775</c:v>
                </c:pt>
                <c:pt idx="641">
                  <c:v>0.99511173752483306</c:v>
                </c:pt>
                <c:pt idx="642">
                  <c:v>0.9950511953980532</c:v>
                </c:pt>
                <c:pt idx="643">
                  <c:v>0.99513306765706488</c:v>
                </c:pt>
                <c:pt idx="644">
                  <c:v>0.99507221595088902</c:v>
                </c:pt>
                <c:pt idx="645">
                  <c:v>0.99517202720064346</c:v>
                </c:pt>
                <c:pt idx="646">
                  <c:v>0.99511280543264857</c:v>
                </c:pt>
                <c:pt idx="647">
                  <c:v>0.99508102406388632</c:v>
                </c:pt>
                <c:pt idx="648">
                  <c:v>0.99513613895437947</c:v>
                </c:pt>
                <c:pt idx="649">
                  <c:v>0.99512509569501617</c:v>
                </c:pt>
                <c:pt idx="650">
                  <c:v>0.99516596279603919</c:v>
                </c:pt>
                <c:pt idx="651">
                  <c:v>0.99507305659187417</c:v>
                </c:pt>
                <c:pt idx="652">
                  <c:v>0.9951756175825508</c:v>
                </c:pt>
                <c:pt idx="653">
                  <c:v>0.99512991546059659</c:v>
                </c:pt>
                <c:pt idx="654">
                  <c:v>0.99512914655048312</c:v>
                </c:pt>
                <c:pt idx="655">
                  <c:v>0.99515759115786639</c:v>
                </c:pt>
                <c:pt idx="656">
                  <c:v>0.99507252570886817</c:v>
                </c:pt>
                <c:pt idx="657">
                  <c:v>0.99514839542782763</c:v>
                </c:pt>
                <c:pt idx="658">
                  <c:v>0.99510515385856313</c:v>
                </c:pt>
                <c:pt idx="659">
                  <c:v>0.99513976750758271</c:v>
                </c:pt>
                <c:pt idx="660">
                  <c:v>0.99512447043353436</c:v>
                </c:pt>
                <c:pt idx="661">
                  <c:v>0.99510753585367762</c:v>
                </c:pt>
                <c:pt idx="662">
                  <c:v>0.99509227303332526</c:v>
                </c:pt>
                <c:pt idx="663">
                  <c:v>0.99507386927807173</c:v>
                </c:pt>
                <c:pt idx="664">
                  <c:v>0.99508772467048778</c:v>
                </c:pt>
                <c:pt idx="665">
                  <c:v>0.99511199846444476</c:v>
                </c:pt>
                <c:pt idx="666">
                  <c:v>0.99511022221049339</c:v>
                </c:pt>
                <c:pt idx="667">
                  <c:v>0.99513890060455046</c:v>
                </c:pt>
                <c:pt idx="668">
                  <c:v>0.9950879872015792</c:v>
                </c:pt>
                <c:pt idx="669">
                  <c:v>0.99512183020389999</c:v>
                </c:pt>
                <c:pt idx="670">
                  <c:v>0.9951232958733921</c:v>
                </c:pt>
                <c:pt idx="671">
                  <c:v>0.99516287307878115</c:v>
                </c:pt>
                <c:pt idx="672">
                  <c:v>0.9951099143497818</c:v>
                </c:pt>
                <c:pt idx="673">
                  <c:v>0.99504482490491186</c:v>
                </c:pt>
                <c:pt idx="674">
                  <c:v>0.99510587303150444</c:v>
                </c:pt>
                <c:pt idx="675">
                  <c:v>0.99508779350043575</c:v>
                </c:pt>
                <c:pt idx="676">
                  <c:v>0.99513273842596939</c:v>
                </c:pt>
                <c:pt idx="677">
                  <c:v>0.99507668231711233</c:v>
                </c:pt>
                <c:pt idx="678">
                  <c:v>0.99511758558305952</c:v>
                </c:pt>
                <c:pt idx="679">
                  <c:v>0.99509394138581497</c:v>
                </c:pt>
                <c:pt idx="680">
                  <c:v>0.99509878619126779</c:v>
                </c:pt>
                <c:pt idx="681">
                  <c:v>0.99504675723818736</c:v>
                </c:pt>
                <c:pt idx="682">
                  <c:v>0.99515964493841003</c:v>
                </c:pt>
                <c:pt idx="683">
                  <c:v>0.99509143177295833</c:v>
                </c:pt>
                <c:pt idx="684">
                  <c:v>0.99516130698748673</c:v>
                </c:pt>
                <c:pt idx="685">
                  <c:v>0.99510878318823559</c:v>
                </c:pt>
                <c:pt idx="686">
                  <c:v>0.99511965481468878</c:v>
                </c:pt>
                <c:pt idx="687">
                  <c:v>0.99511483242208698</c:v>
                </c:pt>
                <c:pt idx="688">
                  <c:v>0.9951567503545542</c:v>
                </c:pt>
                <c:pt idx="689">
                  <c:v>0.99516607274751612</c:v>
                </c:pt>
                <c:pt idx="690">
                  <c:v>0.99512075490340546</c:v>
                </c:pt>
                <c:pt idx="691">
                  <c:v>0.99516629481045793</c:v>
                </c:pt>
                <c:pt idx="692">
                  <c:v>0.9951609040970586</c:v>
                </c:pt>
                <c:pt idx="693">
                  <c:v>0.99507802605943796</c:v>
                </c:pt>
                <c:pt idx="694">
                  <c:v>0.99514979840695739</c:v>
                </c:pt>
                <c:pt idx="695">
                  <c:v>0.99513659931305387</c:v>
                </c:pt>
                <c:pt idx="696">
                  <c:v>0.99516545367984788</c:v>
                </c:pt>
                <c:pt idx="697">
                  <c:v>0.99509656839177718</c:v>
                </c:pt>
                <c:pt idx="698">
                  <c:v>0.99511639043220834</c:v>
                </c:pt>
                <c:pt idx="699">
                  <c:v>0.99515386113940418</c:v>
                </c:pt>
                <c:pt idx="700">
                  <c:v>0.99507010613030344</c:v>
                </c:pt>
                <c:pt idx="701">
                  <c:v>0.99514486006056813</c:v>
                </c:pt>
                <c:pt idx="702">
                  <c:v>0.99510139917618534</c:v>
                </c:pt>
                <c:pt idx="703">
                  <c:v>0.99512659625070043</c:v>
                </c:pt>
                <c:pt idx="704">
                  <c:v>0.99510997483304131</c:v>
                </c:pt>
                <c:pt idx="705">
                  <c:v>0.99508900376716392</c:v>
                </c:pt>
                <c:pt idx="706">
                  <c:v>0.99516701446223044</c:v>
                </c:pt>
                <c:pt idx="707">
                  <c:v>0.99511833798960658</c:v>
                </c:pt>
                <c:pt idx="708">
                  <c:v>0.9951789530648899</c:v>
                </c:pt>
                <c:pt idx="709">
                  <c:v>0.9951563183385842</c:v>
                </c:pt>
                <c:pt idx="710">
                  <c:v>0.99512722607484061</c:v>
                </c:pt>
                <c:pt idx="711">
                  <c:v>0.99520461322927778</c:v>
                </c:pt>
                <c:pt idx="712">
                  <c:v>0.99509654597952846</c:v>
                </c:pt>
                <c:pt idx="713">
                  <c:v>0.99510704711675912</c:v>
                </c:pt>
                <c:pt idx="714">
                  <c:v>0.99516067224673754</c:v>
                </c:pt>
                <c:pt idx="715">
                  <c:v>0.99515629385519211</c:v>
                </c:pt>
                <c:pt idx="716">
                  <c:v>0.99516587267508461</c:v>
                </c:pt>
                <c:pt idx="717">
                  <c:v>0.99517593493480305</c:v>
                </c:pt>
                <c:pt idx="718">
                  <c:v>0.99506108700215057</c:v>
                </c:pt>
                <c:pt idx="719">
                  <c:v>0.99512997716365792</c:v>
                </c:pt>
                <c:pt idx="720">
                  <c:v>0.99507664467456369</c:v>
                </c:pt>
                <c:pt idx="721">
                  <c:v>0.99513085896977693</c:v>
                </c:pt>
                <c:pt idx="722">
                  <c:v>0.99506358412159057</c:v>
                </c:pt>
                <c:pt idx="723">
                  <c:v>0.99516398133976147</c:v>
                </c:pt>
                <c:pt idx="724">
                  <c:v>0.99509454970436872</c:v>
                </c:pt>
                <c:pt idx="725">
                  <c:v>0.99508268593582783</c:v>
                </c:pt>
                <c:pt idx="726">
                  <c:v>0.99515288710567884</c:v>
                </c:pt>
                <c:pt idx="727">
                  <c:v>0.99506492911585254</c:v>
                </c:pt>
                <c:pt idx="728">
                  <c:v>0.99515912061156253</c:v>
                </c:pt>
                <c:pt idx="729">
                  <c:v>0.99514023731671519</c:v>
                </c:pt>
                <c:pt idx="730">
                  <c:v>0.99515289624928438</c:v>
                </c:pt>
                <c:pt idx="731">
                  <c:v>0.99523181695028662</c:v>
                </c:pt>
                <c:pt idx="732">
                  <c:v>0.99511001389709552</c:v>
                </c:pt>
                <c:pt idx="733">
                  <c:v>0.99512591674199613</c:v>
                </c:pt>
                <c:pt idx="734">
                  <c:v>0.99513065493757324</c:v>
                </c:pt>
                <c:pt idx="735">
                  <c:v>0.99514855277489045</c:v>
                </c:pt>
                <c:pt idx="736">
                  <c:v>0.99513861793532843</c:v>
                </c:pt>
                <c:pt idx="737">
                  <c:v>0.99507797244491214</c:v>
                </c:pt>
                <c:pt idx="738">
                  <c:v>0.99513619952098242</c:v>
                </c:pt>
                <c:pt idx="739">
                  <c:v>0.99518363079566596</c:v>
                </c:pt>
                <c:pt idx="740">
                  <c:v>0.99511213448777158</c:v>
                </c:pt>
                <c:pt idx="741">
                  <c:v>0.99510246611312103</c:v>
                </c:pt>
                <c:pt idx="742">
                  <c:v>0.99512202745598066</c:v>
                </c:pt>
                <c:pt idx="743">
                  <c:v>0.99515540056174645</c:v>
                </c:pt>
                <c:pt idx="744">
                  <c:v>0.99513895829241017</c:v>
                </c:pt>
                <c:pt idx="745">
                  <c:v>0.99517273960230923</c:v>
                </c:pt>
                <c:pt idx="746">
                  <c:v>0.9951354328460954</c:v>
                </c:pt>
                <c:pt idx="747">
                  <c:v>0.99511142828692478</c:v>
                </c:pt>
                <c:pt idx="748">
                  <c:v>0.99511825985586499</c:v>
                </c:pt>
                <c:pt idx="749">
                  <c:v>0.995128784027276</c:v>
                </c:pt>
                <c:pt idx="750">
                  <c:v>0.99515817331765455</c:v>
                </c:pt>
                <c:pt idx="751">
                  <c:v>0.99510692417350044</c:v>
                </c:pt>
                <c:pt idx="752">
                  <c:v>0.99514012368108129</c:v>
                </c:pt>
                <c:pt idx="753">
                  <c:v>0.99511572916850854</c:v>
                </c:pt>
                <c:pt idx="754">
                  <c:v>0.99511884552409813</c:v>
                </c:pt>
                <c:pt idx="755">
                  <c:v>0.99511829467789992</c:v>
                </c:pt>
                <c:pt idx="756">
                  <c:v>0.99506555617398584</c:v>
                </c:pt>
                <c:pt idx="757">
                  <c:v>0.99515686099380696</c:v>
                </c:pt>
                <c:pt idx="758">
                  <c:v>0.99516539978110408</c:v>
                </c:pt>
                <c:pt idx="759">
                  <c:v>0.99508251828153271</c:v>
                </c:pt>
                <c:pt idx="760">
                  <c:v>0.99512497025628899</c:v>
                </c:pt>
                <c:pt idx="761">
                  <c:v>0.99511298874219656</c:v>
                </c:pt>
                <c:pt idx="762">
                  <c:v>0.99513213039736237</c:v>
                </c:pt>
                <c:pt idx="763">
                  <c:v>0.99512514520640338</c:v>
                </c:pt>
                <c:pt idx="764">
                  <c:v>0.9950802970033491</c:v>
                </c:pt>
                <c:pt idx="765">
                  <c:v>0.99510894379110015</c:v>
                </c:pt>
                <c:pt idx="766">
                  <c:v>0.9951415210025697</c:v>
                </c:pt>
                <c:pt idx="767">
                  <c:v>0.99510381840091089</c:v>
                </c:pt>
                <c:pt idx="768">
                  <c:v>0.9950841990685988</c:v>
                </c:pt>
                <c:pt idx="769">
                  <c:v>0.99514189914221507</c:v>
                </c:pt>
                <c:pt idx="770">
                  <c:v>0.99509291152065438</c:v>
                </c:pt>
                <c:pt idx="771">
                  <c:v>0.99507618111380824</c:v>
                </c:pt>
                <c:pt idx="772">
                  <c:v>0.99511202156271572</c:v>
                </c:pt>
                <c:pt idx="773">
                  <c:v>0.99512839803784159</c:v>
                </c:pt>
                <c:pt idx="774">
                  <c:v>0.99511949711737158</c:v>
                </c:pt>
                <c:pt idx="775">
                  <c:v>0.99507752170031971</c:v>
                </c:pt>
                <c:pt idx="776">
                  <c:v>0.99511376841334487</c:v>
                </c:pt>
                <c:pt idx="777">
                  <c:v>0.995091219156647</c:v>
                </c:pt>
                <c:pt idx="778">
                  <c:v>0.99512530092044371</c:v>
                </c:pt>
                <c:pt idx="779">
                  <c:v>0.99514217629215351</c:v>
                </c:pt>
                <c:pt idx="780">
                  <c:v>0.99510831012458278</c:v>
                </c:pt>
                <c:pt idx="781">
                  <c:v>0.99514553475497391</c:v>
                </c:pt>
                <c:pt idx="782">
                  <c:v>0.99506639095580929</c:v>
                </c:pt>
                <c:pt idx="783">
                  <c:v>0.99516782655101843</c:v>
                </c:pt>
                <c:pt idx="784">
                  <c:v>0.99512363457182751</c:v>
                </c:pt>
                <c:pt idx="785">
                  <c:v>0.99520102292935708</c:v>
                </c:pt>
                <c:pt idx="786">
                  <c:v>0.99510502108812238</c:v>
                </c:pt>
                <c:pt idx="787">
                  <c:v>0.99510419638557779</c:v>
                </c:pt>
                <c:pt idx="788">
                  <c:v>0.99516267723429275</c:v>
                </c:pt>
                <c:pt idx="789">
                  <c:v>0.99515483139855954</c:v>
                </c:pt>
                <c:pt idx="790">
                  <c:v>0.99514963182071725</c:v>
                </c:pt>
                <c:pt idx="791">
                  <c:v>0.99509297620420911</c:v>
                </c:pt>
                <c:pt idx="792">
                  <c:v>0.99515637214138297</c:v>
                </c:pt>
                <c:pt idx="793">
                  <c:v>0.99517105520089111</c:v>
                </c:pt>
                <c:pt idx="794">
                  <c:v>0.99515347412457633</c:v>
                </c:pt>
                <c:pt idx="795">
                  <c:v>0.99514614655233247</c:v>
                </c:pt>
                <c:pt idx="796">
                  <c:v>0.99510156073643352</c:v>
                </c:pt>
                <c:pt idx="797">
                  <c:v>0.99515351679370168</c:v>
                </c:pt>
                <c:pt idx="798">
                  <c:v>0.99509202480532821</c:v>
                </c:pt>
                <c:pt idx="799">
                  <c:v>0.99519226660619553</c:v>
                </c:pt>
                <c:pt idx="800">
                  <c:v>0.99511484640401016</c:v>
                </c:pt>
                <c:pt idx="801">
                  <c:v>0.99513047039031688</c:v>
                </c:pt>
                <c:pt idx="802">
                  <c:v>0.99511040660612671</c:v>
                </c:pt>
                <c:pt idx="803">
                  <c:v>0.99511156721972616</c:v>
                </c:pt>
                <c:pt idx="804">
                  <c:v>0.99512477456158877</c:v>
                </c:pt>
                <c:pt idx="805">
                  <c:v>0.99518929852069293</c:v>
                </c:pt>
                <c:pt idx="806">
                  <c:v>0.99519323721884456</c:v>
                </c:pt>
                <c:pt idx="807">
                  <c:v>0.99514837163123659</c:v>
                </c:pt>
                <c:pt idx="808">
                  <c:v>0.99511193302201251</c:v>
                </c:pt>
                <c:pt idx="809">
                  <c:v>0.99513607486962063</c:v>
                </c:pt>
                <c:pt idx="810">
                  <c:v>0.9951214040112194</c:v>
                </c:pt>
                <c:pt idx="811">
                  <c:v>0.99507623737947637</c:v>
                </c:pt>
                <c:pt idx="812">
                  <c:v>0.99522632824437995</c:v>
                </c:pt>
                <c:pt idx="813">
                  <c:v>0.99516944992522105</c:v>
                </c:pt>
                <c:pt idx="814">
                  <c:v>0.99513895235074745</c:v>
                </c:pt>
                <c:pt idx="815">
                  <c:v>0.99512552299611112</c:v>
                </c:pt>
                <c:pt idx="816">
                  <c:v>0.99517937379600863</c:v>
                </c:pt>
                <c:pt idx="817">
                  <c:v>0.99511056612160664</c:v>
                </c:pt>
                <c:pt idx="818">
                  <c:v>0.99514954696935443</c:v>
                </c:pt>
                <c:pt idx="819">
                  <c:v>0.99514923109448705</c:v>
                </c:pt>
                <c:pt idx="820">
                  <c:v>0.99510937831050428</c:v>
                </c:pt>
                <c:pt idx="821">
                  <c:v>0.99512711300847723</c:v>
                </c:pt>
                <c:pt idx="822">
                  <c:v>0.99514187602013549</c:v>
                </c:pt>
                <c:pt idx="823">
                  <c:v>0.99517157429853365</c:v>
                </c:pt>
                <c:pt idx="824">
                  <c:v>0.99513178815031167</c:v>
                </c:pt>
                <c:pt idx="825">
                  <c:v>0.99520313229801771</c:v>
                </c:pt>
                <c:pt idx="826">
                  <c:v>0.99509356271400229</c:v>
                </c:pt>
                <c:pt idx="827">
                  <c:v>0.9951222037016848</c:v>
                </c:pt>
                <c:pt idx="828">
                  <c:v>0.99515012701206995</c:v>
                </c:pt>
                <c:pt idx="829">
                  <c:v>0.99516507128490184</c:v>
                </c:pt>
                <c:pt idx="830">
                  <c:v>0.99512612532098244</c:v>
                </c:pt>
                <c:pt idx="831">
                  <c:v>0.99514160936237306</c:v>
                </c:pt>
                <c:pt idx="832">
                  <c:v>0.99511952279997151</c:v>
                </c:pt>
                <c:pt idx="833">
                  <c:v>0.99512682280657194</c:v>
                </c:pt>
                <c:pt idx="834">
                  <c:v>0.99512622501257086</c:v>
                </c:pt>
                <c:pt idx="835">
                  <c:v>0.9951395751538078</c:v>
                </c:pt>
                <c:pt idx="836">
                  <c:v>0.99512434900434421</c:v>
                </c:pt>
                <c:pt idx="837">
                  <c:v>0.99514545572378355</c:v>
                </c:pt>
                <c:pt idx="838">
                  <c:v>0.99507807070822274</c:v>
                </c:pt>
                <c:pt idx="839">
                  <c:v>0.99516657978975187</c:v>
                </c:pt>
                <c:pt idx="840">
                  <c:v>0.99519660708104885</c:v>
                </c:pt>
                <c:pt idx="841">
                  <c:v>0.99512151502941781</c:v>
                </c:pt>
                <c:pt idx="842">
                  <c:v>0.9951197730886735</c:v>
                </c:pt>
                <c:pt idx="843">
                  <c:v>0.99511063229859309</c:v>
                </c:pt>
                <c:pt idx="844">
                  <c:v>0.99510490988812839</c:v>
                </c:pt>
                <c:pt idx="845">
                  <c:v>0.99516262608129302</c:v>
                </c:pt>
                <c:pt idx="846">
                  <c:v>0.99510559306145585</c:v>
                </c:pt>
                <c:pt idx="847">
                  <c:v>0.99511975422266896</c:v>
                </c:pt>
                <c:pt idx="848">
                  <c:v>0.99520900471867468</c:v>
                </c:pt>
                <c:pt idx="849">
                  <c:v>0.99506836580388125</c:v>
                </c:pt>
                <c:pt idx="850">
                  <c:v>0.99518734708086076</c:v>
                </c:pt>
                <c:pt idx="851">
                  <c:v>0.99511083571035774</c:v>
                </c:pt>
                <c:pt idx="852">
                  <c:v>0.995147507511698</c:v>
                </c:pt>
                <c:pt idx="853">
                  <c:v>0.99515066076569636</c:v>
                </c:pt>
                <c:pt idx="854">
                  <c:v>0.99518925473550879</c:v>
                </c:pt>
                <c:pt idx="855">
                  <c:v>0.99511489578333268</c:v>
                </c:pt>
                <c:pt idx="856">
                  <c:v>0.99511133630646353</c:v>
                </c:pt>
                <c:pt idx="857">
                  <c:v>0.99517199755188201</c:v>
                </c:pt>
                <c:pt idx="858">
                  <c:v>0.99516770136553667</c:v>
                </c:pt>
                <c:pt idx="859">
                  <c:v>0.99516482107083315</c:v>
                </c:pt>
                <c:pt idx="860">
                  <c:v>0.99509160649782835</c:v>
                </c:pt>
                <c:pt idx="861">
                  <c:v>0.9951191576012508</c:v>
                </c:pt>
                <c:pt idx="862">
                  <c:v>0.99510371531357633</c:v>
                </c:pt>
                <c:pt idx="863">
                  <c:v>0.9951214814872632</c:v>
                </c:pt>
                <c:pt idx="864">
                  <c:v>0.99510387444216331</c:v>
                </c:pt>
                <c:pt idx="865">
                  <c:v>0.99515482394344157</c:v>
                </c:pt>
                <c:pt idx="866">
                  <c:v>0.9951394899189091</c:v>
                </c:pt>
                <c:pt idx="867">
                  <c:v>0.99502943560070645</c:v>
                </c:pt>
                <c:pt idx="868">
                  <c:v>0.99515173601021256</c:v>
                </c:pt>
                <c:pt idx="869">
                  <c:v>0.99509964157078512</c:v>
                </c:pt>
                <c:pt idx="870">
                  <c:v>0.99515763884266983</c:v>
                </c:pt>
                <c:pt idx="871">
                  <c:v>0.99510615457846652</c:v>
                </c:pt>
                <c:pt idx="872">
                  <c:v>0.99515020183585834</c:v>
                </c:pt>
                <c:pt idx="873">
                  <c:v>0.99518388784836387</c:v>
                </c:pt>
                <c:pt idx="874">
                  <c:v>0.99516148822468109</c:v>
                </c:pt>
                <c:pt idx="875">
                  <c:v>0.99512108392130338</c:v>
                </c:pt>
                <c:pt idx="876">
                  <c:v>0.99512768610565139</c:v>
                </c:pt>
                <c:pt idx="877">
                  <c:v>0.9951315717875</c:v>
                </c:pt>
                <c:pt idx="878">
                  <c:v>0.99508901985004117</c:v>
                </c:pt>
                <c:pt idx="879">
                  <c:v>0.99510681181015004</c:v>
                </c:pt>
                <c:pt idx="880">
                  <c:v>0.99514550340106145</c:v>
                </c:pt>
                <c:pt idx="881">
                  <c:v>0.99513108658947547</c:v>
                </c:pt>
                <c:pt idx="882">
                  <c:v>0.99516450632219111</c:v>
                </c:pt>
                <c:pt idx="883">
                  <c:v>0.99515291572436049</c:v>
                </c:pt>
                <c:pt idx="884">
                  <c:v>0.99513659190775638</c:v>
                </c:pt>
                <c:pt idx="885">
                  <c:v>0.99514363247312232</c:v>
                </c:pt>
                <c:pt idx="886">
                  <c:v>0.99511068404931791</c:v>
                </c:pt>
                <c:pt idx="887">
                  <c:v>0.9950704082794124</c:v>
                </c:pt>
                <c:pt idx="888">
                  <c:v>0.99511565895293619</c:v>
                </c:pt>
                <c:pt idx="889">
                  <c:v>0.99513512300961537</c:v>
                </c:pt>
                <c:pt idx="890">
                  <c:v>0.99518492433177874</c:v>
                </c:pt>
                <c:pt idx="891">
                  <c:v>0.9951250450681014</c:v>
                </c:pt>
                <c:pt idx="892">
                  <c:v>0.99516703294440856</c:v>
                </c:pt>
                <c:pt idx="893">
                  <c:v>0.99509624423329601</c:v>
                </c:pt>
                <c:pt idx="894">
                  <c:v>0.99520204943869262</c:v>
                </c:pt>
                <c:pt idx="895">
                  <c:v>0.99519279077128375</c:v>
                </c:pt>
                <c:pt idx="896">
                  <c:v>0.99512170537212175</c:v>
                </c:pt>
                <c:pt idx="897">
                  <c:v>0.99515200585800068</c:v>
                </c:pt>
                <c:pt idx="898">
                  <c:v>0.9951669019192283</c:v>
                </c:pt>
                <c:pt idx="899">
                  <c:v>0.99520617287029656</c:v>
                </c:pt>
                <c:pt idx="900">
                  <c:v>0.9951454862742124</c:v>
                </c:pt>
                <c:pt idx="901">
                  <c:v>0.99515061963405149</c:v>
                </c:pt>
                <c:pt idx="902">
                  <c:v>0.99514427630184255</c:v>
                </c:pt>
                <c:pt idx="903">
                  <c:v>0.99517360717018288</c:v>
                </c:pt>
                <c:pt idx="904">
                  <c:v>0.99515467002928337</c:v>
                </c:pt>
                <c:pt idx="905">
                  <c:v>0.99510139827254662</c:v>
                </c:pt>
                <c:pt idx="906">
                  <c:v>0.99511421629221153</c:v>
                </c:pt>
                <c:pt idx="907">
                  <c:v>0.99516508922651159</c:v>
                </c:pt>
                <c:pt idx="908">
                  <c:v>0.99516335540387668</c:v>
                </c:pt>
                <c:pt idx="909">
                  <c:v>0.99519758505405365</c:v>
                </c:pt>
                <c:pt idx="910">
                  <c:v>0.99510629562062614</c:v>
                </c:pt>
                <c:pt idx="911">
                  <c:v>0.99514354384427717</c:v>
                </c:pt>
                <c:pt idx="912">
                  <c:v>0.99513456529266875</c:v>
                </c:pt>
                <c:pt idx="913">
                  <c:v>0.99515795105242122</c:v>
                </c:pt>
                <c:pt idx="914">
                  <c:v>0.99513836449491344</c:v>
                </c:pt>
                <c:pt idx="915">
                  <c:v>0.99515388406781369</c:v>
                </c:pt>
                <c:pt idx="916">
                  <c:v>0.99513231458412565</c:v>
                </c:pt>
                <c:pt idx="917">
                  <c:v>0.99512177216011355</c:v>
                </c:pt>
                <c:pt idx="918">
                  <c:v>0.99514439840821545</c:v>
                </c:pt>
                <c:pt idx="919">
                  <c:v>0.99512030516799466</c:v>
                </c:pt>
                <c:pt idx="920">
                  <c:v>0.9951261623424047</c:v>
                </c:pt>
                <c:pt idx="921">
                  <c:v>0.99513763187814663</c:v>
                </c:pt>
                <c:pt idx="922">
                  <c:v>0.99514979772648193</c:v>
                </c:pt>
                <c:pt idx="923">
                  <c:v>0.99518710470497362</c:v>
                </c:pt>
                <c:pt idx="924">
                  <c:v>0.99514255108241167</c:v>
                </c:pt>
                <c:pt idx="925">
                  <c:v>0.99506558729742878</c:v>
                </c:pt>
                <c:pt idx="926">
                  <c:v>0.99510291377607385</c:v>
                </c:pt>
                <c:pt idx="927">
                  <c:v>0.99511755718406125</c:v>
                </c:pt>
                <c:pt idx="928">
                  <c:v>0.99517112389024798</c:v>
                </c:pt>
                <c:pt idx="929">
                  <c:v>0.99514439843546831</c:v>
                </c:pt>
                <c:pt idx="930">
                  <c:v>0.9951316071684766</c:v>
                </c:pt>
                <c:pt idx="931">
                  <c:v>0.99521788018987467</c:v>
                </c:pt>
                <c:pt idx="932">
                  <c:v>0.99514768182740843</c:v>
                </c:pt>
                <c:pt idx="933">
                  <c:v>0.99517306381679682</c:v>
                </c:pt>
                <c:pt idx="934">
                  <c:v>0.99517373451402991</c:v>
                </c:pt>
                <c:pt idx="935">
                  <c:v>0.99516760438104612</c:v>
                </c:pt>
                <c:pt idx="936">
                  <c:v>0.99517714243549626</c:v>
                </c:pt>
                <c:pt idx="937">
                  <c:v>0.99518335004317393</c:v>
                </c:pt>
                <c:pt idx="938">
                  <c:v>0.99513824667335071</c:v>
                </c:pt>
                <c:pt idx="939">
                  <c:v>0.99515447782251987</c:v>
                </c:pt>
                <c:pt idx="940">
                  <c:v>0.99515084250383234</c:v>
                </c:pt>
                <c:pt idx="941">
                  <c:v>0.99511660180031236</c:v>
                </c:pt>
                <c:pt idx="942">
                  <c:v>0.99513925513666357</c:v>
                </c:pt>
                <c:pt idx="943">
                  <c:v>0.99521473432088448</c:v>
                </c:pt>
                <c:pt idx="944">
                  <c:v>0.99512602036494213</c:v>
                </c:pt>
                <c:pt idx="945">
                  <c:v>0.99515339337818209</c:v>
                </c:pt>
                <c:pt idx="946">
                  <c:v>0.99510980522902026</c:v>
                </c:pt>
                <c:pt idx="947">
                  <c:v>0.99511412269636934</c:v>
                </c:pt>
                <c:pt idx="948">
                  <c:v>0.99513636723501186</c:v>
                </c:pt>
                <c:pt idx="949">
                  <c:v>0.99509406420794622</c:v>
                </c:pt>
                <c:pt idx="950">
                  <c:v>0.9951393365667347</c:v>
                </c:pt>
                <c:pt idx="951">
                  <c:v>0.9951499722202094</c:v>
                </c:pt>
                <c:pt idx="952">
                  <c:v>0.99511278675240045</c:v>
                </c:pt>
                <c:pt idx="953">
                  <c:v>0.99519443439024724</c:v>
                </c:pt>
                <c:pt idx="954">
                  <c:v>0.99508702293075768</c:v>
                </c:pt>
                <c:pt idx="955">
                  <c:v>0.99518025342610705</c:v>
                </c:pt>
                <c:pt idx="956">
                  <c:v>0.99511950104819791</c:v>
                </c:pt>
                <c:pt idx="957">
                  <c:v>0.99516664335087857</c:v>
                </c:pt>
                <c:pt idx="958">
                  <c:v>0.99515114993991227</c:v>
                </c:pt>
                <c:pt idx="959">
                  <c:v>0.9951249193002325</c:v>
                </c:pt>
                <c:pt idx="960">
                  <c:v>0.99514162235906922</c:v>
                </c:pt>
                <c:pt idx="961">
                  <c:v>0.99512081411736253</c:v>
                </c:pt>
                <c:pt idx="962">
                  <c:v>0.99519196370539331</c:v>
                </c:pt>
                <c:pt idx="963">
                  <c:v>0.99516506407844518</c:v>
                </c:pt>
                <c:pt idx="964">
                  <c:v>0.99511088183416119</c:v>
                </c:pt>
                <c:pt idx="965">
                  <c:v>0.9951149795354175</c:v>
                </c:pt>
                <c:pt idx="966">
                  <c:v>0.99517094594458977</c:v>
                </c:pt>
                <c:pt idx="967">
                  <c:v>0.99518143182126584</c:v>
                </c:pt>
                <c:pt idx="968">
                  <c:v>0.9951427987792939</c:v>
                </c:pt>
                <c:pt idx="969">
                  <c:v>0.99504418641092152</c:v>
                </c:pt>
                <c:pt idx="970">
                  <c:v>0.99519124553825689</c:v>
                </c:pt>
                <c:pt idx="971">
                  <c:v>0.99514157966704042</c:v>
                </c:pt>
                <c:pt idx="972">
                  <c:v>0.99506615854854796</c:v>
                </c:pt>
                <c:pt idx="973">
                  <c:v>0.99511463991932225</c:v>
                </c:pt>
                <c:pt idx="974">
                  <c:v>0.995195810440619</c:v>
                </c:pt>
                <c:pt idx="975">
                  <c:v>0.99516855982020092</c:v>
                </c:pt>
                <c:pt idx="976">
                  <c:v>0.99517556694281817</c:v>
                </c:pt>
                <c:pt idx="977">
                  <c:v>0.99516807854772038</c:v>
                </c:pt>
                <c:pt idx="978">
                  <c:v>0.99519792729992984</c:v>
                </c:pt>
                <c:pt idx="979">
                  <c:v>0.99517017829154841</c:v>
                </c:pt>
                <c:pt idx="980">
                  <c:v>0.99516573659760799</c:v>
                </c:pt>
                <c:pt idx="981">
                  <c:v>0.9951510599145742</c:v>
                </c:pt>
                <c:pt idx="982">
                  <c:v>0.9951540744228401</c:v>
                </c:pt>
                <c:pt idx="983">
                  <c:v>0.99513023942836809</c:v>
                </c:pt>
                <c:pt idx="984">
                  <c:v>0.99515093633841145</c:v>
                </c:pt>
                <c:pt idx="985">
                  <c:v>0.99514771455439699</c:v>
                </c:pt>
                <c:pt idx="986">
                  <c:v>0.99514064712303119</c:v>
                </c:pt>
                <c:pt idx="987">
                  <c:v>0.99514130837194936</c:v>
                </c:pt>
                <c:pt idx="988">
                  <c:v>0.9951713358252503</c:v>
                </c:pt>
                <c:pt idx="989">
                  <c:v>0.99518283556768705</c:v>
                </c:pt>
                <c:pt idx="990">
                  <c:v>0.99520457952565011</c:v>
                </c:pt>
                <c:pt idx="991">
                  <c:v>0.99517878553842076</c:v>
                </c:pt>
                <c:pt idx="992">
                  <c:v>0.99513510620847356</c:v>
                </c:pt>
                <c:pt idx="993">
                  <c:v>0.99519699250665428</c:v>
                </c:pt>
                <c:pt idx="994">
                  <c:v>0.99512755818719933</c:v>
                </c:pt>
                <c:pt idx="995">
                  <c:v>0.99518855242487925</c:v>
                </c:pt>
                <c:pt idx="996">
                  <c:v>0.99510483704111996</c:v>
                </c:pt>
                <c:pt idx="997">
                  <c:v>0.99514654718498574</c:v>
                </c:pt>
                <c:pt idx="998">
                  <c:v>0.99508750173337501</c:v>
                </c:pt>
                <c:pt idx="999">
                  <c:v>0.99518657172947245</c:v>
                </c:pt>
                <c:pt idx="1000">
                  <c:v>0.99515082527551069</c:v>
                </c:pt>
                <c:pt idx="1001">
                  <c:v>0.99509429850453368</c:v>
                </c:pt>
                <c:pt idx="1002">
                  <c:v>0.99510895755439266</c:v>
                </c:pt>
                <c:pt idx="1003">
                  <c:v>0.99515096266964809</c:v>
                </c:pt>
                <c:pt idx="1004">
                  <c:v>0.99518110370805013</c:v>
                </c:pt>
                <c:pt idx="1005">
                  <c:v>0.99518230482311809</c:v>
                </c:pt>
                <c:pt idx="1006">
                  <c:v>0.99521165291284142</c:v>
                </c:pt>
                <c:pt idx="1007">
                  <c:v>0.99516086737421261</c:v>
                </c:pt>
                <c:pt idx="1008">
                  <c:v>0.99511672702449017</c:v>
                </c:pt>
                <c:pt idx="1009">
                  <c:v>0.99515450758514401</c:v>
                </c:pt>
                <c:pt idx="1010">
                  <c:v>0.99518948952192277</c:v>
                </c:pt>
                <c:pt idx="1011">
                  <c:v>0.99514222081814896</c:v>
                </c:pt>
                <c:pt idx="1012">
                  <c:v>0.99515079723654487</c:v>
                </c:pt>
                <c:pt idx="1013">
                  <c:v>0.99517130964829237</c:v>
                </c:pt>
                <c:pt idx="1014">
                  <c:v>0.99511195971209132</c:v>
                </c:pt>
                <c:pt idx="1015">
                  <c:v>0.99515140039624128</c:v>
                </c:pt>
                <c:pt idx="1016">
                  <c:v>0.99511534783933586</c:v>
                </c:pt>
                <c:pt idx="1017">
                  <c:v>0.99517528112627918</c:v>
                </c:pt>
                <c:pt idx="1018">
                  <c:v>0.99510226988808437</c:v>
                </c:pt>
                <c:pt idx="1019">
                  <c:v>0.99511178048977444</c:v>
                </c:pt>
                <c:pt idx="1020">
                  <c:v>0.99513878586118021</c:v>
                </c:pt>
                <c:pt idx="1021">
                  <c:v>0.99522611592219468</c:v>
                </c:pt>
                <c:pt idx="1022">
                  <c:v>0.9951587482712182</c:v>
                </c:pt>
                <c:pt idx="1023">
                  <c:v>0.99514885403005449</c:v>
                </c:pt>
                <c:pt idx="1024">
                  <c:v>0.99516377341761975</c:v>
                </c:pt>
                <c:pt idx="1025">
                  <c:v>0.99521073951440409</c:v>
                </c:pt>
                <c:pt idx="1026">
                  <c:v>0.99511718632333224</c:v>
                </c:pt>
                <c:pt idx="1027">
                  <c:v>0.99515723274359558</c:v>
                </c:pt>
                <c:pt idx="1028">
                  <c:v>0.99515090740515322</c:v>
                </c:pt>
                <c:pt idx="1029">
                  <c:v>0.99519056733452116</c:v>
                </c:pt>
                <c:pt idx="1030">
                  <c:v>0.99516856150526933</c:v>
                </c:pt>
                <c:pt idx="1031">
                  <c:v>0.9950647118044913</c:v>
                </c:pt>
                <c:pt idx="1032">
                  <c:v>0.9951721939556003</c:v>
                </c:pt>
                <c:pt idx="1033">
                  <c:v>0.99512810524337059</c:v>
                </c:pt>
                <c:pt idx="1034">
                  <c:v>0.99520308203277441</c:v>
                </c:pt>
                <c:pt idx="1035">
                  <c:v>0.99516990870679067</c:v>
                </c:pt>
                <c:pt idx="1036">
                  <c:v>0.99513554704125129</c:v>
                </c:pt>
                <c:pt idx="1037">
                  <c:v>0.99515349620400206</c:v>
                </c:pt>
                <c:pt idx="1038">
                  <c:v>0.99512486646292397</c:v>
                </c:pt>
                <c:pt idx="1039">
                  <c:v>0.99515406013276064</c:v>
                </c:pt>
                <c:pt idx="1040">
                  <c:v>0.99521120421327436</c:v>
                </c:pt>
                <c:pt idx="1041">
                  <c:v>0.99516547076554807</c:v>
                </c:pt>
                <c:pt idx="1042">
                  <c:v>0.99512175681201775</c:v>
                </c:pt>
                <c:pt idx="1043">
                  <c:v>0.9951923275785588</c:v>
                </c:pt>
                <c:pt idx="1044">
                  <c:v>0.99515352291510162</c:v>
                </c:pt>
                <c:pt idx="1045">
                  <c:v>0.99517615444663754</c:v>
                </c:pt>
                <c:pt idx="1046">
                  <c:v>0.99515261594208704</c:v>
                </c:pt>
                <c:pt idx="1047">
                  <c:v>0.99516547375084097</c:v>
                </c:pt>
                <c:pt idx="1048">
                  <c:v>0.99511684868228789</c:v>
                </c:pt>
                <c:pt idx="1049">
                  <c:v>0.99518068246856783</c:v>
                </c:pt>
                <c:pt idx="1050">
                  <c:v>0.99518430603338581</c:v>
                </c:pt>
                <c:pt idx="1051">
                  <c:v>0.99513300201788202</c:v>
                </c:pt>
                <c:pt idx="1052">
                  <c:v>0.99517842040251259</c:v>
                </c:pt>
                <c:pt idx="1053">
                  <c:v>0.99516735056781125</c:v>
                </c:pt>
                <c:pt idx="1054">
                  <c:v>0.99518011209061774</c:v>
                </c:pt>
                <c:pt idx="1055">
                  <c:v>0.99517482655859646</c:v>
                </c:pt>
                <c:pt idx="1056">
                  <c:v>0.99508599115233254</c:v>
                </c:pt>
                <c:pt idx="1057">
                  <c:v>0.99516716617437628</c:v>
                </c:pt>
                <c:pt idx="1058">
                  <c:v>0.99511200522542487</c:v>
                </c:pt>
                <c:pt idx="1059">
                  <c:v>0.99511655928615839</c:v>
                </c:pt>
                <c:pt idx="1060">
                  <c:v>0.99518169472542584</c:v>
                </c:pt>
                <c:pt idx="1061">
                  <c:v>0.99520165347930645</c:v>
                </c:pt>
                <c:pt idx="1062">
                  <c:v>0.99511821997922156</c:v>
                </c:pt>
                <c:pt idx="1063">
                  <c:v>0.99513617593782744</c:v>
                </c:pt>
                <c:pt idx="1064">
                  <c:v>0.99522030690137264</c:v>
                </c:pt>
                <c:pt idx="1065">
                  <c:v>0.99514482543847427</c:v>
                </c:pt>
                <c:pt idx="1066">
                  <c:v>0.995125846943687</c:v>
                </c:pt>
                <c:pt idx="1067">
                  <c:v>0.99514502338174071</c:v>
                </c:pt>
                <c:pt idx="1068">
                  <c:v>0.99517327370052766</c:v>
                </c:pt>
                <c:pt idx="1069">
                  <c:v>0.99519100860188747</c:v>
                </c:pt>
                <c:pt idx="1070">
                  <c:v>0.99518536980303707</c:v>
                </c:pt>
                <c:pt idx="1071">
                  <c:v>0.99512971215570423</c:v>
                </c:pt>
                <c:pt idx="1072">
                  <c:v>0.99509519739179464</c:v>
                </c:pt>
                <c:pt idx="1073">
                  <c:v>0.99520131435048664</c:v>
                </c:pt>
                <c:pt idx="1074">
                  <c:v>0.99515533670813172</c:v>
                </c:pt>
                <c:pt idx="1075">
                  <c:v>0.99510732560521042</c:v>
                </c:pt>
                <c:pt idx="1076">
                  <c:v>0.9951319073411049</c:v>
                </c:pt>
                <c:pt idx="1077">
                  <c:v>0.99516398688093044</c:v>
                </c:pt>
                <c:pt idx="1078">
                  <c:v>0.99515845637613864</c:v>
                </c:pt>
                <c:pt idx="1079">
                  <c:v>0.99515829603515882</c:v>
                </c:pt>
                <c:pt idx="1080">
                  <c:v>0.99510581305621937</c:v>
                </c:pt>
                <c:pt idx="1081">
                  <c:v>0.99513014028401847</c:v>
                </c:pt>
                <c:pt idx="1082">
                  <c:v>0.99518279324402648</c:v>
                </c:pt>
                <c:pt idx="1083">
                  <c:v>0.9951383247111123</c:v>
                </c:pt>
                <c:pt idx="1084">
                  <c:v>0.99517857439527313</c:v>
                </c:pt>
                <c:pt idx="1085">
                  <c:v>0.99512685991691596</c:v>
                </c:pt>
                <c:pt idx="1086">
                  <c:v>0.99517337151930019</c:v>
                </c:pt>
                <c:pt idx="1087">
                  <c:v>0.99515293980936281</c:v>
                </c:pt>
                <c:pt idx="1088">
                  <c:v>0.9951827106909199</c:v>
                </c:pt>
                <c:pt idx="1089">
                  <c:v>0.99512878860468823</c:v>
                </c:pt>
                <c:pt idx="1090">
                  <c:v>0.99517721687901439</c:v>
                </c:pt>
                <c:pt idx="1091">
                  <c:v>0.9951756402292169</c:v>
                </c:pt>
                <c:pt idx="1092">
                  <c:v>0.99512377248895467</c:v>
                </c:pt>
                <c:pt idx="1093">
                  <c:v>0.99512899983122138</c:v>
                </c:pt>
                <c:pt idx="1094">
                  <c:v>0.99520982246877443</c:v>
                </c:pt>
                <c:pt idx="1095">
                  <c:v>0.99517483042290955</c:v>
                </c:pt>
                <c:pt idx="1096">
                  <c:v>0.99513115629453619</c:v>
                </c:pt>
                <c:pt idx="1097">
                  <c:v>0.99513503705304973</c:v>
                </c:pt>
                <c:pt idx="1098">
                  <c:v>0.9950931260938265</c:v>
                </c:pt>
                <c:pt idx="1099">
                  <c:v>0.99520135165818946</c:v>
                </c:pt>
                <c:pt idx="1100">
                  <c:v>0.99514356160102235</c:v>
                </c:pt>
                <c:pt idx="1101">
                  <c:v>0.99515004239287363</c:v>
                </c:pt>
                <c:pt idx="1102">
                  <c:v>0.99514519486273378</c:v>
                </c:pt>
                <c:pt idx="1103">
                  <c:v>0.99520819646110559</c:v>
                </c:pt>
                <c:pt idx="1104">
                  <c:v>0.99518099471922083</c:v>
                </c:pt>
                <c:pt idx="1105">
                  <c:v>0.99514720911993093</c:v>
                </c:pt>
                <c:pt idx="1106">
                  <c:v>0.99511240000014101</c:v>
                </c:pt>
                <c:pt idx="1107">
                  <c:v>0.99514333190610793</c:v>
                </c:pt>
                <c:pt idx="1108">
                  <c:v>0.99515248138427925</c:v>
                </c:pt>
                <c:pt idx="1109">
                  <c:v>0.99512545713841005</c:v>
                </c:pt>
                <c:pt idx="1110">
                  <c:v>0.99513809367928419</c:v>
                </c:pt>
                <c:pt idx="1111">
                  <c:v>0.99513667266498496</c:v>
                </c:pt>
                <c:pt idx="1112">
                  <c:v>0.99521850324789496</c:v>
                </c:pt>
                <c:pt idx="1113">
                  <c:v>0.99512677439459718</c:v>
                </c:pt>
                <c:pt idx="1114">
                  <c:v>0.99518341392955323</c:v>
                </c:pt>
                <c:pt idx="1115">
                  <c:v>0.99512040091353982</c:v>
                </c:pt>
                <c:pt idx="1116">
                  <c:v>0.99513735065332354</c:v>
                </c:pt>
                <c:pt idx="1117">
                  <c:v>0.99510287636425432</c:v>
                </c:pt>
                <c:pt idx="1118">
                  <c:v>0.99517891817136273</c:v>
                </c:pt>
                <c:pt idx="1119">
                  <c:v>0.99518708820895796</c:v>
                </c:pt>
                <c:pt idx="1120">
                  <c:v>0.99513814135233492</c:v>
                </c:pt>
                <c:pt idx="1121">
                  <c:v>0.99517847443355423</c:v>
                </c:pt>
                <c:pt idx="1122">
                  <c:v>0.99512166814059877</c:v>
                </c:pt>
                <c:pt idx="1123">
                  <c:v>0.99512811638509047</c:v>
                </c:pt>
                <c:pt idx="1124">
                  <c:v>0.99509390955837551</c:v>
                </c:pt>
                <c:pt idx="1125">
                  <c:v>0.99508562182465998</c:v>
                </c:pt>
                <c:pt idx="1126">
                  <c:v>0.99508786728397658</c:v>
                </c:pt>
                <c:pt idx="1127">
                  <c:v>0.99516117385180558</c:v>
                </c:pt>
                <c:pt idx="1128">
                  <c:v>0.99514648033932662</c:v>
                </c:pt>
                <c:pt idx="1129">
                  <c:v>0.99516162621893767</c:v>
                </c:pt>
                <c:pt idx="1130">
                  <c:v>0.99511410124478217</c:v>
                </c:pt>
                <c:pt idx="1131">
                  <c:v>0.99518556884842257</c:v>
                </c:pt>
                <c:pt idx="1132">
                  <c:v>0.9951114521315817</c:v>
                </c:pt>
                <c:pt idx="1133">
                  <c:v>0.99521744319699967</c:v>
                </c:pt>
                <c:pt idx="1134">
                  <c:v>0.99515331133918106</c:v>
                </c:pt>
                <c:pt idx="1135">
                  <c:v>0.99514790166266065</c:v>
                </c:pt>
                <c:pt idx="1136">
                  <c:v>0.99511727181943155</c:v>
                </c:pt>
                <c:pt idx="1137">
                  <c:v>0.99515133394975508</c:v>
                </c:pt>
                <c:pt idx="1138">
                  <c:v>0.99518381369749309</c:v>
                </c:pt>
                <c:pt idx="1139">
                  <c:v>0.99511938633333374</c:v>
                </c:pt>
                <c:pt idx="1140">
                  <c:v>0.99513609474328868</c:v>
                </c:pt>
                <c:pt idx="1141">
                  <c:v>0.99515573141332903</c:v>
                </c:pt>
                <c:pt idx="1142">
                  <c:v>0.99504118708892575</c:v>
                </c:pt>
                <c:pt idx="1143">
                  <c:v>0.99517329668816201</c:v>
                </c:pt>
                <c:pt idx="1144">
                  <c:v>0.9951657911182622</c:v>
                </c:pt>
                <c:pt idx="1145">
                  <c:v>0.99517021802269157</c:v>
                </c:pt>
                <c:pt idx="1146">
                  <c:v>0.99510256594247848</c:v>
                </c:pt>
                <c:pt idx="1147">
                  <c:v>0.99513707864658085</c:v>
                </c:pt>
                <c:pt idx="1148">
                  <c:v>0.99511202787162067</c:v>
                </c:pt>
                <c:pt idx="1149">
                  <c:v>0.99516494597313587</c:v>
                </c:pt>
                <c:pt idx="1150">
                  <c:v>0.99515243850432711</c:v>
                </c:pt>
                <c:pt idx="1151">
                  <c:v>0.99510508612172255</c:v>
                </c:pt>
                <c:pt idx="1152">
                  <c:v>0.99512933764036327</c:v>
                </c:pt>
                <c:pt idx="1153">
                  <c:v>0.99510810257608173</c:v>
                </c:pt>
                <c:pt idx="1154">
                  <c:v>0.99519082703836725</c:v>
                </c:pt>
                <c:pt idx="1155">
                  <c:v>0.995205438551241</c:v>
                </c:pt>
                <c:pt idx="1156">
                  <c:v>0.99517491240627609</c:v>
                </c:pt>
                <c:pt idx="1157">
                  <c:v>0.99517513412764003</c:v>
                </c:pt>
                <c:pt idx="1158">
                  <c:v>0.99513860058859538</c:v>
                </c:pt>
                <c:pt idx="1159">
                  <c:v>0.99514778189352238</c:v>
                </c:pt>
                <c:pt idx="1160">
                  <c:v>0.99507598417158361</c:v>
                </c:pt>
                <c:pt idx="1161">
                  <c:v>0.99519014317026822</c:v>
                </c:pt>
                <c:pt idx="1162">
                  <c:v>0.99517506961688096</c:v>
                </c:pt>
                <c:pt idx="1163">
                  <c:v>0.99514090772286257</c:v>
                </c:pt>
                <c:pt idx="1164">
                  <c:v>0.99517768081956237</c:v>
                </c:pt>
                <c:pt idx="1165">
                  <c:v>0.99515455350816762</c:v>
                </c:pt>
                <c:pt idx="1166">
                  <c:v>0.99511041779136122</c:v>
                </c:pt>
                <c:pt idx="1167">
                  <c:v>0.9951039241320454</c:v>
                </c:pt>
                <c:pt idx="1168">
                  <c:v>0.99518735207749454</c:v>
                </c:pt>
                <c:pt idx="1169">
                  <c:v>0.995143592252835</c:v>
                </c:pt>
                <c:pt idx="1170">
                  <c:v>0.99517320703465473</c:v>
                </c:pt>
                <c:pt idx="1171">
                  <c:v>0.99517039151239151</c:v>
                </c:pt>
                <c:pt idx="1172">
                  <c:v>0.9951411983174181</c:v>
                </c:pt>
                <c:pt idx="1173">
                  <c:v>0.99516283452425991</c:v>
                </c:pt>
                <c:pt idx="1174">
                  <c:v>0.99516938817391798</c:v>
                </c:pt>
                <c:pt idx="1175">
                  <c:v>0.99515565688792562</c:v>
                </c:pt>
                <c:pt idx="1176">
                  <c:v>0.99512124301428662</c:v>
                </c:pt>
                <c:pt idx="1177">
                  <c:v>0.99512351531884902</c:v>
                </c:pt>
                <c:pt idx="1178">
                  <c:v>0.99512291646192108</c:v>
                </c:pt>
                <c:pt idx="1179">
                  <c:v>0.99516930414665394</c:v>
                </c:pt>
                <c:pt idx="1180">
                  <c:v>0.99518677352920359</c:v>
                </c:pt>
                <c:pt idx="1181">
                  <c:v>0.99515283340794802</c:v>
                </c:pt>
                <c:pt idx="1182">
                  <c:v>0.99519255816099583</c:v>
                </c:pt>
                <c:pt idx="1183">
                  <c:v>0.99511729043802155</c:v>
                </c:pt>
                <c:pt idx="1184">
                  <c:v>0.9951461222351653</c:v>
                </c:pt>
                <c:pt idx="1185">
                  <c:v>0.99512956249425322</c:v>
                </c:pt>
                <c:pt idx="1186">
                  <c:v>0.99517954483523918</c:v>
                </c:pt>
                <c:pt idx="1187">
                  <c:v>0.99511165718948924</c:v>
                </c:pt>
                <c:pt idx="1188">
                  <c:v>0.99513390961191694</c:v>
                </c:pt>
                <c:pt idx="1189">
                  <c:v>0.99516402746591781</c:v>
                </c:pt>
                <c:pt idx="1190">
                  <c:v>0.99509400727058228</c:v>
                </c:pt>
                <c:pt idx="1191">
                  <c:v>0.99517657332562859</c:v>
                </c:pt>
                <c:pt idx="1192">
                  <c:v>0.99514403569922005</c:v>
                </c:pt>
                <c:pt idx="1193">
                  <c:v>0.99513452302591299</c:v>
                </c:pt>
                <c:pt idx="1194">
                  <c:v>0.9952036200748231</c:v>
                </c:pt>
                <c:pt idx="1195">
                  <c:v>0.99521685320936082</c:v>
                </c:pt>
                <c:pt idx="1196">
                  <c:v>0.99513326882556086</c:v>
                </c:pt>
                <c:pt idx="1197">
                  <c:v>0.99514726283725408</c:v>
                </c:pt>
                <c:pt idx="1198">
                  <c:v>0.9951467115289272</c:v>
                </c:pt>
                <c:pt idx="1199">
                  <c:v>0.99516356240007808</c:v>
                </c:pt>
                <c:pt idx="1200">
                  <c:v>0.99514192308121507</c:v>
                </c:pt>
                <c:pt idx="1201">
                  <c:v>0.99520716716680457</c:v>
                </c:pt>
                <c:pt idx="1202">
                  <c:v>0.99514329599432449</c:v>
                </c:pt>
                <c:pt idx="1203">
                  <c:v>0.99510950756472516</c:v>
                </c:pt>
                <c:pt idx="1204">
                  <c:v>0.99520972740275238</c:v>
                </c:pt>
                <c:pt idx="1205">
                  <c:v>0.99515213676927472</c:v>
                </c:pt>
                <c:pt idx="1206">
                  <c:v>0.99521259386453531</c:v>
                </c:pt>
                <c:pt idx="1207">
                  <c:v>0.99517958031918508</c:v>
                </c:pt>
                <c:pt idx="1208">
                  <c:v>0.99511986748070458</c:v>
                </c:pt>
                <c:pt idx="1209">
                  <c:v>0.9950879092840661</c:v>
                </c:pt>
                <c:pt idx="1210">
                  <c:v>0.99519422619565179</c:v>
                </c:pt>
                <c:pt idx="1211">
                  <c:v>0.99518503609589548</c:v>
                </c:pt>
                <c:pt idx="1212">
                  <c:v>0.99516581037680873</c:v>
                </c:pt>
                <c:pt idx="1213">
                  <c:v>0.99512272656133349</c:v>
                </c:pt>
                <c:pt idx="1214">
                  <c:v>0.99520413465848723</c:v>
                </c:pt>
                <c:pt idx="1215">
                  <c:v>0.99513791274799657</c:v>
                </c:pt>
                <c:pt idx="1216">
                  <c:v>0.99516171957572364</c:v>
                </c:pt>
                <c:pt idx="1217">
                  <c:v>0.99513954070034183</c:v>
                </c:pt>
                <c:pt idx="1218">
                  <c:v>0.99513297753228158</c:v>
                </c:pt>
                <c:pt idx="1219">
                  <c:v>0.99520592942642405</c:v>
                </c:pt>
                <c:pt idx="1220">
                  <c:v>0.99517025092819444</c:v>
                </c:pt>
                <c:pt idx="1221">
                  <c:v>0.99515875387313313</c:v>
                </c:pt>
                <c:pt idx="1222">
                  <c:v>0.99509101972842406</c:v>
                </c:pt>
                <c:pt idx="1223">
                  <c:v>0.99516985157596816</c:v>
                </c:pt>
                <c:pt idx="1224">
                  <c:v>0.99516152519559031</c:v>
                </c:pt>
                <c:pt idx="1225">
                  <c:v>0.9951424830833896</c:v>
                </c:pt>
                <c:pt idx="1226">
                  <c:v>0.99514340855646832</c:v>
                </c:pt>
                <c:pt idx="1227">
                  <c:v>0.99512932751643746</c:v>
                </c:pt>
                <c:pt idx="1228">
                  <c:v>0.99519516464143531</c:v>
                </c:pt>
                <c:pt idx="1229">
                  <c:v>0.99518515770137983</c:v>
                </c:pt>
                <c:pt idx="1230">
                  <c:v>0.9951264762164167</c:v>
                </c:pt>
                <c:pt idx="1231">
                  <c:v>0.99515101360490399</c:v>
                </c:pt>
                <c:pt idx="1232">
                  <c:v>0.99513835325632283</c:v>
                </c:pt>
                <c:pt idx="1233">
                  <c:v>0.99513747913081241</c:v>
                </c:pt>
                <c:pt idx="1234">
                  <c:v>0.99514446905509024</c:v>
                </c:pt>
                <c:pt idx="1235">
                  <c:v>0.99513669772964797</c:v>
                </c:pt>
                <c:pt idx="1236">
                  <c:v>0.99514158805850539</c:v>
                </c:pt>
                <c:pt idx="1237">
                  <c:v>0.99512886769485098</c:v>
                </c:pt>
                <c:pt idx="1238">
                  <c:v>0.99516926544983708</c:v>
                </c:pt>
                <c:pt idx="1239">
                  <c:v>0.99519524312134044</c:v>
                </c:pt>
                <c:pt idx="1240">
                  <c:v>0.99514665336526287</c:v>
                </c:pt>
                <c:pt idx="1241">
                  <c:v>0.9951536768527538</c:v>
                </c:pt>
                <c:pt idx="1242">
                  <c:v>0.99514419174567537</c:v>
                </c:pt>
                <c:pt idx="1243">
                  <c:v>0.99515370697262795</c:v>
                </c:pt>
                <c:pt idx="1244">
                  <c:v>0.99518311355294431</c:v>
                </c:pt>
                <c:pt idx="1245">
                  <c:v>0.99508794795249134</c:v>
                </c:pt>
                <c:pt idx="1246">
                  <c:v>0.99508362695300945</c:v>
                </c:pt>
                <c:pt idx="1247">
                  <c:v>0.99517000314181747</c:v>
                </c:pt>
                <c:pt idx="1248">
                  <c:v>0.99522164272771774</c:v>
                </c:pt>
                <c:pt idx="1249">
                  <c:v>0.99515906102627905</c:v>
                </c:pt>
                <c:pt idx="1250">
                  <c:v>0.99518705325331713</c:v>
                </c:pt>
                <c:pt idx="1251">
                  <c:v>0.99512825945029837</c:v>
                </c:pt>
                <c:pt idx="1252">
                  <c:v>0.99514552716745319</c:v>
                </c:pt>
                <c:pt idx="1253">
                  <c:v>0.99513392469524897</c:v>
                </c:pt>
                <c:pt idx="1254">
                  <c:v>0.99513086485720681</c:v>
                </c:pt>
                <c:pt idx="1255">
                  <c:v>0.9951029567200983</c:v>
                </c:pt>
                <c:pt idx="1256">
                  <c:v>0.99511473812667506</c:v>
                </c:pt>
                <c:pt idx="1257">
                  <c:v>0.99512484306115834</c:v>
                </c:pt>
                <c:pt idx="1258">
                  <c:v>0.99521171490037175</c:v>
                </c:pt>
                <c:pt idx="1259">
                  <c:v>0.99514296489528176</c:v>
                </c:pt>
                <c:pt idx="1260">
                  <c:v>0.99516999368854109</c:v>
                </c:pt>
                <c:pt idx="1261">
                  <c:v>0.99515024998397728</c:v>
                </c:pt>
                <c:pt idx="1262">
                  <c:v>0.99520083424442329</c:v>
                </c:pt>
                <c:pt idx="1263">
                  <c:v>0.99516052496938878</c:v>
                </c:pt>
                <c:pt idx="1264">
                  <c:v>0.99516885621341467</c:v>
                </c:pt>
                <c:pt idx="1265">
                  <c:v>0.99515877961631316</c:v>
                </c:pt>
                <c:pt idx="1266">
                  <c:v>0.99516415337303343</c:v>
                </c:pt>
                <c:pt idx="1267">
                  <c:v>0.99511644008768774</c:v>
                </c:pt>
                <c:pt idx="1268">
                  <c:v>0.99518848640231472</c:v>
                </c:pt>
                <c:pt idx="1269">
                  <c:v>0.99518219384697515</c:v>
                </c:pt>
                <c:pt idx="1270">
                  <c:v>0.99517013471356564</c:v>
                </c:pt>
                <c:pt idx="1271">
                  <c:v>0.99517610348265406</c:v>
                </c:pt>
                <c:pt idx="1272">
                  <c:v>0.99513522707992252</c:v>
                </c:pt>
                <c:pt idx="1273">
                  <c:v>0.99517316526914523</c:v>
                </c:pt>
                <c:pt idx="1274">
                  <c:v>0.99509978836539947</c:v>
                </c:pt>
                <c:pt idx="1275">
                  <c:v>0.99519825320133737</c:v>
                </c:pt>
                <c:pt idx="1276">
                  <c:v>0.99518872787808543</c:v>
                </c:pt>
                <c:pt idx="1277">
                  <c:v>0.99512696123854472</c:v>
                </c:pt>
                <c:pt idx="1278">
                  <c:v>0.99515395222399472</c:v>
                </c:pt>
                <c:pt idx="1279">
                  <c:v>0.99516232954632577</c:v>
                </c:pt>
                <c:pt idx="1280">
                  <c:v>0.99516393211613974</c:v>
                </c:pt>
                <c:pt idx="1281">
                  <c:v>0.99512533395654912</c:v>
                </c:pt>
                <c:pt idx="1282">
                  <c:v>0.99516385782323424</c:v>
                </c:pt>
                <c:pt idx="1283">
                  <c:v>0.99515394161255832</c:v>
                </c:pt>
                <c:pt idx="1284">
                  <c:v>0.99512825423295692</c:v>
                </c:pt>
                <c:pt idx="1285">
                  <c:v>0.99517370875946309</c:v>
                </c:pt>
                <c:pt idx="1286">
                  <c:v>0.99516060359986791</c:v>
                </c:pt>
                <c:pt idx="1287">
                  <c:v>0.99515811969527701</c:v>
                </c:pt>
                <c:pt idx="1288">
                  <c:v>0.99519395571430203</c:v>
                </c:pt>
                <c:pt idx="1289">
                  <c:v>0.99513183928347171</c:v>
                </c:pt>
                <c:pt idx="1290">
                  <c:v>0.99508520106052878</c:v>
                </c:pt>
                <c:pt idx="1291">
                  <c:v>0.99510329720698709</c:v>
                </c:pt>
                <c:pt idx="1292">
                  <c:v>0.99515541587793566</c:v>
                </c:pt>
                <c:pt idx="1293">
                  <c:v>0.99515545458213739</c:v>
                </c:pt>
                <c:pt idx="1294">
                  <c:v>0.99519991873209179</c:v>
                </c:pt>
                <c:pt idx="1295">
                  <c:v>0.99513734336544379</c:v>
                </c:pt>
                <c:pt idx="1296">
                  <c:v>0.99506825115021669</c:v>
                </c:pt>
                <c:pt idx="1297">
                  <c:v>0.99516882156874831</c:v>
                </c:pt>
                <c:pt idx="1298">
                  <c:v>0.99511324780159804</c:v>
                </c:pt>
                <c:pt idx="1299">
                  <c:v>0.99516405033999544</c:v>
                </c:pt>
                <c:pt idx="1300">
                  <c:v>0.995089145472696</c:v>
                </c:pt>
                <c:pt idx="1301">
                  <c:v>0.99514775984493131</c:v>
                </c:pt>
                <c:pt idx="1302">
                  <c:v>0.99517530958638267</c:v>
                </c:pt>
                <c:pt idx="1303">
                  <c:v>0.99514577316072739</c:v>
                </c:pt>
                <c:pt idx="1304">
                  <c:v>0.9951100071827168</c:v>
                </c:pt>
                <c:pt idx="1305">
                  <c:v>0.99514163134641487</c:v>
                </c:pt>
                <c:pt idx="1306">
                  <c:v>0.99519590243666667</c:v>
                </c:pt>
                <c:pt idx="1307">
                  <c:v>0.99513260834564632</c:v>
                </c:pt>
                <c:pt idx="1308">
                  <c:v>0.99517571254454262</c:v>
                </c:pt>
                <c:pt idx="1309">
                  <c:v>0.99514977444034547</c:v>
                </c:pt>
                <c:pt idx="1310">
                  <c:v>0.99516345902384185</c:v>
                </c:pt>
                <c:pt idx="1311">
                  <c:v>0.99513446910406445</c:v>
                </c:pt>
                <c:pt idx="1312">
                  <c:v>0.99517420926635536</c:v>
                </c:pt>
                <c:pt idx="1313">
                  <c:v>0.99513656207825807</c:v>
                </c:pt>
                <c:pt idx="1314">
                  <c:v>0.99512308463499521</c:v>
                </c:pt>
                <c:pt idx="1315">
                  <c:v>0.99515490084716429</c:v>
                </c:pt>
                <c:pt idx="1316">
                  <c:v>0.99514765565706631</c:v>
                </c:pt>
                <c:pt idx="1317">
                  <c:v>0.99518729696961084</c:v>
                </c:pt>
                <c:pt idx="1318">
                  <c:v>0.99513706295825344</c:v>
                </c:pt>
                <c:pt idx="1319">
                  <c:v>0.9951791630899236</c:v>
                </c:pt>
                <c:pt idx="1320">
                  <c:v>0.99516790672481292</c:v>
                </c:pt>
                <c:pt idx="1321">
                  <c:v>0.99514707412170145</c:v>
                </c:pt>
                <c:pt idx="1322">
                  <c:v>0.99510343998952044</c:v>
                </c:pt>
                <c:pt idx="1323">
                  <c:v>0.99515787412542844</c:v>
                </c:pt>
                <c:pt idx="1324">
                  <c:v>0.99520662731056797</c:v>
                </c:pt>
                <c:pt idx="1325">
                  <c:v>0.99516298495486588</c:v>
                </c:pt>
                <c:pt idx="1326">
                  <c:v>0.99517578549242403</c:v>
                </c:pt>
                <c:pt idx="1327">
                  <c:v>0.99506892999988805</c:v>
                </c:pt>
                <c:pt idx="1328">
                  <c:v>0.99516528084418687</c:v>
                </c:pt>
                <c:pt idx="1329">
                  <c:v>0.99518267269729743</c:v>
                </c:pt>
                <c:pt idx="1330">
                  <c:v>0.99515122340154794</c:v>
                </c:pt>
                <c:pt idx="1331">
                  <c:v>0.99516954083923115</c:v>
                </c:pt>
                <c:pt idx="1332">
                  <c:v>0.99508934104823976</c:v>
                </c:pt>
                <c:pt idx="1333">
                  <c:v>0.9952351848838743</c:v>
                </c:pt>
                <c:pt idx="1334">
                  <c:v>0.99512288700369633</c:v>
                </c:pt>
                <c:pt idx="1335">
                  <c:v>0.9951528734954459</c:v>
                </c:pt>
                <c:pt idx="1336">
                  <c:v>0.99514094992796476</c:v>
                </c:pt>
                <c:pt idx="1337">
                  <c:v>0.99515292179102399</c:v>
                </c:pt>
                <c:pt idx="1338">
                  <c:v>0.99514677475724655</c:v>
                </c:pt>
                <c:pt idx="1339">
                  <c:v>0.99517806468080527</c:v>
                </c:pt>
                <c:pt idx="1340">
                  <c:v>0.99509016242725101</c:v>
                </c:pt>
                <c:pt idx="1341">
                  <c:v>0.99508369454490186</c:v>
                </c:pt>
                <c:pt idx="1342">
                  <c:v>0.99507936424502519</c:v>
                </c:pt>
                <c:pt idx="1343">
                  <c:v>0.99517939745259687</c:v>
                </c:pt>
                <c:pt idx="1344">
                  <c:v>0.99517079854139445</c:v>
                </c:pt>
                <c:pt idx="1345">
                  <c:v>0.99510959789552289</c:v>
                </c:pt>
                <c:pt idx="1346">
                  <c:v>0.99514325975074358</c:v>
                </c:pt>
                <c:pt idx="1347">
                  <c:v>0.9951429676331166</c:v>
                </c:pt>
                <c:pt idx="1348">
                  <c:v>0.99518961303635645</c:v>
                </c:pt>
                <c:pt idx="1349">
                  <c:v>0.99520682671816207</c:v>
                </c:pt>
                <c:pt idx="1350">
                  <c:v>0.99515730895816423</c:v>
                </c:pt>
                <c:pt idx="1351">
                  <c:v>0.99517754269331116</c:v>
                </c:pt>
                <c:pt idx="1352">
                  <c:v>0.99511245395905534</c:v>
                </c:pt>
                <c:pt idx="1353">
                  <c:v>0.99514663752023691</c:v>
                </c:pt>
                <c:pt idx="1354">
                  <c:v>0.99519516186915635</c:v>
                </c:pt>
                <c:pt idx="1355">
                  <c:v>0.99514803128266505</c:v>
                </c:pt>
                <c:pt idx="1356">
                  <c:v>0.99517056120694647</c:v>
                </c:pt>
                <c:pt idx="1357">
                  <c:v>0.99507000097602094</c:v>
                </c:pt>
                <c:pt idx="1358">
                  <c:v>0.99522260634778048</c:v>
                </c:pt>
                <c:pt idx="1359">
                  <c:v>0.99514791957033932</c:v>
                </c:pt>
                <c:pt idx="1360">
                  <c:v>0.99516297112617103</c:v>
                </c:pt>
                <c:pt idx="1361">
                  <c:v>0.99517190187320292</c:v>
                </c:pt>
                <c:pt idx="1362">
                  <c:v>0.99519607187361647</c:v>
                </c:pt>
                <c:pt idx="1363">
                  <c:v>0.99507441458260892</c:v>
                </c:pt>
                <c:pt idx="1364">
                  <c:v>0.99520260918799097</c:v>
                </c:pt>
                <c:pt idx="1365">
                  <c:v>0.99518081465102926</c:v>
                </c:pt>
                <c:pt idx="1366">
                  <c:v>0.99514704077812433</c:v>
                </c:pt>
                <c:pt idx="1367">
                  <c:v>0.99518171377492359</c:v>
                </c:pt>
                <c:pt idx="1368">
                  <c:v>0.99511701573162026</c:v>
                </c:pt>
                <c:pt idx="1369">
                  <c:v>0.99515681959734203</c:v>
                </c:pt>
                <c:pt idx="1370">
                  <c:v>0.99522129962502481</c:v>
                </c:pt>
                <c:pt idx="1371">
                  <c:v>0.99516004503859057</c:v>
                </c:pt>
                <c:pt idx="1372">
                  <c:v>0.99511602439275182</c:v>
                </c:pt>
                <c:pt idx="1373">
                  <c:v>0.99529318171928804</c:v>
                </c:pt>
                <c:pt idx="1374">
                  <c:v>0.99516407883063429</c:v>
                </c:pt>
                <c:pt idx="1375">
                  <c:v>0.99515769236353635</c:v>
                </c:pt>
                <c:pt idx="1376">
                  <c:v>0.99515938892035694</c:v>
                </c:pt>
                <c:pt idx="1377">
                  <c:v>0.99514539650322487</c:v>
                </c:pt>
                <c:pt idx="1378">
                  <c:v>0.99516994404235903</c:v>
                </c:pt>
                <c:pt idx="1379">
                  <c:v>0.99519391741557872</c:v>
                </c:pt>
                <c:pt idx="1380">
                  <c:v>0.99518812507801591</c:v>
                </c:pt>
                <c:pt idx="1381">
                  <c:v>0.99518168693221776</c:v>
                </c:pt>
                <c:pt idx="1382">
                  <c:v>0.99517859951833365</c:v>
                </c:pt>
                <c:pt idx="1383">
                  <c:v>0.99511547823038193</c:v>
                </c:pt>
                <c:pt idx="1384">
                  <c:v>0.99511937853728927</c:v>
                </c:pt>
                <c:pt idx="1385">
                  <c:v>0.99521977152257657</c:v>
                </c:pt>
                <c:pt idx="1386">
                  <c:v>0.99513559122727546</c:v>
                </c:pt>
                <c:pt idx="1387">
                  <c:v>0.99516518077439042</c:v>
                </c:pt>
                <c:pt idx="1388">
                  <c:v>0.99516305246285075</c:v>
                </c:pt>
                <c:pt idx="1389">
                  <c:v>0.99515205380328275</c:v>
                </c:pt>
                <c:pt idx="1390">
                  <c:v>0.99516248684547615</c:v>
                </c:pt>
                <c:pt idx="1391">
                  <c:v>0.99517319560900952</c:v>
                </c:pt>
                <c:pt idx="1392">
                  <c:v>0.99517888284124223</c:v>
                </c:pt>
                <c:pt idx="1393">
                  <c:v>0.99515244330153152</c:v>
                </c:pt>
                <c:pt idx="1394">
                  <c:v>0.99516304224281193</c:v>
                </c:pt>
                <c:pt idx="1395">
                  <c:v>0.99525280569320673</c:v>
                </c:pt>
                <c:pt idx="1396">
                  <c:v>0.99512183101910023</c:v>
                </c:pt>
                <c:pt idx="1397">
                  <c:v>0.99514619769156776</c:v>
                </c:pt>
                <c:pt idx="1398">
                  <c:v>0.99512256280640143</c:v>
                </c:pt>
                <c:pt idx="1399">
                  <c:v>0.99512947745212754</c:v>
                </c:pt>
                <c:pt idx="1400">
                  <c:v>0.99515582968826133</c:v>
                </c:pt>
                <c:pt idx="1401">
                  <c:v>0.99521075735172082</c:v>
                </c:pt>
                <c:pt idx="1402">
                  <c:v>0.99513255211516816</c:v>
                </c:pt>
                <c:pt idx="1403">
                  <c:v>0.99516152447500694</c:v>
                </c:pt>
                <c:pt idx="1404">
                  <c:v>0.9951695623516944</c:v>
                </c:pt>
                <c:pt idx="1405">
                  <c:v>0.99515531018882597</c:v>
                </c:pt>
                <c:pt idx="1406">
                  <c:v>0.99519281956204697</c:v>
                </c:pt>
                <c:pt idx="1407">
                  <c:v>0.99514618429781532</c:v>
                </c:pt>
                <c:pt idx="1408">
                  <c:v>0.9951152658871929</c:v>
                </c:pt>
                <c:pt idx="1409">
                  <c:v>0.99517340926131403</c:v>
                </c:pt>
                <c:pt idx="1410">
                  <c:v>0.99518440148007958</c:v>
                </c:pt>
                <c:pt idx="1411">
                  <c:v>0.99514220399163755</c:v>
                </c:pt>
                <c:pt idx="1412">
                  <c:v>0.99512225182307334</c:v>
                </c:pt>
                <c:pt idx="1413">
                  <c:v>0.99522973548079752</c:v>
                </c:pt>
                <c:pt idx="1414">
                  <c:v>0.9951907229639877</c:v>
                </c:pt>
                <c:pt idx="1415">
                  <c:v>0.99514665226725041</c:v>
                </c:pt>
                <c:pt idx="1416">
                  <c:v>0.9951235289404724</c:v>
                </c:pt>
                <c:pt idx="1417">
                  <c:v>0.99516161274319725</c:v>
                </c:pt>
                <c:pt idx="1418">
                  <c:v>0.99517291572229072</c:v>
                </c:pt>
                <c:pt idx="1419">
                  <c:v>0.99516390810063104</c:v>
                </c:pt>
                <c:pt idx="1420">
                  <c:v>0.99511840583961586</c:v>
                </c:pt>
                <c:pt idx="1421">
                  <c:v>0.99513492083176913</c:v>
                </c:pt>
                <c:pt idx="1422">
                  <c:v>0.99518241942061714</c:v>
                </c:pt>
                <c:pt idx="1423">
                  <c:v>0.99519553293050189</c:v>
                </c:pt>
                <c:pt idx="1424">
                  <c:v>0.99517187736309665</c:v>
                </c:pt>
                <c:pt idx="1425">
                  <c:v>0.99516376234992021</c:v>
                </c:pt>
                <c:pt idx="1426">
                  <c:v>0.99514654740335107</c:v>
                </c:pt>
                <c:pt idx="1427">
                  <c:v>0.99518869281122357</c:v>
                </c:pt>
                <c:pt idx="1428">
                  <c:v>0.9951587842665458</c:v>
                </c:pt>
                <c:pt idx="1429">
                  <c:v>0.9951970128697456</c:v>
                </c:pt>
                <c:pt idx="1430">
                  <c:v>0.99512033033852298</c:v>
                </c:pt>
                <c:pt idx="1431">
                  <c:v>0.99518997764021289</c:v>
                </c:pt>
                <c:pt idx="1432">
                  <c:v>0.9951641849691254</c:v>
                </c:pt>
                <c:pt idx="1433">
                  <c:v>0.99512211816519791</c:v>
                </c:pt>
                <c:pt idx="1434">
                  <c:v>0.99512619783358569</c:v>
                </c:pt>
                <c:pt idx="1435">
                  <c:v>0.99509226364668257</c:v>
                </c:pt>
                <c:pt idx="1436">
                  <c:v>0.99512295519909399</c:v>
                </c:pt>
                <c:pt idx="1437">
                  <c:v>0.99521318539863457</c:v>
                </c:pt>
                <c:pt idx="1438">
                  <c:v>0.99520604172162408</c:v>
                </c:pt>
                <c:pt idx="1439">
                  <c:v>0.99521231528116849</c:v>
                </c:pt>
                <c:pt idx="1440">
                  <c:v>0.99518709352906198</c:v>
                </c:pt>
                <c:pt idx="1441">
                  <c:v>0.99516180319165137</c:v>
                </c:pt>
                <c:pt idx="1442">
                  <c:v>0.99520607546865181</c:v>
                </c:pt>
                <c:pt idx="1443">
                  <c:v>0.99518037893317501</c:v>
                </c:pt>
                <c:pt idx="1444">
                  <c:v>0.9951552206320019</c:v>
                </c:pt>
                <c:pt idx="1445">
                  <c:v>0.99521133063495582</c:v>
                </c:pt>
                <c:pt idx="1446">
                  <c:v>0.99519194513354281</c:v>
                </c:pt>
                <c:pt idx="1447">
                  <c:v>0.99514791792570323</c:v>
                </c:pt>
                <c:pt idx="1448">
                  <c:v>0.99510478638474975</c:v>
                </c:pt>
                <c:pt idx="1449">
                  <c:v>0.99517227784666018</c:v>
                </c:pt>
                <c:pt idx="1450">
                  <c:v>0.99516614076035259</c:v>
                </c:pt>
                <c:pt idx="1451">
                  <c:v>0.99523423878000927</c:v>
                </c:pt>
                <c:pt idx="1452">
                  <c:v>0.9952304500026129</c:v>
                </c:pt>
                <c:pt idx="1453">
                  <c:v>0.99511340831750983</c:v>
                </c:pt>
                <c:pt idx="1454">
                  <c:v>0.99523437315419394</c:v>
                </c:pt>
                <c:pt idx="1455">
                  <c:v>0.99521158142914079</c:v>
                </c:pt>
                <c:pt idx="1456">
                  <c:v>0.99518442413163022</c:v>
                </c:pt>
                <c:pt idx="1457">
                  <c:v>0.99519509504093795</c:v>
                </c:pt>
                <c:pt idx="1458">
                  <c:v>0.99519563994541216</c:v>
                </c:pt>
                <c:pt idx="1459">
                  <c:v>0.99521705237420277</c:v>
                </c:pt>
                <c:pt idx="1460">
                  <c:v>0.99521195029638199</c:v>
                </c:pt>
                <c:pt idx="1461">
                  <c:v>0.99517502754179799</c:v>
                </c:pt>
                <c:pt idx="1462">
                  <c:v>0.99517430527054529</c:v>
                </c:pt>
                <c:pt idx="1463">
                  <c:v>0.99522785093911614</c:v>
                </c:pt>
                <c:pt idx="1464">
                  <c:v>0.99518388010019809</c:v>
                </c:pt>
                <c:pt idx="1465">
                  <c:v>0.99515998637052017</c:v>
                </c:pt>
                <c:pt idx="1466">
                  <c:v>0.99522700281163468</c:v>
                </c:pt>
                <c:pt idx="1467">
                  <c:v>0.99514445008376562</c:v>
                </c:pt>
                <c:pt idx="1468">
                  <c:v>0.99516762571079287</c:v>
                </c:pt>
                <c:pt idx="1469">
                  <c:v>0.99514045175072319</c:v>
                </c:pt>
                <c:pt idx="1470">
                  <c:v>0.99523832999516026</c:v>
                </c:pt>
                <c:pt idx="1471">
                  <c:v>0.99524654838337889</c:v>
                </c:pt>
                <c:pt idx="1472">
                  <c:v>0.99514233643556038</c:v>
                </c:pt>
                <c:pt idx="1473">
                  <c:v>0.99523060134729147</c:v>
                </c:pt>
                <c:pt idx="1474">
                  <c:v>0.99515377024825191</c:v>
                </c:pt>
                <c:pt idx="1475">
                  <c:v>0.99515429384023413</c:v>
                </c:pt>
                <c:pt idx="1476">
                  <c:v>0.99519859247168763</c:v>
                </c:pt>
                <c:pt idx="1477">
                  <c:v>0.99517599578720994</c:v>
                </c:pt>
                <c:pt idx="1478">
                  <c:v>0.99520715870565346</c:v>
                </c:pt>
                <c:pt idx="1479">
                  <c:v>0.99513081416415228</c:v>
                </c:pt>
                <c:pt idx="1480">
                  <c:v>0.99513466823016239</c:v>
                </c:pt>
                <c:pt idx="1481">
                  <c:v>0.9951923840276018</c:v>
                </c:pt>
                <c:pt idx="1482">
                  <c:v>0.99518179424809317</c:v>
                </c:pt>
                <c:pt idx="1483">
                  <c:v>0.99517635560990625</c:v>
                </c:pt>
                <c:pt idx="1484">
                  <c:v>0.99516785599138258</c:v>
                </c:pt>
                <c:pt idx="1485">
                  <c:v>0.99516301982214128</c:v>
                </c:pt>
                <c:pt idx="1486">
                  <c:v>0.99518620307779326</c:v>
                </c:pt>
                <c:pt idx="1487">
                  <c:v>0.99522169360354484</c:v>
                </c:pt>
                <c:pt idx="1488">
                  <c:v>0.99517453262398026</c:v>
                </c:pt>
                <c:pt idx="1489">
                  <c:v>0.99521229708260761</c:v>
                </c:pt>
                <c:pt idx="1490">
                  <c:v>0.9952393916089799</c:v>
                </c:pt>
                <c:pt idx="1491">
                  <c:v>0.99519080435032115</c:v>
                </c:pt>
                <c:pt idx="1492">
                  <c:v>0.99516999452607058</c:v>
                </c:pt>
                <c:pt idx="1493">
                  <c:v>0.99510634708884671</c:v>
                </c:pt>
                <c:pt idx="1494">
                  <c:v>0.99515556499894919</c:v>
                </c:pt>
                <c:pt idx="1495">
                  <c:v>0.99517188594029615</c:v>
                </c:pt>
                <c:pt idx="1496">
                  <c:v>0.9951673083553868</c:v>
                </c:pt>
                <c:pt idx="1497">
                  <c:v>0.99520000206919679</c:v>
                </c:pt>
                <c:pt idx="1498">
                  <c:v>0.99515854284886229</c:v>
                </c:pt>
                <c:pt idx="1499">
                  <c:v>0.99521260320300797</c:v>
                </c:pt>
                <c:pt idx="1500">
                  <c:v>0.99520350637424737</c:v>
                </c:pt>
                <c:pt idx="1501">
                  <c:v>0.99515300853922983</c:v>
                </c:pt>
                <c:pt idx="1502">
                  <c:v>0.99516599017976148</c:v>
                </c:pt>
                <c:pt idx="1503">
                  <c:v>0.99522595849954998</c:v>
                </c:pt>
                <c:pt idx="1504">
                  <c:v>0.99516254576553753</c:v>
                </c:pt>
                <c:pt idx="1505">
                  <c:v>0.99517822569060144</c:v>
                </c:pt>
                <c:pt idx="1506">
                  <c:v>0.99520428872007372</c:v>
                </c:pt>
                <c:pt idx="1507">
                  <c:v>0.99516060761114267</c:v>
                </c:pt>
                <c:pt idx="1508">
                  <c:v>0.99520028452176068</c:v>
                </c:pt>
                <c:pt idx="1509">
                  <c:v>0.99523305062090872</c:v>
                </c:pt>
                <c:pt idx="1510">
                  <c:v>0.99523510364892109</c:v>
                </c:pt>
                <c:pt idx="1511">
                  <c:v>0.99523494859290451</c:v>
                </c:pt>
                <c:pt idx="1512">
                  <c:v>0.99515041147872718</c:v>
                </c:pt>
                <c:pt idx="1513">
                  <c:v>0.9951796371174878</c:v>
                </c:pt>
                <c:pt idx="1514">
                  <c:v>0.99521783225763749</c:v>
                </c:pt>
                <c:pt idx="1515">
                  <c:v>0.99526204446457922</c:v>
                </c:pt>
                <c:pt idx="1516">
                  <c:v>0.99516106534474535</c:v>
                </c:pt>
                <c:pt idx="1517">
                  <c:v>0.99517045133431969</c:v>
                </c:pt>
                <c:pt idx="1518">
                  <c:v>0.99512284280333896</c:v>
                </c:pt>
                <c:pt idx="1519">
                  <c:v>0.9951769281112226</c:v>
                </c:pt>
                <c:pt idx="1520">
                  <c:v>0.9952376966688824</c:v>
                </c:pt>
                <c:pt idx="1521">
                  <c:v>0.99521399260923593</c:v>
                </c:pt>
                <c:pt idx="1522">
                  <c:v>0.99517394064584475</c:v>
                </c:pt>
                <c:pt idx="1523">
                  <c:v>0.99515533453011285</c:v>
                </c:pt>
                <c:pt idx="1524">
                  <c:v>0.9951844205975936</c:v>
                </c:pt>
                <c:pt idx="1525">
                  <c:v>0.99526269335482609</c:v>
                </c:pt>
                <c:pt idx="1526">
                  <c:v>0.99521761231064887</c:v>
                </c:pt>
                <c:pt idx="1527">
                  <c:v>0.99522718732370918</c:v>
                </c:pt>
                <c:pt idx="1528">
                  <c:v>0.9951813475636998</c:v>
                </c:pt>
                <c:pt idx="1529">
                  <c:v>0.9951507020164333</c:v>
                </c:pt>
                <c:pt idx="1530">
                  <c:v>0.99518955652200336</c:v>
                </c:pt>
                <c:pt idx="1531">
                  <c:v>0.9952325559005154</c:v>
                </c:pt>
                <c:pt idx="1532">
                  <c:v>0.99516587232101739</c:v>
                </c:pt>
                <c:pt idx="1533">
                  <c:v>0.99515962882326225</c:v>
                </c:pt>
                <c:pt idx="1534">
                  <c:v>0.9952036825993128</c:v>
                </c:pt>
                <c:pt idx="1535">
                  <c:v>0.99519762544409196</c:v>
                </c:pt>
                <c:pt idx="1536">
                  <c:v>0.995163970703839</c:v>
                </c:pt>
                <c:pt idx="1537">
                  <c:v>0.99519171840944609</c:v>
                </c:pt>
                <c:pt idx="1538">
                  <c:v>0.9952253356607651</c:v>
                </c:pt>
                <c:pt idx="1539">
                  <c:v>0.9951644420685779</c:v>
                </c:pt>
                <c:pt idx="1540">
                  <c:v>0.99515989349269884</c:v>
                </c:pt>
                <c:pt idx="1541">
                  <c:v>0.99515271918811277</c:v>
                </c:pt>
                <c:pt idx="1542">
                  <c:v>0.99522582901667589</c:v>
                </c:pt>
                <c:pt idx="1543">
                  <c:v>0.99515175232593089</c:v>
                </c:pt>
                <c:pt idx="1544">
                  <c:v>0.99515697794059654</c:v>
                </c:pt>
                <c:pt idx="1545">
                  <c:v>0.99519159247203104</c:v>
                </c:pt>
                <c:pt idx="1546">
                  <c:v>0.99522016002323155</c:v>
                </c:pt>
                <c:pt idx="1547">
                  <c:v>0.99520232842891987</c:v>
                </c:pt>
                <c:pt idx="1548">
                  <c:v>0.99520916479157173</c:v>
                </c:pt>
                <c:pt idx="1549">
                  <c:v>0.99515047518623867</c:v>
                </c:pt>
                <c:pt idx="1550">
                  <c:v>0.99518530940076522</c:v>
                </c:pt>
                <c:pt idx="1551">
                  <c:v>0.9952166887337357</c:v>
                </c:pt>
                <c:pt idx="1552">
                  <c:v>0.99517056377982238</c:v>
                </c:pt>
                <c:pt idx="1553">
                  <c:v>0.995181648619198</c:v>
                </c:pt>
                <c:pt idx="1554">
                  <c:v>0.99518862428286559</c:v>
                </c:pt>
                <c:pt idx="1555">
                  <c:v>0.99518481317100238</c:v>
                </c:pt>
                <c:pt idx="1556">
                  <c:v>0.99521064003846771</c:v>
                </c:pt>
                <c:pt idx="1557">
                  <c:v>0.99517589409677787</c:v>
                </c:pt>
                <c:pt idx="1558">
                  <c:v>0.99514288223254033</c:v>
                </c:pt>
                <c:pt idx="1559">
                  <c:v>0.99523976723283036</c:v>
                </c:pt>
                <c:pt idx="1560">
                  <c:v>0.99522418742204033</c:v>
                </c:pt>
                <c:pt idx="1561">
                  <c:v>0.9951851553608817</c:v>
                </c:pt>
                <c:pt idx="1562">
                  <c:v>0.99520205311611398</c:v>
                </c:pt>
                <c:pt idx="1563">
                  <c:v>0.9952147180133819</c:v>
                </c:pt>
                <c:pt idx="1564">
                  <c:v>0.99523760584358079</c:v>
                </c:pt>
                <c:pt idx="1565">
                  <c:v>0.99519701579210684</c:v>
                </c:pt>
                <c:pt idx="1566">
                  <c:v>0.99522195798105761</c:v>
                </c:pt>
                <c:pt idx="1567">
                  <c:v>0.9952031360958381</c:v>
                </c:pt>
                <c:pt idx="1568">
                  <c:v>0.99517243020128177</c:v>
                </c:pt>
                <c:pt idx="1569">
                  <c:v>0.99516043930139275</c:v>
                </c:pt>
                <c:pt idx="1570">
                  <c:v>0.9952179613858777</c:v>
                </c:pt>
                <c:pt idx="1571">
                  <c:v>0.99525111500002084</c:v>
                </c:pt>
                <c:pt idx="1572">
                  <c:v>0.99521903807109713</c:v>
                </c:pt>
                <c:pt idx="1573">
                  <c:v>0.99518126025487341</c:v>
                </c:pt>
                <c:pt idx="1574">
                  <c:v>0.99522652890578134</c:v>
                </c:pt>
                <c:pt idx="1575">
                  <c:v>0.9951840201639286</c:v>
                </c:pt>
                <c:pt idx="1576">
                  <c:v>0.99524783306966169</c:v>
                </c:pt>
                <c:pt idx="1577">
                  <c:v>0.99523785407141718</c:v>
                </c:pt>
                <c:pt idx="1578">
                  <c:v>0.99518887559605584</c:v>
                </c:pt>
                <c:pt idx="1579">
                  <c:v>0.99514555148478512</c:v>
                </c:pt>
                <c:pt idx="1580">
                  <c:v>0.99519029058622266</c:v>
                </c:pt>
                <c:pt idx="1581">
                  <c:v>0.99519555087057021</c:v>
                </c:pt>
                <c:pt idx="1582">
                  <c:v>0.99518662486166709</c:v>
                </c:pt>
                <c:pt idx="1583">
                  <c:v>0.99521538114465002</c:v>
                </c:pt>
                <c:pt idx="1584">
                  <c:v>0.99521957614258949</c:v>
                </c:pt>
                <c:pt idx="1585">
                  <c:v>0.99518654456387667</c:v>
                </c:pt>
                <c:pt idx="1586">
                  <c:v>0.99518284341050278</c:v>
                </c:pt>
                <c:pt idx="1587">
                  <c:v>0.99522094166666042</c:v>
                </c:pt>
                <c:pt idx="1588">
                  <c:v>0.99520350725980256</c:v>
                </c:pt>
                <c:pt idx="1589">
                  <c:v>0.99516958046166715</c:v>
                </c:pt>
                <c:pt idx="1590">
                  <c:v>0.99519540576761056</c:v>
                </c:pt>
                <c:pt idx="1591">
                  <c:v>0.99523343812564202</c:v>
                </c:pt>
                <c:pt idx="1592">
                  <c:v>0.99521621585446662</c:v>
                </c:pt>
                <c:pt idx="1593">
                  <c:v>0.99525450016641115</c:v>
                </c:pt>
                <c:pt idx="1594">
                  <c:v>0.99523840214475512</c:v>
                </c:pt>
                <c:pt idx="1595">
                  <c:v>0.99519349494047027</c:v>
                </c:pt>
                <c:pt idx="1596">
                  <c:v>0.99520987316209097</c:v>
                </c:pt>
                <c:pt idx="1597">
                  <c:v>0.99524505583694434</c:v>
                </c:pt>
                <c:pt idx="1598">
                  <c:v>0.99515737343299737</c:v>
                </c:pt>
                <c:pt idx="1599">
                  <c:v>0.99516905829010527</c:v>
                </c:pt>
                <c:pt idx="1600">
                  <c:v>0.99515722604757162</c:v>
                </c:pt>
                <c:pt idx="1601">
                  <c:v>0.99521790113112141</c:v>
                </c:pt>
                <c:pt idx="1602">
                  <c:v>0.99519416208509837</c:v>
                </c:pt>
                <c:pt idx="1603">
                  <c:v>0.99516652803972105</c:v>
                </c:pt>
                <c:pt idx="1604">
                  <c:v>0.99520983590098777</c:v>
                </c:pt>
                <c:pt idx="1605">
                  <c:v>0.9952192461332241</c:v>
                </c:pt>
                <c:pt idx="1606">
                  <c:v>0.99525186994475057</c:v>
                </c:pt>
                <c:pt idx="1607">
                  <c:v>0.99517658740438641</c:v>
                </c:pt>
                <c:pt idx="1608">
                  <c:v>0.99516001055216885</c:v>
                </c:pt>
                <c:pt idx="1609">
                  <c:v>0.9951338261493492</c:v>
                </c:pt>
                <c:pt idx="1610">
                  <c:v>0.9951843054407673</c:v>
                </c:pt>
                <c:pt idx="1611">
                  <c:v>0.99518823648639809</c:v>
                </c:pt>
                <c:pt idx="1612">
                  <c:v>0.99511611348619555</c:v>
                </c:pt>
                <c:pt idx="1613">
                  <c:v>0.99514273591461633</c:v>
                </c:pt>
                <c:pt idx="1614">
                  <c:v>0.99523458805108589</c:v>
                </c:pt>
                <c:pt idx="1615">
                  <c:v>0.99519226661639493</c:v>
                </c:pt>
                <c:pt idx="1616">
                  <c:v>0.99519267935290945</c:v>
                </c:pt>
                <c:pt idx="1617">
                  <c:v>0.99516023477722859</c:v>
                </c:pt>
                <c:pt idx="1618">
                  <c:v>0.99523584542309795</c:v>
                </c:pt>
                <c:pt idx="1619">
                  <c:v>0.99518723983073099</c:v>
                </c:pt>
                <c:pt idx="1620">
                  <c:v>0.99516072644307418</c:v>
                </c:pt>
                <c:pt idx="1621">
                  <c:v>0.99519539035043947</c:v>
                </c:pt>
                <c:pt idx="1622">
                  <c:v>0.9952240827020028</c:v>
                </c:pt>
                <c:pt idx="1623">
                  <c:v>0.99520689281393626</c:v>
                </c:pt>
                <c:pt idx="1624">
                  <c:v>0.99523002793091375</c:v>
                </c:pt>
                <c:pt idx="1625">
                  <c:v>0.99516198291639346</c:v>
                </c:pt>
                <c:pt idx="1626">
                  <c:v>0.99523282027910709</c:v>
                </c:pt>
                <c:pt idx="1627">
                  <c:v>0.99518461740441966</c:v>
                </c:pt>
                <c:pt idx="1628">
                  <c:v>0.99522220416623519</c:v>
                </c:pt>
                <c:pt idx="1629">
                  <c:v>0.9952341114711386</c:v>
                </c:pt>
                <c:pt idx="1630">
                  <c:v>0.9951792134360341</c:v>
                </c:pt>
                <c:pt idx="1631">
                  <c:v>0.99513538184635342</c:v>
                </c:pt>
                <c:pt idx="1632">
                  <c:v>0.99517376611788</c:v>
                </c:pt>
                <c:pt idx="1633">
                  <c:v>0.99519361888721358</c:v>
                </c:pt>
                <c:pt idx="1634">
                  <c:v>0.99521434930192143</c:v>
                </c:pt>
                <c:pt idx="1635">
                  <c:v>0.99520451921351105</c:v>
                </c:pt>
                <c:pt idx="1636">
                  <c:v>0.99520652369581764</c:v>
                </c:pt>
                <c:pt idx="1637">
                  <c:v>0.99516397180125926</c:v>
                </c:pt>
                <c:pt idx="1638">
                  <c:v>0.99519884194087727</c:v>
                </c:pt>
                <c:pt idx="1639">
                  <c:v>0.99518299066971327</c:v>
                </c:pt>
                <c:pt idx="1640">
                  <c:v>0.99518110789083347</c:v>
                </c:pt>
                <c:pt idx="1641">
                  <c:v>0.99520112377889391</c:v>
                </c:pt>
                <c:pt idx="1642">
                  <c:v>0.9952690869005113</c:v>
                </c:pt>
                <c:pt idx="1643">
                  <c:v>0.99520907862671915</c:v>
                </c:pt>
                <c:pt idx="1644">
                  <c:v>0.99518854439829707</c:v>
                </c:pt>
                <c:pt idx="1645">
                  <c:v>0.9951431900769887</c:v>
                </c:pt>
                <c:pt idx="1646">
                  <c:v>0.99523503995586315</c:v>
                </c:pt>
                <c:pt idx="1647">
                  <c:v>0.99519142663010096</c:v>
                </c:pt>
                <c:pt idx="1648">
                  <c:v>0.99520907061273778</c:v>
                </c:pt>
                <c:pt idx="1649">
                  <c:v>0.99520124612340111</c:v>
                </c:pt>
                <c:pt idx="1650">
                  <c:v>0.99521322806096768</c:v>
                </c:pt>
                <c:pt idx="1651">
                  <c:v>0.99525902970748648</c:v>
                </c:pt>
                <c:pt idx="1652">
                  <c:v>0.99516642839904645</c:v>
                </c:pt>
                <c:pt idx="1653">
                  <c:v>0.99521092576797521</c:v>
                </c:pt>
                <c:pt idx="1654">
                  <c:v>0.99517267731991166</c:v>
                </c:pt>
                <c:pt idx="1655">
                  <c:v>0.99516266259247865</c:v>
                </c:pt>
                <c:pt idx="1656">
                  <c:v>0.99521336645085356</c:v>
                </c:pt>
                <c:pt idx="1657">
                  <c:v>0.99519668107193127</c:v>
                </c:pt>
                <c:pt idx="1658">
                  <c:v>0.99522818686845327</c:v>
                </c:pt>
                <c:pt idx="1659">
                  <c:v>0.99522611679568329</c:v>
                </c:pt>
                <c:pt idx="1660">
                  <c:v>0.99519071944861293</c:v>
                </c:pt>
                <c:pt idx="1661">
                  <c:v>0.99521219415048989</c:v>
                </c:pt>
                <c:pt idx="1662">
                  <c:v>0.99510829926814426</c:v>
                </c:pt>
                <c:pt idx="1663">
                  <c:v>0.99517920147012651</c:v>
                </c:pt>
                <c:pt idx="1664">
                  <c:v>0.99519859654600706</c:v>
                </c:pt>
                <c:pt idx="1665">
                  <c:v>0.99517773159351175</c:v>
                </c:pt>
                <c:pt idx="1666">
                  <c:v>0.99523455228881297</c:v>
                </c:pt>
                <c:pt idx="1667">
                  <c:v>0.99521938608148242</c:v>
                </c:pt>
                <c:pt idx="1668">
                  <c:v>0.99516213053829217</c:v>
                </c:pt>
                <c:pt idx="1669">
                  <c:v>0.99526333170264192</c:v>
                </c:pt>
                <c:pt idx="1670">
                  <c:v>0.99516675635969531</c:v>
                </c:pt>
                <c:pt idx="1671">
                  <c:v>0.99522000639007802</c:v>
                </c:pt>
                <c:pt idx="1672">
                  <c:v>0.99519818655419512</c:v>
                </c:pt>
                <c:pt idx="1673">
                  <c:v>0.99519256677779377</c:v>
                </c:pt>
                <c:pt idx="1674">
                  <c:v>0.99514840241712743</c:v>
                </c:pt>
                <c:pt idx="1675">
                  <c:v>0.9952083739811376</c:v>
                </c:pt>
                <c:pt idx="1676">
                  <c:v>0.99521618477344798</c:v>
                </c:pt>
                <c:pt idx="1677">
                  <c:v>0.99514737177692436</c:v>
                </c:pt>
                <c:pt idx="1678">
                  <c:v>0.99523245845182773</c:v>
                </c:pt>
                <c:pt idx="1679">
                  <c:v>0.99519773583599547</c:v>
                </c:pt>
                <c:pt idx="1680">
                  <c:v>0.99514392926695283</c:v>
                </c:pt>
                <c:pt idx="1681">
                  <c:v>0.99518356128642749</c:v>
                </c:pt>
                <c:pt idx="1682">
                  <c:v>0.99518331225037304</c:v>
                </c:pt>
                <c:pt idx="1683">
                  <c:v>0.99520381254583523</c:v>
                </c:pt>
                <c:pt idx="1684">
                  <c:v>0.99523890232508072</c:v>
                </c:pt>
                <c:pt idx="1685">
                  <c:v>0.99518030630778875</c:v>
                </c:pt>
                <c:pt idx="1686">
                  <c:v>0.99517993533155169</c:v>
                </c:pt>
                <c:pt idx="1687">
                  <c:v>0.99514525242119622</c:v>
                </c:pt>
                <c:pt idx="1688">
                  <c:v>0.99525620242823187</c:v>
                </c:pt>
                <c:pt idx="1689">
                  <c:v>0.99523842942204155</c:v>
                </c:pt>
                <c:pt idx="1690">
                  <c:v>0.99515322683985785</c:v>
                </c:pt>
                <c:pt idx="1691">
                  <c:v>0.99515730920103074</c:v>
                </c:pt>
                <c:pt idx="1692">
                  <c:v>0.99515590628785289</c:v>
                </c:pt>
                <c:pt idx="1693">
                  <c:v>0.99517350600660637</c:v>
                </c:pt>
                <c:pt idx="1694">
                  <c:v>0.99520245837164123</c:v>
                </c:pt>
                <c:pt idx="1695">
                  <c:v>0.99517136200354261</c:v>
                </c:pt>
                <c:pt idx="1696">
                  <c:v>0.99519000450461947</c:v>
                </c:pt>
                <c:pt idx="1697">
                  <c:v>0.99518089016484967</c:v>
                </c:pt>
                <c:pt idx="1698">
                  <c:v>0.995173491796426</c:v>
                </c:pt>
                <c:pt idx="1699">
                  <c:v>0.99520455590069457</c:v>
                </c:pt>
                <c:pt idx="1700">
                  <c:v>0.99522061333006751</c:v>
                </c:pt>
                <c:pt idx="1701">
                  <c:v>0.99517682991991974</c:v>
                </c:pt>
                <c:pt idx="1702">
                  <c:v>0.99518745197692926</c:v>
                </c:pt>
                <c:pt idx="1703">
                  <c:v>0.99517966490937759</c:v>
                </c:pt>
                <c:pt idx="1704">
                  <c:v>0.99511382207219867</c:v>
                </c:pt>
                <c:pt idx="1705">
                  <c:v>0.99510310548678382</c:v>
                </c:pt>
                <c:pt idx="1706">
                  <c:v>0.99519326467930247</c:v>
                </c:pt>
                <c:pt idx="1707">
                  <c:v>0.99520160740767505</c:v>
                </c:pt>
                <c:pt idx="1708">
                  <c:v>0.99520153813734546</c:v>
                </c:pt>
                <c:pt idx="1709">
                  <c:v>0.99522250561726222</c:v>
                </c:pt>
                <c:pt idx="1710">
                  <c:v>0.99522700804503228</c:v>
                </c:pt>
                <c:pt idx="1711">
                  <c:v>0.99517127949153417</c:v>
                </c:pt>
                <c:pt idx="1712">
                  <c:v>0.9951875124580285</c:v>
                </c:pt>
                <c:pt idx="1713">
                  <c:v>0.99518198165354754</c:v>
                </c:pt>
                <c:pt idx="1714">
                  <c:v>0.99514794811269314</c:v>
                </c:pt>
                <c:pt idx="1715">
                  <c:v>0.99524536682817444</c:v>
                </c:pt>
                <c:pt idx="1716">
                  <c:v>0.99514377129671794</c:v>
                </c:pt>
                <c:pt idx="1717">
                  <c:v>0.99516080201243473</c:v>
                </c:pt>
                <c:pt idx="1718">
                  <c:v>0.99521343984737809</c:v>
                </c:pt>
                <c:pt idx="1719">
                  <c:v>0.99514816753899127</c:v>
                </c:pt>
                <c:pt idx="1720">
                  <c:v>0.99521230434725316</c:v>
                </c:pt>
                <c:pt idx="1721">
                  <c:v>0.99520351856084455</c:v>
                </c:pt>
                <c:pt idx="1722">
                  <c:v>0.99522409557499369</c:v>
                </c:pt>
                <c:pt idx="1723">
                  <c:v>0.99519574433686164</c:v>
                </c:pt>
                <c:pt idx="1724">
                  <c:v>0.99523275696940106</c:v>
                </c:pt>
                <c:pt idx="1725">
                  <c:v>0.99512579663416623</c:v>
                </c:pt>
                <c:pt idx="1726">
                  <c:v>0.99518987922707203</c:v>
                </c:pt>
                <c:pt idx="1727">
                  <c:v>0.9951806240735297</c:v>
                </c:pt>
                <c:pt idx="1728">
                  <c:v>0.99523071656301143</c:v>
                </c:pt>
                <c:pt idx="1729">
                  <c:v>0.99522627946617326</c:v>
                </c:pt>
                <c:pt idx="1730">
                  <c:v>0.99519528159041748</c:v>
                </c:pt>
                <c:pt idx="1731">
                  <c:v>0.99520089753262531</c:v>
                </c:pt>
                <c:pt idx="1732">
                  <c:v>0.99513168798375473</c:v>
                </c:pt>
                <c:pt idx="1733">
                  <c:v>0.99519735127873055</c:v>
                </c:pt>
                <c:pt idx="1734">
                  <c:v>0.99521597043395793</c:v>
                </c:pt>
                <c:pt idx="1735">
                  <c:v>0.99520113958545098</c:v>
                </c:pt>
                <c:pt idx="1736">
                  <c:v>0.99524510188370408</c:v>
                </c:pt>
                <c:pt idx="1737">
                  <c:v>0.99519738136960845</c:v>
                </c:pt>
                <c:pt idx="1738">
                  <c:v>0.995141060826496</c:v>
                </c:pt>
                <c:pt idx="1739">
                  <c:v>0.99520027096944541</c:v>
                </c:pt>
                <c:pt idx="1740">
                  <c:v>0.99515464667037856</c:v>
                </c:pt>
                <c:pt idx="1741">
                  <c:v>0.99524753273952904</c:v>
                </c:pt>
                <c:pt idx="1742">
                  <c:v>0.99515262168886987</c:v>
                </c:pt>
                <c:pt idx="1743">
                  <c:v>0.99515392964924831</c:v>
                </c:pt>
                <c:pt idx="1744">
                  <c:v>0.99516275507809659</c:v>
                </c:pt>
                <c:pt idx="1745">
                  <c:v>0.99514093084428334</c:v>
                </c:pt>
                <c:pt idx="1746">
                  <c:v>0.99514835104463628</c:v>
                </c:pt>
                <c:pt idx="1747">
                  <c:v>0.99526996317600425</c:v>
                </c:pt>
                <c:pt idx="1748">
                  <c:v>0.99524100050504438</c:v>
                </c:pt>
                <c:pt idx="1749">
                  <c:v>0.99519801342157677</c:v>
                </c:pt>
                <c:pt idx="1750">
                  <c:v>0.99519469358070589</c:v>
                </c:pt>
                <c:pt idx="1751">
                  <c:v>0.99521736038920028</c:v>
                </c:pt>
                <c:pt idx="1752">
                  <c:v>0.99516575392970086</c:v>
                </c:pt>
                <c:pt idx="1753">
                  <c:v>0.9951607450393285</c:v>
                </c:pt>
                <c:pt idx="1754">
                  <c:v>0.99518393638466573</c:v>
                </c:pt>
                <c:pt idx="1755">
                  <c:v>0.99518719093475905</c:v>
                </c:pt>
                <c:pt idx="1756">
                  <c:v>0.99521992691170069</c:v>
                </c:pt>
                <c:pt idx="1757">
                  <c:v>0.99518212835245012</c:v>
                </c:pt>
                <c:pt idx="1758">
                  <c:v>0.99519460007600025</c:v>
                </c:pt>
                <c:pt idx="1759">
                  <c:v>0.99521791408293225</c:v>
                </c:pt>
                <c:pt idx="1760">
                  <c:v>0.99519475713125305</c:v>
                </c:pt>
                <c:pt idx="1761">
                  <c:v>0.99522046012000775</c:v>
                </c:pt>
                <c:pt idx="1762">
                  <c:v>0.99515668901506271</c:v>
                </c:pt>
                <c:pt idx="1763">
                  <c:v>0.99518515201919333</c:v>
                </c:pt>
                <c:pt idx="1764">
                  <c:v>0.99518292405637032</c:v>
                </c:pt>
                <c:pt idx="1765">
                  <c:v>0.99519444286260383</c:v>
                </c:pt>
                <c:pt idx="1766">
                  <c:v>0.9952207125504654</c:v>
                </c:pt>
                <c:pt idx="1767">
                  <c:v>0.99512539249603649</c:v>
                </c:pt>
                <c:pt idx="1768">
                  <c:v>0.99519703356386358</c:v>
                </c:pt>
                <c:pt idx="1769">
                  <c:v>0.99522592326267634</c:v>
                </c:pt>
                <c:pt idx="1770">
                  <c:v>0.99520000487126936</c:v>
                </c:pt>
                <c:pt idx="1771">
                  <c:v>0.99518220918623601</c:v>
                </c:pt>
                <c:pt idx="1772">
                  <c:v>0.99514108235322607</c:v>
                </c:pt>
                <c:pt idx="1773">
                  <c:v>0.99517278534425857</c:v>
                </c:pt>
                <c:pt idx="1774">
                  <c:v>0.99521183186434969</c:v>
                </c:pt>
                <c:pt idx="1775">
                  <c:v>0.99515241152489464</c:v>
                </c:pt>
                <c:pt idx="1776">
                  <c:v>0.99518942977617442</c:v>
                </c:pt>
                <c:pt idx="1777">
                  <c:v>0.99523760639985526</c:v>
                </c:pt>
                <c:pt idx="1778">
                  <c:v>0.99522360239338881</c:v>
                </c:pt>
                <c:pt idx="1779">
                  <c:v>0.99512575362677913</c:v>
                </c:pt>
                <c:pt idx="1780">
                  <c:v>0.99520334775870811</c:v>
                </c:pt>
                <c:pt idx="1781">
                  <c:v>0.99521368334852911</c:v>
                </c:pt>
                <c:pt idx="1782">
                  <c:v>0.99516916095516395</c:v>
                </c:pt>
                <c:pt idx="1783">
                  <c:v>0.9951366618041807</c:v>
                </c:pt>
                <c:pt idx="1784">
                  <c:v>0.99516698597782005</c:v>
                </c:pt>
                <c:pt idx="1785">
                  <c:v>0.99517685293747149</c:v>
                </c:pt>
                <c:pt idx="1786">
                  <c:v>0.99521637498690285</c:v>
                </c:pt>
                <c:pt idx="1787">
                  <c:v>0.99517752110348912</c:v>
                </c:pt>
                <c:pt idx="1788">
                  <c:v>0.99519937756695431</c:v>
                </c:pt>
                <c:pt idx="1789">
                  <c:v>0.99515385911788579</c:v>
                </c:pt>
                <c:pt idx="1790">
                  <c:v>0.99518392467472117</c:v>
                </c:pt>
                <c:pt idx="1791">
                  <c:v>0.99513348919518507</c:v>
                </c:pt>
                <c:pt idx="1792">
                  <c:v>0.99516444385700054</c:v>
                </c:pt>
                <c:pt idx="1793">
                  <c:v>0.99517999005859603</c:v>
                </c:pt>
                <c:pt idx="1794">
                  <c:v>0.99519230396574432</c:v>
                </c:pt>
                <c:pt idx="1795">
                  <c:v>0.99519111423613693</c:v>
                </c:pt>
                <c:pt idx="1796">
                  <c:v>0.99516779629663121</c:v>
                </c:pt>
                <c:pt idx="1797">
                  <c:v>0.99509918777562278</c:v>
                </c:pt>
                <c:pt idx="1798">
                  <c:v>0.99512358628824948</c:v>
                </c:pt>
                <c:pt idx="1799">
                  <c:v>0.99522374294855587</c:v>
                </c:pt>
                <c:pt idx="1800">
                  <c:v>0.99523464821689256</c:v>
                </c:pt>
                <c:pt idx="1801">
                  <c:v>0.99522246669376735</c:v>
                </c:pt>
                <c:pt idx="1802">
                  <c:v>0.99521939932992021</c:v>
                </c:pt>
                <c:pt idx="1803">
                  <c:v>0.99519874532746155</c:v>
                </c:pt>
                <c:pt idx="1804">
                  <c:v>0.99512515659996037</c:v>
                </c:pt>
                <c:pt idx="1805">
                  <c:v>0.99518555527630204</c:v>
                </c:pt>
                <c:pt idx="1806">
                  <c:v>0.99516049697237907</c:v>
                </c:pt>
                <c:pt idx="1807">
                  <c:v>0.99520624121628509</c:v>
                </c:pt>
                <c:pt idx="1808">
                  <c:v>0.99518414515802556</c:v>
                </c:pt>
                <c:pt idx="1809">
                  <c:v>0.99518295558461112</c:v>
                </c:pt>
                <c:pt idx="1810">
                  <c:v>0.99516373752439258</c:v>
                </c:pt>
                <c:pt idx="1811">
                  <c:v>0.99516778906413705</c:v>
                </c:pt>
                <c:pt idx="1812">
                  <c:v>0.99516431871289079</c:v>
                </c:pt>
                <c:pt idx="1813">
                  <c:v>0.9950979846982253</c:v>
                </c:pt>
                <c:pt idx="1814">
                  <c:v>0.99518033915561033</c:v>
                </c:pt>
                <c:pt idx="1815">
                  <c:v>0.99523935465969937</c:v>
                </c:pt>
                <c:pt idx="1816">
                  <c:v>0.99518776925354135</c:v>
                </c:pt>
                <c:pt idx="1817">
                  <c:v>0.99516013153345118</c:v>
                </c:pt>
                <c:pt idx="1818">
                  <c:v>0.99521057333935503</c:v>
                </c:pt>
                <c:pt idx="1819">
                  <c:v>0.99520873548870614</c:v>
                </c:pt>
                <c:pt idx="1820">
                  <c:v>0.9951502524465301</c:v>
                </c:pt>
                <c:pt idx="1821">
                  <c:v>0.99522282340574852</c:v>
                </c:pt>
                <c:pt idx="1822">
                  <c:v>0.99515052014519401</c:v>
                </c:pt>
                <c:pt idx="1823">
                  <c:v>0.99516624311950386</c:v>
                </c:pt>
                <c:pt idx="1824">
                  <c:v>0.99517707530336563</c:v>
                </c:pt>
                <c:pt idx="1825">
                  <c:v>0.99526178378682917</c:v>
                </c:pt>
                <c:pt idx="1826">
                  <c:v>0.99514526367227685</c:v>
                </c:pt>
                <c:pt idx="1827">
                  <c:v>0.99519905754484217</c:v>
                </c:pt>
                <c:pt idx="1828">
                  <c:v>0.99516485656752263</c:v>
                </c:pt>
                <c:pt idx="1829">
                  <c:v>0.99513063687345793</c:v>
                </c:pt>
                <c:pt idx="1830">
                  <c:v>0.99513952387321447</c:v>
                </c:pt>
                <c:pt idx="1831">
                  <c:v>0.99514906069956588</c:v>
                </c:pt>
                <c:pt idx="1832">
                  <c:v>0.99513717155433024</c:v>
                </c:pt>
                <c:pt idx="1833">
                  <c:v>0.9951561711178718</c:v>
                </c:pt>
                <c:pt idx="1834">
                  <c:v>0.99515600342332611</c:v>
                </c:pt>
                <c:pt idx="1835">
                  <c:v>0.9951362982443116</c:v>
                </c:pt>
                <c:pt idx="1836">
                  <c:v>0.99519885843626943</c:v>
                </c:pt>
                <c:pt idx="1837">
                  <c:v>0.99513525525436242</c:v>
                </c:pt>
                <c:pt idx="1838">
                  <c:v>0.99523411585143406</c:v>
                </c:pt>
                <c:pt idx="1839">
                  <c:v>0.99518255788353138</c:v>
                </c:pt>
                <c:pt idx="1840">
                  <c:v>0.99513730139000212</c:v>
                </c:pt>
                <c:pt idx="1841">
                  <c:v>0.9951779094052442</c:v>
                </c:pt>
                <c:pt idx="1842">
                  <c:v>0.9951921126729506</c:v>
                </c:pt>
                <c:pt idx="1843">
                  <c:v>0.99517038908362931</c:v>
                </c:pt>
                <c:pt idx="1844">
                  <c:v>0.99518431439690436</c:v>
                </c:pt>
                <c:pt idx="1845">
                  <c:v>0.99518458312007363</c:v>
                </c:pt>
                <c:pt idx="1846">
                  <c:v>0.99516672706751319</c:v>
                </c:pt>
                <c:pt idx="1847">
                  <c:v>0.99520123371062086</c:v>
                </c:pt>
                <c:pt idx="1848">
                  <c:v>0.99515627174626131</c:v>
                </c:pt>
                <c:pt idx="1849">
                  <c:v>0.9951999800158895</c:v>
                </c:pt>
                <c:pt idx="1850">
                  <c:v>0.99517683687926162</c:v>
                </c:pt>
                <c:pt idx="1851">
                  <c:v>0.99517934202445202</c:v>
                </c:pt>
                <c:pt idx="1852">
                  <c:v>0.99520109355545949</c:v>
                </c:pt>
                <c:pt idx="1853">
                  <c:v>0.99517450541048469</c:v>
                </c:pt>
                <c:pt idx="1854">
                  <c:v>0.99518669850305086</c:v>
                </c:pt>
                <c:pt idx="1855">
                  <c:v>0.99519608185089947</c:v>
                </c:pt>
                <c:pt idx="1856">
                  <c:v>0.99520887978841188</c:v>
                </c:pt>
                <c:pt idx="1857">
                  <c:v>0.99522953880466258</c:v>
                </c:pt>
                <c:pt idx="1858">
                  <c:v>0.99522904217356456</c:v>
                </c:pt>
                <c:pt idx="1859">
                  <c:v>0.99521126130121496</c:v>
                </c:pt>
                <c:pt idx="1860">
                  <c:v>0.99517861684755216</c:v>
                </c:pt>
                <c:pt idx="1861">
                  <c:v>0.99520729678654185</c:v>
                </c:pt>
                <c:pt idx="1862">
                  <c:v>0.99519250647829072</c:v>
                </c:pt>
                <c:pt idx="1863">
                  <c:v>0.99521336167890262</c:v>
                </c:pt>
                <c:pt idx="1864">
                  <c:v>0.99516647032635908</c:v>
                </c:pt>
                <c:pt idx="1865">
                  <c:v>0.99519266428820841</c:v>
                </c:pt>
                <c:pt idx="1866">
                  <c:v>0.99518732938747856</c:v>
                </c:pt>
                <c:pt idx="1867">
                  <c:v>0.99515991253225566</c:v>
                </c:pt>
                <c:pt idx="1868">
                  <c:v>0.99516260901933107</c:v>
                </c:pt>
                <c:pt idx="1869">
                  <c:v>0.99522326952239548</c:v>
                </c:pt>
                <c:pt idx="1870">
                  <c:v>0.99512941110566355</c:v>
                </c:pt>
                <c:pt idx="1871">
                  <c:v>0.99520800074359528</c:v>
                </c:pt>
                <c:pt idx="1872">
                  <c:v>0.99515554940032702</c:v>
                </c:pt>
                <c:pt idx="1873">
                  <c:v>0.99517412710224695</c:v>
                </c:pt>
                <c:pt idx="1874">
                  <c:v>0.99511110008162029</c:v>
                </c:pt>
                <c:pt idx="1875">
                  <c:v>0.99514956301170909</c:v>
                </c:pt>
                <c:pt idx="1876">
                  <c:v>0.99522314740445639</c:v>
                </c:pt>
                <c:pt idx="1877">
                  <c:v>0.9951685784731874</c:v>
                </c:pt>
                <c:pt idx="1878">
                  <c:v>0.99521510763393883</c:v>
                </c:pt>
                <c:pt idx="1879">
                  <c:v>0.99516189576312031</c:v>
                </c:pt>
                <c:pt idx="1880">
                  <c:v>0.99525944551730694</c:v>
                </c:pt>
                <c:pt idx="1881">
                  <c:v>0.99515543832637654</c:v>
                </c:pt>
                <c:pt idx="1882">
                  <c:v>0.99520399988766117</c:v>
                </c:pt>
                <c:pt idx="1883">
                  <c:v>0.9951459681937721</c:v>
                </c:pt>
                <c:pt idx="1884">
                  <c:v>0.9951911120570448</c:v>
                </c:pt>
                <c:pt idx="1885">
                  <c:v>0.99514996496656472</c:v>
                </c:pt>
                <c:pt idx="1886">
                  <c:v>0.99518131354276107</c:v>
                </c:pt>
                <c:pt idx="1887">
                  <c:v>0.99518078597238679</c:v>
                </c:pt>
                <c:pt idx="1888">
                  <c:v>0.9951876796671304</c:v>
                </c:pt>
                <c:pt idx="1889">
                  <c:v>0.99521205285467473</c:v>
                </c:pt>
                <c:pt idx="1890">
                  <c:v>0.995192010258238</c:v>
                </c:pt>
                <c:pt idx="1891">
                  <c:v>0.9951563283552266</c:v>
                </c:pt>
                <c:pt idx="1892">
                  <c:v>0.99514831204812892</c:v>
                </c:pt>
                <c:pt idx="1893">
                  <c:v>0.99515315616954569</c:v>
                </c:pt>
                <c:pt idx="1894">
                  <c:v>0.9951858269253826</c:v>
                </c:pt>
                <c:pt idx="1895">
                  <c:v>0.99522278634824179</c:v>
                </c:pt>
                <c:pt idx="1896">
                  <c:v>0.99520459745597212</c:v>
                </c:pt>
                <c:pt idx="1897">
                  <c:v>0.99515250001138666</c:v>
                </c:pt>
                <c:pt idx="1898">
                  <c:v>0.99526561340417719</c:v>
                </c:pt>
                <c:pt idx="1899">
                  <c:v>0.99512004000070065</c:v>
                </c:pt>
                <c:pt idx="1900">
                  <c:v>0.99515724038252251</c:v>
                </c:pt>
                <c:pt idx="1901">
                  <c:v>0.99521565862756201</c:v>
                </c:pt>
                <c:pt idx="1902">
                  <c:v>0.99515719430142369</c:v>
                </c:pt>
                <c:pt idx="1903">
                  <c:v>0.99517661859672191</c:v>
                </c:pt>
                <c:pt idx="1904">
                  <c:v>0.99522387351556418</c:v>
                </c:pt>
                <c:pt idx="1905">
                  <c:v>0.99516734896116821</c:v>
                </c:pt>
                <c:pt idx="1906">
                  <c:v>0.99512135836892168</c:v>
                </c:pt>
                <c:pt idx="1907">
                  <c:v>0.99515158186399855</c:v>
                </c:pt>
                <c:pt idx="1908">
                  <c:v>0.99518115796727946</c:v>
                </c:pt>
                <c:pt idx="1909">
                  <c:v>0.99515563649200001</c:v>
                </c:pt>
                <c:pt idx="1910">
                  <c:v>0.99515300791400862</c:v>
                </c:pt>
                <c:pt idx="1911">
                  <c:v>0.99517413628989859</c:v>
                </c:pt>
                <c:pt idx="1912">
                  <c:v>0.99513887474143181</c:v>
                </c:pt>
                <c:pt idx="1913">
                  <c:v>0.99517999254523593</c:v>
                </c:pt>
                <c:pt idx="1914">
                  <c:v>0.99518029183228518</c:v>
                </c:pt>
                <c:pt idx="1915">
                  <c:v>0.99522085114049019</c:v>
                </c:pt>
                <c:pt idx="1916">
                  <c:v>0.99519824665368273</c:v>
                </c:pt>
                <c:pt idx="1917">
                  <c:v>0.99521210647186009</c:v>
                </c:pt>
                <c:pt idx="1918">
                  <c:v>0.99520063706226902</c:v>
                </c:pt>
                <c:pt idx="1919">
                  <c:v>0.99519109065900246</c:v>
                </c:pt>
                <c:pt idx="1920">
                  <c:v>0.99522138815205863</c:v>
                </c:pt>
                <c:pt idx="1921">
                  <c:v>0.99521431591887943</c:v>
                </c:pt>
                <c:pt idx="1922">
                  <c:v>0.99526042514554569</c:v>
                </c:pt>
                <c:pt idx="1923">
                  <c:v>0.99519381369506044</c:v>
                </c:pt>
                <c:pt idx="1924">
                  <c:v>0.99514290312571929</c:v>
                </c:pt>
                <c:pt idx="1925">
                  <c:v>0.9951769374026217</c:v>
                </c:pt>
                <c:pt idx="1926">
                  <c:v>0.99523136344282848</c:v>
                </c:pt>
                <c:pt idx="1927">
                  <c:v>0.99518308651565646</c:v>
                </c:pt>
                <c:pt idx="1928">
                  <c:v>0.99523294596838019</c:v>
                </c:pt>
                <c:pt idx="1929">
                  <c:v>0.99520167025732864</c:v>
                </c:pt>
                <c:pt idx="1930">
                  <c:v>0.99519410767772987</c:v>
                </c:pt>
                <c:pt idx="1931">
                  <c:v>0.99514768075969262</c:v>
                </c:pt>
                <c:pt idx="1932">
                  <c:v>0.99521848792400336</c:v>
                </c:pt>
                <c:pt idx="1933">
                  <c:v>0.99521417247309141</c:v>
                </c:pt>
                <c:pt idx="1934">
                  <c:v>0.9951849390664409</c:v>
                </c:pt>
                <c:pt idx="1935">
                  <c:v>0.99516016238139171</c:v>
                </c:pt>
                <c:pt idx="1936">
                  <c:v>0.99523847651345554</c:v>
                </c:pt>
                <c:pt idx="1937">
                  <c:v>0.99521877565631189</c:v>
                </c:pt>
                <c:pt idx="1938">
                  <c:v>0.99517273079100099</c:v>
                </c:pt>
                <c:pt idx="1939">
                  <c:v>0.9951699878659489</c:v>
                </c:pt>
                <c:pt idx="1940">
                  <c:v>0.9952161699443387</c:v>
                </c:pt>
                <c:pt idx="1941">
                  <c:v>0.99518403794526311</c:v>
                </c:pt>
                <c:pt idx="1942">
                  <c:v>0.99521737742468253</c:v>
                </c:pt>
                <c:pt idx="1943">
                  <c:v>0.9951544920412938</c:v>
                </c:pt>
                <c:pt idx="1944">
                  <c:v>0.99523635282891831</c:v>
                </c:pt>
                <c:pt idx="1945">
                  <c:v>0.99519890943267408</c:v>
                </c:pt>
                <c:pt idx="1946">
                  <c:v>0.99519308222754366</c:v>
                </c:pt>
                <c:pt idx="1947">
                  <c:v>0.99516307922753866</c:v>
                </c:pt>
                <c:pt idx="1948">
                  <c:v>0.99516008441599813</c:v>
                </c:pt>
                <c:pt idx="1949">
                  <c:v>0.9951611563190278</c:v>
                </c:pt>
                <c:pt idx="1950">
                  <c:v>0.99520578556234829</c:v>
                </c:pt>
                <c:pt idx="1951">
                  <c:v>0.99517959957136914</c:v>
                </c:pt>
                <c:pt idx="1952">
                  <c:v>0.99511433525208437</c:v>
                </c:pt>
                <c:pt idx="1953">
                  <c:v>0.99513942855768034</c:v>
                </c:pt>
                <c:pt idx="1954">
                  <c:v>0.99517304557773867</c:v>
                </c:pt>
                <c:pt idx="1955">
                  <c:v>0.99521819531631506</c:v>
                </c:pt>
                <c:pt idx="1956">
                  <c:v>0.99517462095190978</c:v>
                </c:pt>
                <c:pt idx="1957">
                  <c:v>0.99517484863587302</c:v>
                </c:pt>
                <c:pt idx="1958">
                  <c:v>0.99522043846178654</c:v>
                </c:pt>
                <c:pt idx="1959">
                  <c:v>0.99521212602693254</c:v>
                </c:pt>
                <c:pt idx="1960">
                  <c:v>0.99518503005585224</c:v>
                </c:pt>
                <c:pt idx="1961">
                  <c:v>0.99515914656289028</c:v>
                </c:pt>
                <c:pt idx="1962">
                  <c:v>0.99514742116794408</c:v>
                </c:pt>
                <c:pt idx="1963">
                  <c:v>0.99516707255779324</c:v>
                </c:pt>
                <c:pt idx="1964">
                  <c:v>0.995192772397965</c:v>
                </c:pt>
                <c:pt idx="1965">
                  <c:v>0.99509348003905573</c:v>
                </c:pt>
                <c:pt idx="1966">
                  <c:v>0.99523479761286038</c:v>
                </c:pt>
                <c:pt idx="1967">
                  <c:v>0.99519038384939029</c:v>
                </c:pt>
                <c:pt idx="1968">
                  <c:v>0.99516452326809113</c:v>
                </c:pt>
                <c:pt idx="1969">
                  <c:v>0.99518608897112548</c:v>
                </c:pt>
                <c:pt idx="1970">
                  <c:v>0.99518326210319552</c:v>
                </c:pt>
                <c:pt idx="1971">
                  <c:v>0.99513071900960814</c:v>
                </c:pt>
                <c:pt idx="1972">
                  <c:v>0.99522844881704131</c:v>
                </c:pt>
                <c:pt idx="1973">
                  <c:v>0.9951168633285653</c:v>
                </c:pt>
                <c:pt idx="1974">
                  <c:v>0.9951703737760712</c:v>
                </c:pt>
                <c:pt idx="1975">
                  <c:v>0.99521055770790001</c:v>
                </c:pt>
                <c:pt idx="1976">
                  <c:v>0.99514435240278554</c:v>
                </c:pt>
                <c:pt idx="1977">
                  <c:v>0.99522440012642521</c:v>
                </c:pt>
                <c:pt idx="1978">
                  <c:v>0.99522223460502535</c:v>
                </c:pt>
                <c:pt idx="1979">
                  <c:v>0.99514972101388366</c:v>
                </c:pt>
                <c:pt idx="1980">
                  <c:v>0.9951968563475293</c:v>
                </c:pt>
                <c:pt idx="1981">
                  <c:v>0.99518434148245549</c:v>
                </c:pt>
                <c:pt idx="1982">
                  <c:v>0.9951560149426415</c:v>
                </c:pt>
                <c:pt idx="1983">
                  <c:v>0.99519100674222105</c:v>
                </c:pt>
                <c:pt idx="1984">
                  <c:v>0.99520796906662712</c:v>
                </c:pt>
                <c:pt idx="1985">
                  <c:v>0.99516721372442118</c:v>
                </c:pt>
                <c:pt idx="1986">
                  <c:v>0.99520781423221194</c:v>
                </c:pt>
                <c:pt idx="1987">
                  <c:v>0.99516686890221895</c:v>
                </c:pt>
                <c:pt idx="1988">
                  <c:v>0.99517498391431103</c:v>
                </c:pt>
                <c:pt idx="1989">
                  <c:v>0.9952200187867084</c:v>
                </c:pt>
                <c:pt idx="1990">
                  <c:v>0.99517485570634479</c:v>
                </c:pt>
                <c:pt idx="1991">
                  <c:v>0.99519762665281364</c:v>
                </c:pt>
                <c:pt idx="1992">
                  <c:v>0.99515709250495443</c:v>
                </c:pt>
                <c:pt idx="1993">
                  <c:v>0.99514399333529335</c:v>
                </c:pt>
                <c:pt idx="1994">
                  <c:v>0.99515363837696202</c:v>
                </c:pt>
                <c:pt idx="1995">
                  <c:v>0.99514694303047546</c:v>
                </c:pt>
                <c:pt idx="1996">
                  <c:v>0.99517815836916379</c:v>
                </c:pt>
                <c:pt idx="1997">
                  <c:v>0.99522331421060661</c:v>
                </c:pt>
                <c:pt idx="1998">
                  <c:v>0.99516292133913109</c:v>
                </c:pt>
                <c:pt idx="1999">
                  <c:v>0.99514884122737179</c:v>
                </c:pt>
                <c:pt idx="2000">
                  <c:v>0.99515235787318257</c:v>
                </c:pt>
                <c:pt idx="2001">
                  <c:v>0.99521243343181076</c:v>
                </c:pt>
                <c:pt idx="2002">
                  <c:v>0.99514839093079854</c:v>
                </c:pt>
                <c:pt idx="2003">
                  <c:v>0.99517401510156211</c:v>
                </c:pt>
                <c:pt idx="2004">
                  <c:v>0.9952563411782871</c:v>
                </c:pt>
                <c:pt idx="2005">
                  <c:v>0.99520033452416912</c:v>
                </c:pt>
                <c:pt idx="2006">
                  <c:v>0.99513821010571946</c:v>
                </c:pt>
                <c:pt idx="2007">
                  <c:v>0.99513347590827117</c:v>
                </c:pt>
                <c:pt idx="2008">
                  <c:v>0.99522105538750627</c:v>
                </c:pt>
                <c:pt idx="2009">
                  <c:v>0.99517418272645453</c:v>
                </c:pt>
                <c:pt idx="2010">
                  <c:v>0.99518570676068341</c:v>
                </c:pt>
                <c:pt idx="2011">
                  <c:v>0.99520843402767245</c:v>
                </c:pt>
                <c:pt idx="2012">
                  <c:v>0.99517590124665123</c:v>
                </c:pt>
                <c:pt idx="2013">
                  <c:v>0.99517837920727381</c:v>
                </c:pt>
                <c:pt idx="2014">
                  <c:v>0.995151112648758</c:v>
                </c:pt>
                <c:pt idx="2015">
                  <c:v>0.99515055906253758</c:v>
                </c:pt>
                <c:pt idx="2016">
                  <c:v>0.99517798892246756</c:v>
                </c:pt>
                <c:pt idx="2017">
                  <c:v>0.99520551976473248</c:v>
                </c:pt>
                <c:pt idx="2018">
                  <c:v>0.99518415505610525</c:v>
                </c:pt>
                <c:pt idx="2019">
                  <c:v>0.99519260167153778</c:v>
                </c:pt>
                <c:pt idx="2020">
                  <c:v>0.99515382093830851</c:v>
                </c:pt>
                <c:pt idx="2021">
                  <c:v>0.9951610353195216</c:v>
                </c:pt>
                <c:pt idx="2022">
                  <c:v>0.99518085724692618</c:v>
                </c:pt>
                <c:pt idx="2023">
                  <c:v>0.99519415094946928</c:v>
                </c:pt>
                <c:pt idx="2024">
                  <c:v>0.99525355116463865</c:v>
                </c:pt>
                <c:pt idx="2025">
                  <c:v>0.99523610639648175</c:v>
                </c:pt>
                <c:pt idx="2026">
                  <c:v>0.99521577209504919</c:v>
                </c:pt>
                <c:pt idx="2027">
                  <c:v>0.99524522775553514</c:v>
                </c:pt>
                <c:pt idx="2028">
                  <c:v>0.99521009562758966</c:v>
                </c:pt>
                <c:pt idx="2029">
                  <c:v>0.99515614592305768</c:v>
                </c:pt>
                <c:pt idx="2030">
                  <c:v>0.99520733593691535</c:v>
                </c:pt>
                <c:pt idx="2031">
                  <c:v>0.99519574112206599</c:v>
                </c:pt>
                <c:pt idx="2032">
                  <c:v>0.99517659098756051</c:v>
                </c:pt>
                <c:pt idx="2033">
                  <c:v>0.99526020513857305</c:v>
                </c:pt>
                <c:pt idx="2034">
                  <c:v>0.99520654965679745</c:v>
                </c:pt>
                <c:pt idx="2035">
                  <c:v>0.995231487172622</c:v>
                </c:pt>
                <c:pt idx="2036">
                  <c:v>0.9951905879778471</c:v>
                </c:pt>
                <c:pt idx="2037">
                  <c:v>0.99522109164806738</c:v>
                </c:pt>
                <c:pt idx="2038">
                  <c:v>0.99522957383760746</c:v>
                </c:pt>
                <c:pt idx="2039">
                  <c:v>0.99529500610689103</c:v>
                </c:pt>
                <c:pt idx="2040">
                  <c:v>0.99511412923238529</c:v>
                </c:pt>
                <c:pt idx="2041">
                  <c:v>0.995200475371393</c:v>
                </c:pt>
                <c:pt idx="2042">
                  <c:v>0.99518726658767331</c:v>
                </c:pt>
                <c:pt idx="2043">
                  <c:v>0.99515243069950143</c:v>
                </c:pt>
                <c:pt idx="2044">
                  <c:v>0.99519633848853961</c:v>
                </c:pt>
                <c:pt idx="2045">
                  <c:v>0.99517642285471086</c:v>
                </c:pt>
                <c:pt idx="2046">
                  <c:v>0.99515821146716243</c:v>
                </c:pt>
                <c:pt idx="2047">
                  <c:v>0.99526373059586326</c:v>
                </c:pt>
                <c:pt idx="2048">
                  <c:v>0.99519005928807147</c:v>
                </c:pt>
                <c:pt idx="2049">
                  <c:v>0.99517311902758054</c:v>
                </c:pt>
                <c:pt idx="2050">
                  <c:v>0.99520341293056513</c:v>
                </c:pt>
                <c:pt idx="2051">
                  <c:v>0.99519449931752646</c:v>
                </c:pt>
                <c:pt idx="2052">
                  <c:v>0.99517945999685242</c:v>
                </c:pt>
                <c:pt idx="2053">
                  <c:v>0.99518447811844535</c:v>
                </c:pt>
                <c:pt idx="2054">
                  <c:v>0.99520954577991882</c:v>
                </c:pt>
                <c:pt idx="2055">
                  <c:v>0.99517785996913677</c:v>
                </c:pt>
                <c:pt idx="2056">
                  <c:v>0.995217648843711</c:v>
                </c:pt>
                <c:pt idx="2057">
                  <c:v>0.99520385382395715</c:v>
                </c:pt>
                <c:pt idx="2058">
                  <c:v>0.99521886179163133</c:v>
                </c:pt>
                <c:pt idx="2059">
                  <c:v>0.99521758274842009</c:v>
                </c:pt>
                <c:pt idx="2060">
                  <c:v>0.99511813134808669</c:v>
                </c:pt>
                <c:pt idx="2061">
                  <c:v>0.99518708247161169</c:v>
                </c:pt>
                <c:pt idx="2062">
                  <c:v>0.99518704229377475</c:v>
                </c:pt>
                <c:pt idx="2063">
                  <c:v>0.99515472874796274</c:v>
                </c:pt>
                <c:pt idx="2064">
                  <c:v>0.99511894943982637</c:v>
                </c:pt>
                <c:pt idx="2065">
                  <c:v>0.99516835989186092</c:v>
                </c:pt>
                <c:pt idx="2066">
                  <c:v>0.99517738645403186</c:v>
                </c:pt>
                <c:pt idx="2067">
                  <c:v>0.99520930506730787</c:v>
                </c:pt>
                <c:pt idx="2068">
                  <c:v>0.99517098862104036</c:v>
                </c:pt>
                <c:pt idx="2069">
                  <c:v>0.99524023972067266</c:v>
                </c:pt>
                <c:pt idx="2070">
                  <c:v>0.99513825081152008</c:v>
                </c:pt>
                <c:pt idx="2071">
                  <c:v>0.99520374488992314</c:v>
                </c:pt>
                <c:pt idx="2072">
                  <c:v>0.99520384957147046</c:v>
                </c:pt>
                <c:pt idx="2073">
                  <c:v>0.99518797466929332</c:v>
                </c:pt>
                <c:pt idx="2074">
                  <c:v>0.99518988398345187</c:v>
                </c:pt>
                <c:pt idx="2075">
                  <c:v>0.99517820940407664</c:v>
                </c:pt>
                <c:pt idx="2076">
                  <c:v>0.99521589997686977</c:v>
                </c:pt>
                <c:pt idx="2077">
                  <c:v>0.99517656163382873</c:v>
                </c:pt>
                <c:pt idx="2078">
                  <c:v>0.99512821206259583</c:v>
                </c:pt>
                <c:pt idx="2079">
                  <c:v>0.99518997329966785</c:v>
                </c:pt>
                <c:pt idx="2080">
                  <c:v>0.99518440790241758</c:v>
                </c:pt>
                <c:pt idx="2081">
                  <c:v>0.99516186316138799</c:v>
                </c:pt>
                <c:pt idx="2082">
                  <c:v>0.99517882301567706</c:v>
                </c:pt>
                <c:pt idx="2083">
                  <c:v>0.99524031822086612</c:v>
                </c:pt>
                <c:pt idx="2084">
                  <c:v>0.99517565552171039</c:v>
                </c:pt>
                <c:pt idx="2085">
                  <c:v>0.99511899125358327</c:v>
                </c:pt>
                <c:pt idx="2086">
                  <c:v>0.99521334562037822</c:v>
                </c:pt>
                <c:pt idx="2087">
                  <c:v>0.99516835159306549</c:v>
                </c:pt>
                <c:pt idx="2088">
                  <c:v>0.99519958923314333</c:v>
                </c:pt>
                <c:pt idx="2089">
                  <c:v>0.99522285955248646</c:v>
                </c:pt>
                <c:pt idx="2090">
                  <c:v>0.99519608208899524</c:v>
                </c:pt>
                <c:pt idx="2091">
                  <c:v>0.99515118395110613</c:v>
                </c:pt>
                <c:pt idx="2092">
                  <c:v>0.99516944237012772</c:v>
                </c:pt>
                <c:pt idx="2093">
                  <c:v>0.99518951953290069</c:v>
                </c:pt>
                <c:pt idx="2094">
                  <c:v>0.99513509720256166</c:v>
                </c:pt>
                <c:pt idx="2095">
                  <c:v>0.99516600383016063</c:v>
                </c:pt>
                <c:pt idx="2096">
                  <c:v>0.99521925092475216</c:v>
                </c:pt>
                <c:pt idx="2097">
                  <c:v>0.99515855068632275</c:v>
                </c:pt>
                <c:pt idx="2098">
                  <c:v>0.99520152621503177</c:v>
                </c:pt>
                <c:pt idx="2099">
                  <c:v>0.99525579662026065</c:v>
                </c:pt>
                <c:pt idx="2100">
                  <c:v>0.99519560232376281</c:v>
                </c:pt>
                <c:pt idx="2101">
                  <c:v>0.99518128367627168</c:v>
                </c:pt>
                <c:pt idx="2102">
                  <c:v>0.99518968638373906</c:v>
                </c:pt>
                <c:pt idx="2103">
                  <c:v>0.9952604039159807</c:v>
                </c:pt>
                <c:pt idx="2104">
                  <c:v>0.995218844533587</c:v>
                </c:pt>
                <c:pt idx="2105">
                  <c:v>0.99513235048015036</c:v>
                </c:pt>
                <c:pt idx="2106">
                  <c:v>0.99517212768173657</c:v>
                </c:pt>
                <c:pt idx="2107">
                  <c:v>0.99516218642330445</c:v>
                </c:pt>
                <c:pt idx="2108">
                  <c:v>0.99524174957872558</c:v>
                </c:pt>
                <c:pt idx="2109">
                  <c:v>0.99517766724511758</c:v>
                </c:pt>
                <c:pt idx="2110">
                  <c:v>0.99517884611687257</c:v>
                </c:pt>
                <c:pt idx="2111">
                  <c:v>0.99515163209830249</c:v>
                </c:pt>
                <c:pt idx="2112">
                  <c:v>0.99517078704379724</c:v>
                </c:pt>
                <c:pt idx="2113">
                  <c:v>0.99520898249327661</c:v>
                </c:pt>
                <c:pt idx="2114">
                  <c:v>0.99516157557423512</c:v>
                </c:pt>
                <c:pt idx="2115">
                  <c:v>0.99519400042270023</c:v>
                </c:pt>
                <c:pt idx="2116">
                  <c:v>0.99517977703014948</c:v>
                </c:pt>
                <c:pt idx="2117">
                  <c:v>0.9952129434037108</c:v>
                </c:pt>
                <c:pt idx="2118">
                  <c:v>0.99525276076952496</c:v>
                </c:pt>
                <c:pt idx="2119">
                  <c:v>0.99516778457054345</c:v>
                </c:pt>
                <c:pt idx="2120">
                  <c:v>0.9951058251559648</c:v>
                </c:pt>
                <c:pt idx="2121">
                  <c:v>0.99518778024140642</c:v>
                </c:pt>
                <c:pt idx="2122">
                  <c:v>0.99518845745655871</c:v>
                </c:pt>
                <c:pt idx="2123">
                  <c:v>0.99513999510100459</c:v>
                </c:pt>
                <c:pt idx="2124">
                  <c:v>0.99518205147466865</c:v>
                </c:pt>
                <c:pt idx="2125">
                  <c:v>0.99516899945630388</c:v>
                </c:pt>
                <c:pt idx="2126">
                  <c:v>0.9952015163987824</c:v>
                </c:pt>
                <c:pt idx="2127">
                  <c:v>0.99522949041602005</c:v>
                </c:pt>
                <c:pt idx="2128">
                  <c:v>0.9951623806457468</c:v>
                </c:pt>
                <c:pt idx="2129">
                  <c:v>0.99518813041594001</c:v>
                </c:pt>
                <c:pt idx="2130">
                  <c:v>0.99515167956681427</c:v>
                </c:pt>
                <c:pt idx="2131">
                  <c:v>0.99518852432977212</c:v>
                </c:pt>
                <c:pt idx="2132">
                  <c:v>0.99525568411303333</c:v>
                </c:pt>
                <c:pt idx="2133">
                  <c:v>0.99513976123292913</c:v>
                </c:pt>
                <c:pt idx="2134">
                  <c:v>0.99519098926514293</c:v>
                </c:pt>
                <c:pt idx="2135">
                  <c:v>0.99516596318731121</c:v>
                </c:pt>
                <c:pt idx="2136">
                  <c:v>0.99514900910494708</c:v>
                </c:pt>
                <c:pt idx="2137">
                  <c:v>0.99513687516076255</c:v>
                </c:pt>
                <c:pt idx="2138">
                  <c:v>0.99519683394839942</c:v>
                </c:pt>
                <c:pt idx="2139">
                  <c:v>0.99521761262155339</c:v>
                </c:pt>
                <c:pt idx="2140">
                  <c:v>0.99516385405545493</c:v>
                </c:pt>
                <c:pt idx="2141">
                  <c:v>0.99517915537365653</c:v>
                </c:pt>
                <c:pt idx="2142">
                  <c:v>0.99521873231567126</c:v>
                </c:pt>
                <c:pt idx="2143">
                  <c:v>0.99515473415071465</c:v>
                </c:pt>
                <c:pt idx="2144">
                  <c:v>0.99524588363341959</c:v>
                </c:pt>
                <c:pt idx="2145">
                  <c:v>0.99520732494214015</c:v>
                </c:pt>
                <c:pt idx="2146">
                  <c:v>0.9951919155814547</c:v>
                </c:pt>
                <c:pt idx="2147">
                  <c:v>0.99526849575383836</c:v>
                </c:pt>
                <c:pt idx="2148">
                  <c:v>0.99517742625603611</c:v>
                </c:pt>
                <c:pt idx="2149">
                  <c:v>0.99520664216810995</c:v>
                </c:pt>
                <c:pt idx="2150">
                  <c:v>0.9952707172492965</c:v>
                </c:pt>
                <c:pt idx="2151">
                  <c:v>0.99524835626746966</c:v>
                </c:pt>
                <c:pt idx="2152">
                  <c:v>0.99521403996097491</c:v>
                </c:pt>
                <c:pt idx="2153">
                  <c:v>0.99513683299241196</c:v>
                </c:pt>
                <c:pt idx="2154">
                  <c:v>0.99519869119087268</c:v>
                </c:pt>
                <c:pt idx="2155">
                  <c:v>0.99517708890484136</c:v>
                </c:pt>
                <c:pt idx="2156">
                  <c:v>0.9951656161115997</c:v>
                </c:pt>
                <c:pt idx="2157">
                  <c:v>0.99525208800896281</c:v>
                </c:pt>
                <c:pt idx="2158">
                  <c:v>0.99517367173564919</c:v>
                </c:pt>
                <c:pt idx="2159">
                  <c:v>0.99520613184883999</c:v>
                </c:pt>
                <c:pt idx="2160">
                  <c:v>0.99514065110626759</c:v>
                </c:pt>
                <c:pt idx="2161">
                  <c:v>0.99516070899124742</c:v>
                </c:pt>
                <c:pt idx="2162">
                  <c:v>0.99519168649473067</c:v>
                </c:pt>
                <c:pt idx="2163">
                  <c:v>0.99512417620893678</c:v>
                </c:pt>
                <c:pt idx="2164">
                  <c:v>0.99523883158134574</c:v>
                </c:pt>
                <c:pt idx="2165">
                  <c:v>0.99521091911583304</c:v>
                </c:pt>
                <c:pt idx="2166">
                  <c:v>0.9951909885896294</c:v>
                </c:pt>
                <c:pt idx="2167">
                  <c:v>0.9951823949916665</c:v>
                </c:pt>
                <c:pt idx="2168">
                  <c:v>0.99523121321426833</c:v>
                </c:pt>
                <c:pt idx="2169">
                  <c:v>0.99516339243654062</c:v>
                </c:pt>
                <c:pt idx="2170">
                  <c:v>0.99517077664022646</c:v>
                </c:pt>
                <c:pt idx="2171">
                  <c:v>0.99522799981868848</c:v>
                </c:pt>
                <c:pt idx="2172">
                  <c:v>0.9951884718603764</c:v>
                </c:pt>
                <c:pt idx="2173">
                  <c:v>0.99519446460599148</c:v>
                </c:pt>
                <c:pt idx="2174">
                  <c:v>0.99514280010545231</c:v>
                </c:pt>
                <c:pt idx="2175">
                  <c:v>0.99518313706588291</c:v>
                </c:pt>
                <c:pt idx="2176">
                  <c:v>0.9952194955709075</c:v>
                </c:pt>
                <c:pt idx="2177">
                  <c:v>0.99513685635988391</c:v>
                </c:pt>
                <c:pt idx="2178">
                  <c:v>0.995176277220997</c:v>
                </c:pt>
                <c:pt idx="2179">
                  <c:v>0.99522247950393139</c:v>
                </c:pt>
                <c:pt idx="2180">
                  <c:v>0.99517884232335918</c:v>
                </c:pt>
                <c:pt idx="2181">
                  <c:v>0.99518160887157048</c:v>
                </c:pt>
                <c:pt idx="2182">
                  <c:v>0.99513436583301906</c:v>
                </c:pt>
                <c:pt idx="2183">
                  <c:v>0.99519279544050809</c:v>
                </c:pt>
                <c:pt idx="2184">
                  <c:v>0.99510536046502385</c:v>
                </c:pt>
                <c:pt idx="2185">
                  <c:v>0.99523091316793943</c:v>
                </c:pt>
                <c:pt idx="2186">
                  <c:v>0.99519850865746151</c:v>
                </c:pt>
                <c:pt idx="2187">
                  <c:v>0.99510938241027425</c:v>
                </c:pt>
                <c:pt idx="2188">
                  <c:v>0.99514641712991514</c:v>
                </c:pt>
                <c:pt idx="2189">
                  <c:v>0.99512632085330044</c:v>
                </c:pt>
                <c:pt idx="2190">
                  <c:v>0.99520708804440738</c:v>
                </c:pt>
                <c:pt idx="2191">
                  <c:v>0.99524255657505478</c:v>
                </c:pt>
                <c:pt idx="2192">
                  <c:v>0.99512238674981812</c:v>
                </c:pt>
                <c:pt idx="2193">
                  <c:v>0.99521597479464197</c:v>
                </c:pt>
                <c:pt idx="2194">
                  <c:v>0.99521513160765829</c:v>
                </c:pt>
                <c:pt idx="2195">
                  <c:v>0.99518440274387621</c:v>
                </c:pt>
                <c:pt idx="2196">
                  <c:v>0.99512368426585662</c:v>
                </c:pt>
                <c:pt idx="2197">
                  <c:v>0.99519053393137302</c:v>
                </c:pt>
                <c:pt idx="2198">
                  <c:v>0.99519680926501819</c:v>
                </c:pt>
                <c:pt idx="2199">
                  <c:v>0.99518211625070674</c:v>
                </c:pt>
                <c:pt idx="2200">
                  <c:v>0.99520811563470102</c:v>
                </c:pt>
                <c:pt idx="2201">
                  <c:v>0.9951753998720303</c:v>
                </c:pt>
                <c:pt idx="2202">
                  <c:v>0.99519536125359154</c:v>
                </c:pt>
                <c:pt idx="2203">
                  <c:v>0.99508025517530441</c:v>
                </c:pt>
                <c:pt idx="2204">
                  <c:v>0.99523415803607784</c:v>
                </c:pt>
                <c:pt idx="2205">
                  <c:v>0.99517275937986716</c:v>
                </c:pt>
                <c:pt idx="2206">
                  <c:v>0.99512924195576302</c:v>
                </c:pt>
                <c:pt idx="2207">
                  <c:v>0.99516103697677671</c:v>
                </c:pt>
                <c:pt idx="2208">
                  <c:v>0.99514678832357961</c:v>
                </c:pt>
                <c:pt idx="2209">
                  <c:v>0.99520614848766797</c:v>
                </c:pt>
                <c:pt idx="2210">
                  <c:v>0.99524179657060585</c:v>
                </c:pt>
                <c:pt idx="2211">
                  <c:v>0.99521316317316977</c:v>
                </c:pt>
                <c:pt idx="2212">
                  <c:v>0.99516571306084212</c:v>
                </c:pt>
                <c:pt idx="2213">
                  <c:v>0.99510760686548272</c:v>
                </c:pt>
                <c:pt idx="2214">
                  <c:v>0.99509186804895611</c:v>
                </c:pt>
                <c:pt idx="2215">
                  <c:v>0.99523287810676742</c:v>
                </c:pt>
                <c:pt idx="2216">
                  <c:v>0.99518269420171024</c:v>
                </c:pt>
                <c:pt idx="2217">
                  <c:v>0.99514747860498298</c:v>
                </c:pt>
                <c:pt idx="2218">
                  <c:v>0.99512200782441806</c:v>
                </c:pt>
                <c:pt idx="2219">
                  <c:v>0.99521054549591093</c:v>
                </c:pt>
                <c:pt idx="2220">
                  <c:v>0.99518026739349075</c:v>
                </c:pt>
                <c:pt idx="2221">
                  <c:v>0.99515972888728976</c:v>
                </c:pt>
                <c:pt idx="2222">
                  <c:v>0.99514589837055245</c:v>
                </c:pt>
                <c:pt idx="2223">
                  <c:v>0.99513816160399104</c:v>
                </c:pt>
                <c:pt idx="2224">
                  <c:v>0.99518837847521935</c:v>
                </c:pt>
                <c:pt idx="2225">
                  <c:v>0.99514803899362514</c:v>
                </c:pt>
                <c:pt idx="2226">
                  <c:v>0.99516352155321885</c:v>
                </c:pt>
                <c:pt idx="2227">
                  <c:v>0.99522865872982147</c:v>
                </c:pt>
                <c:pt idx="2228">
                  <c:v>0.99516850760506792</c:v>
                </c:pt>
                <c:pt idx="2229">
                  <c:v>0.9951360505530763</c:v>
                </c:pt>
                <c:pt idx="2230">
                  <c:v>0.99525004829654229</c:v>
                </c:pt>
                <c:pt idx="2231">
                  <c:v>0.99516352533026309</c:v>
                </c:pt>
                <c:pt idx="2232">
                  <c:v>0.99519065227063208</c:v>
                </c:pt>
                <c:pt idx="2233">
                  <c:v>0.9951643957253884</c:v>
                </c:pt>
                <c:pt idx="2234">
                  <c:v>0.99516753483405596</c:v>
                </c:pt>
                <c:pt idx="2235">
                  <c:v>0.99517487566842444</c:v>
                </c:pt>
                <c:pt idx="2236">
                  <c:v>0.99523483359859755</c:v>
                </c:pt>
                <c:pt idx="2237">
                  <c:v>0.9951758135899611</c:v>
                </c:pt>
                <c:pt idx="2238">
                  <c:v>0.99513381397409129</c:v>
                </c:pt>
                <c:pt idx="2239">
                  <c:v>0.9951898003913161</c:v>
                </c:pt>
                <c:pt idx="2240">
                  <c:v>0.99521648408996854</c:v>
                </c:pt>
                <c:pt idx="2241">
                  <c:v>0.99515001120025637</c:v>
                </c:pt>
                <c:pt idx="2242">
                  <c:v>0.9951206257599462</c:v>
                </c:pt>
                <c:pt idx="2243">
                  <c:v>0.99517426806692877</c:v>
                </c:pt>
                <c:pt idx="2244">
                  <c:v>0.99514477307617699</c:v>
                </c:pt>
                <c:pt idx="2245">
                  <c:v>0.99515709475716796</c:v>
                </c:pt>
                <c:pt idx="2246">
                  <c:v>0.99515240901437729</c:v>
                </c:pt>
                <c:pt idx="2247">
                  <c:v>0.99509418292884722</c:v>
                </c:pt>
                <c:pt idx="2248">
                  <c:v>0.99517139743767535</c:v>
                </c:pt>
                <c:pt idx="2249">
                  <c:v>0.99512047242247037</c:v>
                </c:pt>
                <c:pt idx="2250">
                  <c:v>0.99515708618795784</c:v>
                </c:pt>
                <c:pt idx="2251">
                  <c:v>0.99513343509124719</c:v>
                </c:pt>
                <c:pt idx="2252">
                  <c:v>0.99517044084731321</c:v>
                </c:pt>
                <c:pt idx="2253">
                  <c:v>0.99512379248545546</c:v>
                </c:pt>
                <c:pt idx="2254">
                  <c:v>0.99517513842137351</c:v>
                </c:pt>
                <c:pt idx="2255">
                  <c:v>0.99509330789760131</c:v>
                </c:pt>
                <c:pt idx="2256">
                  <c:v>0.99514841196885295</c:v>
                </c:pt>
                <c:pt idx="2257">
                  <c:v>0.99520734256248167</c:v>
                </c:pt>
                <c:pt idx="2258">
                  <c:v>0.99519802902629839</c:v>
                </c:pt>
                <c:pt idx="2259">
                  <c:v>0.99517759262874017</c:v>
                </c:pt>
                <c:pt idx="2260">
                  <c:v>0.9951144684231763</c:v>
                </c:pt>
                <c:pt idx="2261">
                  <c:v>0.99513946569402079</c:v>
                </c:pt>
                <c:pt idx="2262">
                  <c:v>0.99518320348889588</c:v>
                </c:pt>
                <c:pt idx="2263">
                  <c:v>0.99519277590397892</c:v>
                </c:pt>
                <c:pt idx="2264">
                  <c:v>0.99510342694655785</c:v>
                </c:pt>
                <c:pt idx="2265">
                  <c:v>0.99516890407222169</c:v>
                </c:pt>
                <c:pt idx="2266">
                  <c:v>0.99522526097449515</c:v>
                </c:pt>
                <c:pt idx="2267">
                  <c:v>0.99517063638275571</c:v>
                </c:pt>
                <c:pt idx="2268">
                  <c:v>0.99519993763878545</c:v>
                </c:pt>
                <c:pt idx="2269">
                  <c:v>0.9951565938118343</c:v>
                </c:pt>
                <c:pt idx="2270">
                  <c:v>0.99505880580580686</c:v>
                </c:pt>
                <c:pt idx="2271">
                  <c:v>0.99517997091326005</c:v>
                </c:pt>
                <c:pt idx="2272">
                  <c:v>0.99513492598038966</c:v>
                </c:pt>
                <c:pt idx="2273">
                  <c:v>0.99515648215453811</c:v>
                </c:pt>
                <c:pt idx="2274">
                  <c:v>0.99513193125880062</c:v>
                </c:pt>
                <c:pt idx="2275">
                  <c:v>0.99511620155103153</c:v>
                </c:pt>
                <c:pt idx="2276">
                  <c:v>0.99515299721303363</c:v>
                </c:pt>
                <c:pt idx="2277">
                  <c:v>0.99516047726722712</c:v>
                </c:pt>
                <c:pt idx="2278">
                  <c:v>0.9951788186881908</c:v>
                </c:pt>
                <c:pt idx="2279">
                  <c:v>0.99521366693560165</c:v>
                </c:pt>
                <c:pt idx="2280">
                  <c:v>0.99511562759507488</c:v>
                </c:pt>
                <c:pt idx="2281">
                  <c:v>0.99514767254381953</c:v>
                </c:pt>
                <c:pt idx="2282">
                  <c:v>0.99516117114965108</c:v>
                </c:pt>
                <c:pt idx="2283">
                  <c:v>0.99514351034675608</c:v>
                </c:pt>
                <c:pt idx="2284">
                  <c:v>0.99514649850481929</c:v>
                </c:pt>
                <c:pt idx="2285">
                  <c:v>0.99517236708078072</c:v>
                </c:pt>
                <c:pt idx="2286">
                  <c:v>0.99517541621626104</c:v>
                </c:pt>
                <c:pt idx="2287">
                  <c:v>0.99516076540313214</c:v>
                </c:pt>
                <c:pt idx="2288">
                  <c:v>0.99512438966967676</c:v>
                </c:pt>
                <c:pt idx="2289">
                  <c:v>0.99510009111140352</c:v>
                </c:pt>
                <c:pt idx="2290">
                  <c:v>0.9951486619198695</c:v>
                </c:pt>
                <c:pt idx="2291">
                  <c:v>0.99524812991234568</c:v>
                </c:pt>
                <c:pt idx="2292">
                  <c:v>0.99518780047853339</c:v>
                </c:pt>
                <c:pt idx="2293">
                  <c:v>0.99514270380769232</c:v>
                </c:pt>
                <c:pt idx="2294">
                  <c:v>0.99516159279400485</c:v>
                </c:pt>
                <c:pt idx="2295">
                  <c:v>0.9951993669100625</c:v>
                </c:pt>
                <c:pt idx="2296">
                  <c:v>0.99513749713442468</c:v>
                </c:pt>
                <c:pt idx="2297">
                  <c:v>0.99515483727976706</c:v>
                </c:pt>
                <c:pt idx="2298">
                  <c:v>0.99513229551866933</c:v>
                </c:pt>
                <c:pt idx="2299">
                  <c:v>0.9951425304415632</c:v>
                </c:pt>
                <c:pt idx="2300">
                  <c:v>0.99507314245092315</c:v>
                </c:pt>
                <c:pt idx="2301">
                  <c:v>0.99518176401614178</c:v>
                </c:pt>
                <c:pt idx="2302">
                  <c:v>0.99521345976670716</c:v>
                </c:pt>
                <c:pt idx="2303">
                  <c:v>0.99520210471719883</c:v>
                </c:pt>
                <c:pt idx="2304">
                  <c:v>0.99513991366346088</c:v>
                </c:pt>
                <c:pt idx="2305">
                  <c:v>0.99518390843509885</c:v>
                </c:pt>
                <c:pt idx="2306">
                  <c:v>0.99518145596663088</c:v>
                </c:pt>
                <c:pt idx="2307">
                  <c:v>0.99510228224480513</c:v>
                </c:pt>
                <c:pt idx="2308">
                  <c:v>0.99517000465291172</c:v>
                </c:pt>
                <c:pt idx="2309">
                  <c:v>0.99508727758439275</c:v>
                </c:pt>
                <c:pt idx="2310">
                  <c:v>0.99512746464878166</c:v>
                </c:pt>
                <c:pt idx="2311">
                  <c:v>0.99513081897600386</c:v>
                </c:pt>
                <c:pt idx="2312">
                  <c:v>0.9951705394781849</c:v>
                </c:pt>
                <c:pt idx="2313">
                  <c:v>0.99518495544757746</c:v>
                </c:pt>
                <c:pt idx="2314">
                  <c:v>0.99520453426397726</c:v>
                </c:pt>
                <c:pt idx="2315">
                  <c:v>0.99514467188611566</c:v>
                </c:pt>
                <c:pt idx="2316">
                  <c:v>0.99516115248508441</c:v>
                </c:pt>
                <c:pt idx="2317">
                  <c:v>0.9951315895863948</c:v>
                </c:pt>
                <c:pt idx="2318">
                  <c:v>0.99513424089878366</c:v>
                </c:pt>
                <c:pt idx="2319">
                  <c:v>0.9951563774706379</c:v>
                </c:pt>
                <c:pt idx="2320">
                  <c:v>0.99517984580068641</c:v>
                </c:pt>
                <c:pt idx="2321">
                  <c:v>0.99510098380489032</c:v>
                </c:pt>
                <c:pt idx="2322">
                  <c:v>0.99518143009448667</c:v>
                </c:pt>
                <c:pt idx="2323">
                  <c:v>0.99516229461222827</c:v>
                </c:pt>
                <c:pt idx="2324">
                  <c:v>0.99514389346544596</c:v>
                </c:pt>
                <c:pt idx="2325">
                  <c:v>0.99513379261037271</c:v>
                </c:pt>
                <c:pt idx="2326">
                  <c:v>0.99514942429129072</c:v>
                </c:pt>
                <c:pt idx="2327">
                  <c:v>0.99514408660167064</c:v>
                </c:pt>
                <c:pt idx="2328">
                  <c:v>0.99516351874928621</c:v>
                </c:pt>
                <c:pt idx="2329">
                  <c:v>0.99516089813604636</c:v>
                </c:pt>
                <c:pt idx="2330">
                  <c:v>0.99515591886928989</c:v>
                </c:pt>
                <c:pt idx="2331">
                  <c:v>0.99514460945451233</c:v>
                </c:pt>
                <c:pt idx="2332">
                  <c:v>0.9951299097030778</c:v>
                </c:pt>
                <c:pt idx="2333">
                  <c:v>0.99514252212022358</c:v>
                </c:pt>
                <c:pt idx="2334">
                  <c:v>0.99520507080265996</c:v>
                </c:pt>
                <c:pt idx="2335">
                  <c:v>0.99522699497358791</c:v>
                </c:pt>
                <c:pt idx="2336">
                  <c:v>0.99513257917879638</c:v>
                </c:pt>
                <c:pt idx="2337">
                  <c:v>0.99514477830267967</c:v>
                </c:pt>
                <c:pt idx="2338">
                  <c:v>0.9951717054358743</c:v>
                </c:pt>
                <c:pt idx="2339">
                  <c:v>0.99513838675585231</c:v>
                </c:pt>
                <c:pt idx="2340">
                  <c:v>0.99521803393903729</c:v>
                </c:pt>
                <c:pt idx="2341">
                  <c:v>0.99510723376042221</c:v>
                </c:pt>
                <c:pt idx="2342">
                  <c:v>0.99516023125691011</c:v>
                </c:pt>
                <c:pt idx="2343">
                  <c:v>0.99518172421990991</c:v>
                </c:pt>
                <c:pt idx="2344">
                  <c:v>0.99508831631229522</c:v>
                </c:pt>
                <c:pt idx="2345">
                  <c:v>0.9950992180625966</c:v>
                </c:pt>
                <c:pt idx="2346">
                  <c:v>0.99516253993217219</c:v>
                </c:pt>
                <c:pt idx="2347">
                  <c:v>0.99515936483641176</c:v>
                </c:pt>
                <c:pt idx="2348">
                  <c:v>0.99515218152194063</c:v>
                </c:pt>
                <c:pt idx="2349">
                  <c:v>0.9950841763562539</c:v>
                </c:pt>
                <c:pt idx="2350">
                  <c:v>0.99518814046494875</c:v>
                </c:pt>
                <c:pt idx="2351">
                  <c:v>0.99511794475886095</c:v>
                </c:pt>
                <c:pt idx="2352">
                  <c:v>0.99512471224408094</c:v>
                </c:pt>
                <c:pt idx="2353">
                  <c:v>0.99518606163924883</c:v>
                </c:pt>
                <c:pt idx="2354">
                  <c:v>0.99512782958685908</c:v>
                </c:pt>
                <c:pt idx="2355">
                  <c:v>0.99513299833144009</c:v>
                </c:pt>
                <c:pt idx="2356">
                  <c:v>0.99514833783808376</c:v>
                </c:pt>
                <c:pt idx="2357">
                  <c:v>0.99510814963081462</c:v>
                </c:pt>
                <c:pt idx="2358">
                  <c:v>0.99512371227562169</c:v>
                </c:pt>
                <c:pt idx="2359">
                  <c:v>0.99510637926926149</c:v>
                </c:pt>
                <c:pt idx="2360">
                  <c:v>0.99508350999739648</c:v>
                </c:pt>
                <c:pt idx="2361">
                  <c:v>0.99513609593796115</c:v>
                </c:pt>
                <c:pt idx="2362">
                  <c:v>0.99512914331661195</c:v>
                </c:pt>
                <c:pt idx="2363">
                  <c:v>0.9951712112427239</c:v>
                </c:pt>
                <c:pt idx="2364">
                  <c:v>0.99507562348732137</c:v>
                </c:pt>
                <c:pt idx="2365">
                  <c:v>0.99511394429544697</c:v>
                </c:pt>
                <c:pt idx="2366">
                  <c:v>0.9951674431491293</c:v>
                </c:pt>
                <c:pt idx="2367">
                  <c:v>0.99515117446219681</c:v>
                </c:pt>
                <c:pt idx="2368">
                  <c:v>0.99512216365016626</c:v>
                </c:pt>
                <c:pt idx="2369">
                  <c:v>0.99510172478082926</c:v>
                </c:pt>
                <c:pt idx="2370">
                  <c:v>0.99512785198483977</c:v>
                </c:pt>
                <c:pt idx="2371">
                  <c:v>0.99509904753664913</c:v>
                </c:pt>
                <c:pt idx="2372">
                  <c:v>0.99511513738572888</c:v>
                </c:pt>
                <c:pt idx="2373">
                  <c:v>0.99520458730536876</c:v>
                </c:pt>
                <c:pt idx="2374">
                  <c:v>0.9951660776943716</c:v>
                </c:pt>
                <c:pt idx="2375">
                  <c:v>0.99512139563517354</c:v>
                </c:pt>
                <c:pt idx="2376">
                  <c:v>0.99513280835383311</c:v>
                </c:pt>
                <c:pt idx="2377">
                  <c:v>0.99509706394029829</c:v>
                </c:pt>
                <c:pt idx="2378">
                  <c:v>0.99518203482582035</c:v>
                </c:pt>
                <c:pt idx="2379">
                  <c:v>0.9950968444166951</c:v>
                </c:pt>
                <c:pt idx="2380">
                  <c:v>0.99515739413856297</c:v>
                </c:pt>
                <c:pt idx="2381">
                  <c:v>0.99513828014599148</c:v>
                </c:pt>
                <c:pt idx="2382">
                  <c:v>0.99516208535691386</c:v>
                </c:pt>
                <c:pt idx="2383">
                  <c:v>0.99522640950630159</c:v>
                </c:pt>
                <c:pt idx="2384">
                  <c:v>0.99511176384589362</c:v>
                </c:pt>
                <c:pt idx="2385">
                  <c:v>0.99514199262477199</c:v>
                </c:pt>
                <c:pt idx="2386">
                  <c:v>0.99512548388435784</c:v>
                </c:pt>
                <c:pt idx="2387">
                  <c:v>0.99514256129814904</c:v>
                </c:pt>
                <c:pt idx="2388">
                  <c:v>0.99513900820734202</c:v>
                </c:pt>
                <c:pt idx="2389">
                  <c:v>0.9951470960645441</c:v>
                </c:pt>
                <c:pt idx="2390">
                  <c:v>0.99506321263403852</c:v>
                </c:pt>
                <c:pt idx="2391">
                  <c:v>0.99517737722903976</c:v>
                </c:pt>
                <c:pt idx="2392">
                  <c:v>0.99516940125762543</c:v>
                </c:pt>
                <c:pt idx="2393">
                  <c:v>0.99515860430049541</c:v>
                </c:pt>
                <c:pt idx="2394">
                  <c:v>0.99510341884828535</c:v>
                </c:pt>
                <c:pt idx="2395">
                  <c:v>0.99513527739020557</c:v>
                </c:pt>
                <c:pt idx="2396">
                  <c:v>0.99506173882393645</c:v>
                </c:pt>
                <c:pt idx="2397">
                  <c:v>0.99509054235397232</c:v>
                </c:pt>
                <c:pt idx="2398">
                  <c:v>0.99514328882814651</c:v>
                </c:pt>
                <c:pt idx="2399">
                  <c:v>0.9951046237016834</c:v>
                </c:pt>
                <c:pt idx="2400">
                  <c:v>0.99512266580689546</c:v>
                </c:pt>
                <c:pt idx="2401">
                  <c:v>0.99516710140927811</c:v>
                </c:pt>
                <c:pt idx="2402">
                  <c:v>0.99510069015601543</c:v>
                </c:pt>
                <c:pt idx="2403">
                  <c:v>0.99510886256142594</c:v>
                </c:pt>
                <c:pt idx="2404">
                  <c:v>0.99518637889791117</c:v>
                </c:pt>
                <c:pt idx="2405">
                  <c:v>0.99508475553543485</c:v>
                </c:pt>
                <c:pt idx="2406">
                  <c:v>0.9950908966508939</c:v>
                </c:pt>
                <c:pt idx="2407">
                  <c:v>0.99511422302817765</c:v>
                </c:pt>
                <c:pt idx="2408">
                  <c:v>0.99516856528038344</c:v>
                </c:pt>
                <c:pt idx="2409">
                  <c:v>0.99517253208136358</c:v>
                </c:pt>
                <c:pt idx="2410">
                  <c:v>0.99508599148091048</c:v>
                </c:pt>
                <c:pt idx="2411">
                  <c:v>0.99514118462073631</c:v>
                </c:pt>
                <c:pt idx="2412">
                  <c:v>0.99516521172339945</c:v>
                </c:pt>
                <c:pt idx="2413">
                  <c:v>0.99512019275546315</c:v>
                </c:pt>
                <c:pt idx="2414">
                  <c:v>0.99513927749294173</c:v>
                </c:pt>
                <c:pt idx="2415">
                  <c:v>0.9951563237469786</c:v>
                </c:pt>
                <c:pt idx="2416">
                  <c:v>0.99508024446609999</c:v>
                </c:pt>
                <c:pt idx="2417">
                  <c:v>0.99513999205280812</c:v>
                </c:pt>
                <c:pt idx="2418">
                  <c:v>0.99514768113767638</c:v>
                </c:pt>
                <c:pt idx="2419">
                  <c:v>0.9951627867135463</c:v>
                </c:pt>
                <c:pt idx="2420">
                  <c:v>0.99514118439823096</c:v>
                </c:pt>
                <c:pt idx="2421">
                  <c:v>0.99509708829971155</c:v>
                </c:pt>
                <c:pt idx="2422">
                  <c:v>0.99518235840787594</c:v>
                </c:pt>
                <c:pt idx="2423">
                  <c:v>0.99512903806394504</c:v>
                </c:pt>
                <c:pt idx="2424">
                  <c:v>0.99513625666591232</c:v>
                </c:pt>
                <c:pt idx="2425">
                  <c:v>0.99515626008384406</c:v>
                </c:pt>
                <c:pt idx="2426">
                  <c:v>0.9951516300032015</c:v>
                </c:pt>
                <c:pt idx="2427">
                  <c:v>0.99511045005826104</c:v>
                </c:pt>
                <c:pt idx="2428">
                  <c:v>0.9951431274047281</c:v>
                </c:pt>
                <c:pt idx="2429">
                  <c:v>0.99510048559899089</c:v>
                </c:pt>
                <c:pt idx="2430">
                  <c:v>0.99510874644939817</c:v>
                </c:pt>
                <c:pt idx="2431">
                  <c:v>0.9951144470200054</c:v>
                </c:pt>
                <c:pt idx="2432">
                  <c:v>0.99516412475878058</c:v>
                </c:pt>
                <c:pt idx="2433">
                  <c:v>0.99514906703315431</c:v>
                </c:pt>
                <c:pt idx="2434">
                  <c:v>0.99514891400226257</c:v>
                </c:pt>
                <c:pt idx="2435">
                  <c:v>0.99512171458369181</c:v>
                </c:pt>
                <c:pt idx="2436">
                  <c:v>0.99519404630049779</c:v>
                </c:pt>
                <c:pt idx="2437">
                  <c:v>0.99513061126326674</c:v>
                </c:pt>
                <c:pt idx="2438">
                  <c:v>0.99517379877210321</c:v>
                </c:pt>
                <c:pt idx="2439">
                  <c:v>0.99511663001891115</c:v>
                </c:pt>
                <c:pt idx="2440">
                  <c:v>0.99512470203248693</c:v>
                </c:pt>
                <c:pt idx="2441">
                  <c:v>0.9951529965921424</c:v>
                </c:pt>
                <c:pt idx="2442">
                  <c:v>0.99519499901180464</c:v>
                </c:pt>
                <c:pt idx="2443">
                  <c:v>0.99517981209050732</c:v>
                </c:pt>
                <c:pt idx="2444">
                  <c:v>0.9951280172646475</c:v>
                </c:pt>
                <c:pt idx="2445">
                  <c:v>0.99509657173478749</c:v>
                </c:pt>
                <c:pt idx="2446">
                  <c:v>0.99512672989697015</c:v>
                </c:pt>
                <c:pt idx="2447">
                  <c:v>0.99516919673843629</c:v>
                </c:pt>
                <c:pt idx="2448">
                  <c:v>0.9951134249481437</c:v>
                </c:pt>
                <c:pt idx="2449">
                  <c:v>0.99514464466808972</c:v>
                </c:pt>
                <c:pt idx="2450">
                  <c:v>0.9951150912420339</c:v>
                </c:pt>
                <c:pt idx="2451">
                  <c:v>0.99516421207459604</c:v>
                </c:pt>
                <c:pt idx="2452">
                  <c:v>0.99510501306483456</c:v>
                </c:pt>
                <c:pt idx="2453">
                  <c:v>0.99513254110813276</c:v>
                </c:pt>
                <c:pt idx="2454">
                  <c:v>0.99518996799094739</c:v>
                </c:pt>
                <c:pt idx="2455">
                  <c:v>0.99506918935923183</c:v>
                </c:pt>
                <c:pt idx="2456">
                  <c:v>0.99507710753259826</c:v>
                </c:pt>
                <c:pt idx="2457">
                  <c:v>0.99509694007296967</c:v>
                </c:pt>
                <c:pt idx="2458">
                  <c:v>0.99522832495155911</c:v>
                </c:pt>
                <c:pt idx="2459">
                  <c:v>0.99508087868549788</c:v>
                </c:pt>
                <c:pt idx="2460">
                  <c:v>0.99513998680007376</c:v>
                </c:pt>
                <c:pt idx="2461">
                  <c:v>0.99510360025746014</c:v>
                </c:pt>
                <c:pt idx="2462">
                  <c:v>0.99512211314247223</c:v>
                </c:pt>
                <c:pt idx="2463">
                  <c:v>0.99508725853365076</c:v>
                </c:pt>
                <c:pt idx="2464">
                  <c:v>0.9951543784031357</c:v>
                </c:pt>
                <c:pt idx="2465">
                  <c:v>0.99511127323460491</c:v>
                </c:pt>
                <c:pt idx="2466">
                  <c:v>0.99511658307433148</c:v>
                </c:pt>
                <c:pt idx="2467">
                  <c:v>0.99511241740372813</c:v>
                </c:pt>
                <c:pt idx="2468">
                  <c:v>0.99509529953619413</c:v>
                </c:pt>
                <c:pt idx="2469">
                  <c:v>0.99514681391797166</c:v>
                </c:pt>
                <c:pt idx="2470">
                  <c:v>0.99515323113462939</c:v>
                </c:pt>
                <c:pt idx="2471">
                  <c:v>0.99508415741560807</c:v>
                </c:pt>
                <c:pt idx="2472">
                  <c:v>0.99506463093582675</c:v>
                </c:pt>
                <c:pt idx="2473">
                  <c:v>0.99509858256285399</c:v>
                </c:pt>
                <c:pt idx="2474">
                  <c:v>0.99515395985134547</c:v>
                </c:pt>
                <c:pt idx="2475">
                  <c:v>0.9950851054708354</c:v>
                </c:pt>
                <c:pt idx="2476">
                  <c:v>0.99513267761076774</c:v>
                </c:pt>
                <c:pt idx="2477">
                  <c:v>0.99514847865354861</c:v>
                </c:pt>
                <c:pt idx="2478">
                  <c:v>0.99513030859673535</c:v>
                </c:pt>
                <c:pt idx="2479">
                  <c:v>0.99517261532223855</c:v>
                </c:pt>
                <c:pt idx="2480">
                  <c:v>0.99510838334424379</c:v>
                </c:pt>
                <c:pt idx="2481">
                  <c:v>0.9951352082317495</c:v>
                </c:pt>
                <c:pt idx="2482">
                  <c:v>0.99507532287909706</c:v>
                </c:pt>
                <c:pt idx="2483">
                  <c:v>0.99513497763540448</c:v>
                </c:pt>
                <c:pt idx="2484">
                  <c:v>0.99507130622579032</c:v>
                </c:pt>
                <c:pt idx="2485">
                  <c:v>0.99511734271210039</c:v>
                </c:pt>
                <c:pt idx="2486">
                  <c:v>0.99512339800482752</c:v>
                </c:pt>
                <c:pt idx="2487">
                  <c:v>0.99509531855510724</c:v>
                </c:pt>
                <c:pt idx="2488">
                  <c:v>0.9951394050143475</c:v>
                </c:pt>
                <c:pt idx="2489">
                  <c:v>0.9951682917040976</c:v>
                </c:pt>
                <c:pt idx="2490">
                  <c:v>0.99510058656925404</c:v>
                </c:pt>
                <c:pt idx="2491">
                  <c:v>0.99520455581623035</c:v>
                </c:pt>
                <c:pt idx="2492">
                  <c:v>0.99515173213125785</c:v>
                </c:pt>
                <c:pt idx="2493">
                  <c:v>0.99511828340270669</c:v>
                </c:pt>
                <c:pt idx="2494">
                  <c:v>0.99511732528277708</c:v>
                </c:pt>
                <c:pt idx="2495">
                  <c:v>0.99511388987252147</c:v>
                </c:pt>
                <c:pt idx="2496">
                  <c:v>0.99505304224369673</c:v>
                </c:pt>
                <c:pt idx="2497">
                  <c:v>0.99510277997981744</c:v>
                </c:pt>
                <c:pt idx="2498">
                  <c:v>0.99507618749816762</c:v>
                </c:pt>
                <c:pt idx="2499">
                  <c:v>0.99507799483036385</c:v>
                </c:pt>
                <c:pt idx="2500">
                  <c:v>0.99515968084258388</c:v>
                </c:pt>
                <c:pt idx="2501">
                  <c:v>0.9950500356594203</c:v>
                </c:pt>
                <c:pt idx="2502">
                  <c:v>0.99515158500729317</c:v>
                </c:pt>
                <c:pt idx="2503">
                  <c:v>0.99511400236635861</c:v>
                </c:pt>
                <c:pt idx="2504">
                  <c:v>0.99516534700250525</c:v>
                </c:pt>
                <c:pt idx="2505">
                  <c:v>0.99513326062145413</c:v>
                </c:pt>
                <c:pt idx="2506">
                  <c:v>0.99509714400052207</c:v>
                </c:pt>
                <c:pt idx="2507">
                  <c:v>0.995169781809498</c:v>
                </c:pt>
                <c:pt idx="2508">
                  <c:v>0.99518164405049969</c:v>
                </c:pt>
                <c:pt idx="2509">
                  <c:v>0.99516897345522626</c:v>
                </c:pt>
                <c:pt idx="2510">
                  <c:v>0.99509928050096996</c:v>
                </c:pt>
                <c:pt idx="2511">
                  <c:v>0.99504183858656947</c:v>
                </c:pt>
                <c:pt idx="2512">
                  <c:v>0.99514366884466798</c:v>
                </c:pt>
                <c:pt idx="2513">
                  <c:v>0.99514051602733089</c:v>
                </c:pt>
                <c:pt idx="2514">
                  <c:v>0.99514752931888295</c:v>
                </c:pt>
                <c:pt idx="2515">
                  <c:v>0.99509370134280395</c:v>
                </c:pt>
                <c:pt idx="2516">
                  <c:v>0.99510694157983426</c:v>
                </c:pt>
                <c:pt idx="2517">
                  <c:v>0.99515455954062693</c:v>
                </c:pt>
                <c:pt idx="2518">
                  <c:v>0.99513522075875249</c:v>
                </c:pt>
                <c:pt idx="2519">
                  <c:v>0.9951755752834397</c:v>
                </c:pt>
                <c:pt idx="2520">
                  <c:v>0.99515118347539433</c:v>
                </c:pt>
                <c:pt idx="2521">
                  <c:v>0.99513188501504712</c:v>
                </c:pt>
                <c:pt idx="2522">
                  <c:v>0.99507368078784653</c:v>
                </c:pt>
                <c:pt idx="2523">
                  <c:v>0.99514030569345846</c:v>
                </c:pt>
                <c:pt idx="2524">
                  <c:v>0.99513583528537564</c:v>
                </c:pt>
                <c:pt idx="2525">
                  <c:v>0.99511204108128815</c:v>
                </c:pt>
                <c:pt idx="2526">
                  <c:v>0.99514841658874809</c:v>
                </c:pt>
                <c:pt idx="2527">
                  <c:v>0.99513706950035208</c:v>
                </c:pt>
                <c:pt idx="2528">
                  <c:v>0.99515449455045124</c:v>
                </c:pt>
                <c:pt idx="2529">
                  <c:v>0.99514978399407705</c:v>
                </c:pt>
                <c:pt idx="2530">
                  <c:v>0.99512998987254253</c:v>
                </c:pt>
                <c:pt idx="2531">
                  <c:v>0.99516597577029953</c:v>
                </c:pt>
                <c:pt idx="2532">
                  <c:v>0.99512736738401064</c:v>
                </c:pt>
                <c:pt idx="2533">
                  <c:v>0.99506768262264789</c:v>
                </c:pt>
                <c:pt idx="2534">
                  <c:v>0.99512988975018302</c:v>
                </c:pt>
                <c:pt idx="2535">
                  <c:v>0.99518055859719556</c:v>
                </c:pt>
                <c:pt idx="2536">
                  <c:v>0.99514091097089119</c:v>
                </c:pt>
                <c:pt idx="2537">
                  <c:v>0.99508019952814897</c:v>
                </c:pt>
                <c:pt idx="2538">
                  <c:v>0.99511457744674647</c:v>
                </c:pt>
                <c:pt idx="2539">
                  <c:v>0.99515981993296621</c:v>
                </c:pt>
                <c:pt idx="2540">
                  <c:v>0.99522158752539192</c:v>
                </c:pt>
                <c:pt idx="2541">
                  <c:v>0.99507983914604758</c:v>
                </c:pt>
                <c:pt idx="2542">
                  <c:v>0.99511671418442571</c:v>
                </c:pt>
                <c:pt idx="2543">
                  <c:v>0.99511948220541679</c:v>
                </c:pt>
                <c:pt idx="2544">
                  <c:v>0.99517108185020542</c:v>
                </c:pt>
                <c:pt idx="2545">
                  <c:v>0.99514747327983899</c:v>
                </c:pt>
                <c:pt idx="2546">
                  <c:v>0.99515117685411025</c:v>
                </c:pt>
                <c:pt idx="2547">
                  <c:v>0.99513567374412959</c:v>
                </c:pt>
                <c:pt idx="2548">
                  <c:v>0.99516687599013687</c:v>
                </c:pt>
                <c:pt idx="2549">
                  <c:v>0.99512368647245986</c:v>
                </c:pt>
                <c:pt idx="2550">
                  <c:v>0.99519624054095879</c:v>
                </c:pt>
                <c:pt idx="2551">
                  <c:v>0.9951101355101708</c:v>
                </c:pt>
                <c:pt idx="2552">
                  <c:v>0.99514637017479279</c:v>
                </c:pt>
                <c:pt idx="2553">
                  <c:v>0.99511684808041168</c:v>
                </c:pt>
                <c:pt idx="2554">
                  <c:v>0.99521045054585333</c:v>
                </c:pt>
                <c:pt idx="2555">
                  <c:v>0.99512891062351105</c:v>
                </c:pt>
                <c:pt idx="2556">
                  <c:v>0.9951102434730108</c:v>
                </c:pt>
                <c:pt idx="2557">
                  <c:v>0.99512330866016108</c:v>
                </c:pt>
                <c:pt idx="2558">
                  <c:v>0.99513668585867976</c:v>
                </c:pt>
                <c:pt idx="2559">
                  <c:v>0.99511931400931208</c:v>
                </c:pt>
                <c:pt idx="2560">
                  <c:v>0.995147278086149</c:v>
                </c:pt>
                <c:pt idx="2561">
                  <c:v>0.99507654318156014</c:v>
                </c:pt>
                <c:pt idx="2562">
                  <c:v>0.99506829873542868</c:v>
                </c:pt>
                <c:pt idx="2563">
                  <c:v>0.9951103762417951</c:v>
                </c:pt>
                <c:pt idx="2564">
                  <c:v>0.99512848301809398</c:v>
                </c:pt>
                <c:pt idx="2565">
                  <c:v>0.99518872607693731</c:v>
                </c:pt>
                <c:pt idx="2566">
                  <c:v>0.99509119268796631</c:v>
                </c:pt>
                <c:pt idx="2567">
                  <c:v>0.9951365656164135</c:v>
                </c:pt>
                <c:pt idx="2568">
                  <c:v>0.99508862351467597</c:v>
                </c:pt>
                <c:pt idx="2569">
                  <c:v>0.99514293575692492</c:v>
                </c:pt>
                <c:pt idx="2570">
                  <c:v>0.99513150083009982</c:v>
                </c:pt>
                <c:pt idx="2571">
                  <c:v>0.99514747503155132</c:v>
                </c:pt>
                <c:pt idx="2572">
                  <c:v>0.99506979605620394</c:v>
                </c:pt>
                <c:pt idx="2573">
                  <c:v>0.99515136743633392</c:v>
                </c:pt>
                <c:pt idx="2574">
                  <c:v>0.99509386846926751</c:v>
                </c:pt>
                <c:pt idx="2575">
                  <c:v>0.99518050222193433</c:v>
                </c:pt>
                <c:pt idx="2576">
                  <c:v>0.99509455721087658</c:v>
                </c:pt>
                <c:pt idx="2577">
                  <c:v>0.99504366979256853</c:v>
                </c:pt>
                <c:pt idx="2578">
                  <c:v>0.99519244712325861</c:v>
                </c:pt>
                <c:pt idx="2579">
                  <c:v>0.99519819569422052</c:v>
                </c:pt>
                <c:pt idx="2580">
                  <c:v>0.99511610668036732</c:v>
                </c:pt>
                <c:pt idx="2581">
                  <c:v>0.99513347808556629</c:v>
                </c:pt>
                <c:pt idx="2582">
                  <c:v>0.99513762524598359</c:v>
                </c:pt>
                <c:pt idx="2583">
                  <c:v>0.99517204526574843</c:v>
                </c:pt>
                <c:pt idx="2584">
                  <c:v>0.99509746075109495</c:v>
                </c:pt>
                <c:pt idx="2585">
                  <c:v>0.99511319943196086</c:v>
                </c:pt>
                <c:pt idx="2586">
                  <c:v>0.99517882081260656</c:v>
                </c:pt>
                <c:pt idx="2587">
                  <c:v>0.99515389041960367</c:v>
                </c:pt>
                <c:pt idx="2588">
                  <c:v>0.99513350357544972</c:v>
                </c:pt>
                <c:pt idx="2589">
                  <c:v>0.99518355043469497</c:v>
                </c:pt>
                <c:pt idx="2590">
                  <c:v>0.99513309169439579</c:v>
                </c:pt>
                <c:pt idx="2591">
                  <c:v>0.99511775737625907</c:v>
                </c:pt>
                <c:pt idx="2592">
                  <c:v>0.9950949683530419</c:v>
                </c:pt>
                <c:pt idx="2593">
                  <c:v>0.99506941419379302</c:v>
                </c:pt>
                <c:pt idx="2594">
                  <c:v>0.99511593905533968</c:v>
                </c:pt>
                <c:pt idx="2595">
                  <c:v>0.99516805189126356</c:v>
                </c:pt>
                <c:pt idx="2596">
                  <c:v>0.99516509425659783</c:v>
                </c:pt>
                <c:pt idx="2597">
                  <c:v>0.99513583100638969</c:v>
                </c:pt>
                <c:pt idx="2598">
                  <c:v>0.99508175461268267</c:v>
                </c:pt>
                <c:pt idx="2599">
                  <c:v>0.99512917128843792</c:v>
                </c:pt>
                <c:pt idx="2600">
                  <c:v>0.99509948980697682</c:v>
                </c:pt>
                <c:pt idx="2601">
                  <c:v>0.99511079316634699</c:v>
                </c:pt>
                <c:pt idx="2602">
                  <c:v>0.9951156887912983</c:v>
                </c:pt>
                <c:pt idx="2603">
                  <c:v>0.99508978692093863</c:v>
                </c:pt>
                <c:pt idx="2604">
                  <c:v>0.99513107863567207</c:v>
                </c:pt>
                <c:pt idx="2605">
                  <c:v>0.99504524058200838</c:v>
                </c:pt>
                <c:pt idx="2606">
                  <c:v>0.99513755495366818</c:v>
                </c:pt>
                <c:pt idx="2607">
                  <c:v>0.99511464560454022</c:v>
                </c:pt>
                <c:pt idx="2608">
                  <c:v>0.9951013502249979</c:v>
                </c:pt>
                <c:pt idx="2609">
                  <c:v>0.99513161439792497</c:v>
                </c:pt>
                <c:pt idx="2610">
                  <c:v>0.99507242757242154</c:v>
                </c:pt>
                <c:pt idx="2611">
                  <c:v>0.99512272934055179</c:v>
                </c:pt>
                <c:pt idx="2612">
                  <c:v>0.99514580470155545</c:v>
                </c:pt>
                <c:pt idx="2613">
                  <c:v>0.99509274719714302</c:v>
                </c:pt>
                <c:pt idx="2614">
                  <c:v>0.99517026366311967</c:v>
                </c:pt>
                <c:pt idx="2615">
                  <c:v>0.99509446560752879</c:v>
                </c:pt>
                <c:pt idx="2616">
                  <c:v>0.99513890997408982</c:v>
                </c:pt>
                <c:pt idx="2617">
                  <c:v>0.9951597921380263</c:v>
                </c:pt>
                <c:pt idx="2618">
                  <c:v>0.99508328925205625</c:v>
                </c:pt>
                <c:pt idx="2619">
                  <c:v>0.99508985802483574</c:v>
                </c:pt>
                <c:pt idx="2620">
                  <c:v>0.9950657057683735</c:v>
                </c:pt>
                <c:pt idx="2621">
                  <c:v>0.99510603066030767</c:v>
                </c:pt>
                <c:pt idx="2622">
                  <c:v>0.99511580598865601</c:v>
                </c:pt>
                <c:pt idx="2623">
                  <c:v>0.99520052126300151</c:v>
                </c:pt>
                <c:pt idx="2624">
                  <c:v>0.995090916882169</c:v>
                </c:pt>
                <c:pt idx="2625">
                  <c:v>0.9950388804598197</c:v>
                </c:pt>
                <c:pt idx="2626">
                  <c:v>0.99509002975989436</c:v>
                </c:pt>
                <c:pt idx="2627">
                  <c:v>0.99511236224639399</c:v>
                </c:pt>
                <c:pt idx="2628">
                  <c:v>0.99506752562762335</c:v>
                </c:pt>
                <c:pt idx="2629">
                  <c:v>0.9951111647807771</c:v>
                </c:pt>
                <c:pt idx="2630">
                  <c:v>0.99512748400136652</c:v>
                </c:pt>
                <c:pt idx="2631">
                  <c:v>0.99517608420363901</c:v>
                </c:pt>
                <c:pt idx="2632">
                  <c:v>0.99512782715444092</c:v>
                </c:pt>
                <c:pt idx="2633">
                  <c:v>0.99511115232337932</c:v>
                </c:pt>
                <c:pt idx="2634">
                  <c:v>0.9951306408569901</c:v>
                </c:pt>
                <c:pt idx="2635">
                  <c:v>0.99512289807574106</c:v>
                </c:pt>
                <c:pt idx="2636">
                  <c:v>0.99508720668403794</c:v>
                </c:pt>
                <c:pt idx="2637">
                  <c:v>0.99512373435683743</c:v>
                </c:pt>
                <c:pt idx="2638">
                  <c:v>0.9952150435332433</c:v>
                </c:pt>
                <c:pt idx="2639">
                  <c:v>0.99515270909095999</c:v>
                </c:pt>
                <c:pt idx="2640">
                  <c:v>0.99514839955591461</c:v>
                </c:pt>
                <c:pt idx="2641">
                  <c:v>0.99520696137176767</c:v>
                </c:pt>
                <c:pt idx="2642">
                  <c:v>0.99518605406835547</c:v>
                </c:pt>
                <c:pt idx="2643">
                  <c:v>0.99515326782132607</c:v>
                </c:pt>
                <c:pt idx="2644">
                  <c:v>0.99512919839017921</c:v>
                </c:pt>
                <c:pt idx="2645">
                  <c:v>0.99513197169231937</c:v>
                </c:pt>
                <c:pt idx="2646">
                  <c:v>0.99510922112861588</c:v>
                </c:pt>
                <c:pt idx="2647">
                  <c:v>0.99510927125879955</c:v>
                </c:pt>
                <c:pt idx="2648">
                  <c:v>0.99505758184815307</c:v>
                </c:pt>
                <c:pt idx="2649">
                  <c:v>0.99512255247897319</c:v>
                </c:pt>
                <c:pt idx="2650">
                  <c:v>0.99510640897828406</c:v>
                </c:pt>
                <c:pt idx="2651">
                  <c:v>0.99510887047189833</c:v>
                </c:pt>
                <c:pt idx="2652">
                  <c:v>0.99511929877007499</c:v>
                </c:pt>
                <c:pt idx="2653">
                  <c:v>0.99508965450993181</c:v>
                </c:pt>
                <c:pt idx="2654">
                  <c:v>0.99514709626932552</c:v>
                </c:pt>
                <c:pt idx="2655">
                  <c:v>0.99513119580863285</c:v>
                </c:pt>
                <c:pt idx="2656">
                  <c:v>0.99515941612362446</c:v>
                </c:pt>
                <c:pt idx="2657">
                  <c:v>0.99506656502933044</c:v>
                </c:pt>
                <c:pt idx="2658">
                  <c:v>0.9950742266696494</c:v>
                </c:pt>
                <c:pt idx="2659">
                  <c:v>0.99511932211745335</c:v>
                </c:pt>
                <c:pt idx="2660">
                  <c:v>0.99515643671446852</c:v>
                </c:pt>
                <c:pt idx="2661">
                  <c:v>0.99511645311395347</c:v>
                </c:pt>
                <c:pt idx="2662">
                  <c:v>0.99507385855260633</c:v>
                </c:pt>
                <c:pt idx="2663">
                  <c:v>0.99508535015426658</c:v>
                </c:pt>
                <c:pt idx="2664">
                  <c:v>0.99514047949478002</c:v>
                </c:pt>
                <c:pt idx="2665">
                  <c:v>0.99507570813004198</c:v>
                </c:pt>
                <c:pt idx="2666">
                  <c:v>0.995112502252813</c:v>
                </c:pt>
                <c:pt idx="2667">
                  <c:v>0.9951432742903038</c:v>
                </c:pt>
                <c:pt idx="2668">
                  <c:v>0.9951418896613059</c:v>
                </c:pt>
                <c:pt idx="2669">
                  <c:v>0.99509268244551996</c:v>
                </c:pt>
                <c:pt idx="2670">
                  <c:v>0.99513631220543375</c:v>
                </c:pt>
                <c:pt idx="2671">
                  <c:v>0.99513822160332022</c:v>
                </c:pt>
                <c:pt idx="2672">
                  <c:v>0.99513892431263617</c:v>
                </c:pt>
                <c:pt idx="2673">
                  <c:v>0.99513992238536442</c:v>
                </c:pt>
                <c:pt idx="2674">
                  <c:v>0.99514202924691453</c:v>
                </c:pt>
                <c:pt idx="2675">
                  <c:v>0.9951053227229214</c:v>
                </c:pt>
                <c:pt idx="2676">
                  <c:v>0.99507915274223546</c:v>
                </c:pt>
                <c:pt idx="2677">
                  <c:v>0.99511345493259218</c:v>
                </c:pt>
                <c:pt idx="2678">
                  <c:v>0.99510923964704689</c:v>
                </c:pt>
                <c:pt idx="2679">
                  <c:v>0.9951346187656942</c:v>
                </c:pt>
                <c:pt idx="2680">
                  <c:v>0.99507355709374945</c:v>
                </c:pt>
                <c:pt idx="2681">
                  <c:v>0.99508549096667798</c:v>
                </c:pt>
                <c:pt idx="2682">
                  <c:v>0.99510790978288355</c:v>
                </c:pt>
                <c:pt idx="2683">
                  <c:v>0.9950581239517835</c:v>
                </c:pt>
                <c:pt idx="2684">
                  <c:v>0.99516111166466803</c:v>
                </c:pt>
                <c:pt idx="2685">
                  <c:v>0.9950793441049548</c:v>
                </c:pt>
                <c:pt idx="2686">
                  <c:v>0.99513852167844685</c:v>
                </c:pt>
                <c:pt idx="2687">
                  <c:v>0.99509202120053153</c:v>
                </c:pt>
                <c:pt idx="2688">
                  <c:v>0.99514222380663753</c:v>
                </c:pt>
                <c:pt idx="2689">
                  <c:v>0.99507899380340425</c:v>
                </c:pt>
                <c:pt idx="2690">
                  <c:v>0.99514625619435848</c:v>
                </c:pt>
                <c:pt idx="2691">
                  <c:v>0.99519206367790736</c:v>
                </c:pt>
                <c:pt idx="2692">
                  <c:v>0.99513045396129118</c:v>
                </c:pt>
                <c:pt idx="2693">
                  <c:v>0.995128608296037</c:v>
                </c:pt>
                <c:pt idx="2694">
                  <c:v>0.99511077796719116</c:v>
                </c:pt>
                <c:pt idx="2695">
                  <c:v>0.99512527982912802</c:v>
                </c:pt>
                <c:pt idx="2696">
                  <c:v>0.99508001590736717</c:v>
                </c:pt>
                <c:pt idx="2697">
                  <c:v>0.99515579457804404</c:v>
                </c:pt>
                <c:pt idx="2698">
                  <c:v>0.99510651949738049</c:v>
                </c:pt>
                <c:pt idx="2699">
                  <c:v>0.99504179531296943</c:v>
                </c:pt>
                <c:pt idx="2700">
                  <c:v>0.99513389783032469</c:v>
                </c:pt>
                <c:pt idx="2701">
                  <c:v>0.9951213851561268</c:v>
                </c:pt>
                <c:pt idx="2702">
                  <c:v>0.99510919872136461</c:v>
                </c:pt>
                <c:pt idx="2703">
                  <c:v>0.99510557822018642</c:v>
                </c:pt>
                <c:pt idx="2704">
                  <c:v>0.99508248418816081</c:v>
                </c:pt>
                <c:pt idx="2705">
                  <c:v>0.99512383477771216</c:v>
                </c:pt>
                <c:pt idx="2706">
                  <c:v>0.99508745930661802</c:v>
                </c:pt>
                <c:pt idx="2707">
                  <c:v>0.99516333073675101</c:v>
                </c:pt>
                <c:pt idx="2708">
                  <c:v>0.99517482856101469</c:v>
                </c:pt>
                <c:pt idx="2709">
                  <c:v>0.99513763985626136</c:v>
                </c:pt>
                <c:pt idx="2710">
                  <c:v>0.99510506733620563</c:v>
                </c:pt>
                <c:pt idx="2711">
                  <c:v>0.99512730844381281</c:v>
                </c:pt>
                <c:pt idx="2712">
                  <c:v>0.99514031531185709</c:v>
                </c:pt>
                <c:pt idx="2713">
                  <c:v>0.99507501317490477</c:v>
                </c:pt>
                <c:pt idx="2714">
                  <c:v>0.99513464660639217</c:v>
                </c:pt>
                <c:pt idx="2715">
                  <c:v>0.99506177386917383</c:v>
                </c:pt>
                <c:pt idx="2716">
                  <c:v>0.99512554596637026</c:v>
                </c:pt>
                <c:pt idx="2717">
                  <c:v>0.99513466402675099</c:v>
                </c:pt>
                <c:pt idx="2718">
                  <c:v>0.99507463139584573</c:v>
                </c:pt>
                <c:pt idx="2719">
                  <c:v>0.99514709384273725</c:v>
                </c:pt>
                <c:pt idx="2720">
                  <c:v>0.99516609248317056</c:v>
                </c:pt>
                <c:pt idx="2721">
                  <c:v>0.99510289934005625</c:v>
                </c:pt>
                <c:pt idx="2722">
                  <c:v>0.99512657459927445</c:v>
                </c:pt>
                <c:pt idx="2723">
                  <c:v>0.99512022043171022</c:v>
                </c:pt>
                <c:pt idx="2724">
                  <c:v>0.99511430481286001</c:v>
                </c:pt>
                <c:pt idx="2725">
                  <c:v>0.99513151306958758</c:v>
                </c:pt>
                <c:pt idx="2726">
                  <c:v>0.99510879390251272</c:v>
                </c:pt>
                <c:pt idx="2727">
                  <c:v>0.99514853129506664</c:v>
                </c:pt>
                <c:pt idx="2728">
                  <c:v>0.9951028037566777</c:v>
                </c:pt>
                <c:pt idx="2729">
                  <c:v>0.99504261190212162</c:v>
                </c:pt>
                <c:pt idx="2730">
                  <c:v>0.99510517214803207</c:v>
                </c:pt>
                <c:pt idx="2731">
                  <c:v>0.99510455074957893</c:v>
                </c:pt>
                <c:pt idx="2732">
                  <c:v>0.9951405343114621</c:v>
                </c:pt>
                <c:pt idx="2733">
                  <c:v>0.99513698169248466</c:v>
                </c:pt>
                <c:pt idx="2734">
                  <c:v>0.99520508445237366</c:v>
                </c:pt>
                <c:pt idx="2735">
                  <c:v>0.99512414195353116</c:v>
                </c:pt>
                <c:pt idx="2736">
                  <c:v>0.99507292713788054</c:v>
                </c:pt>
                <c:pt idx="2737">
                  <c:v>0.99506106800119276</c:v>
                </c:pt>
                <c:pt idx="2738">
                  <c:v>0.99504942316360168</c:v>
                </c:pt>
                <c:pt idx="2739">
                  <c:v>0.99513484935634244</c:v>
                </c:pt>
                <c:pt idx="2740">
                  <c:v>0.99515391306787537</c:v>
                </c:pt>
                <c:pt idx="2741">
                  <c:v>0.99511418225925641</c:v>
                </c:pt>
                <c:pt idx="2742">
                  <c:v>0.99513086984556454</c:v>
                </c:pt>
                <c:pt idx="2743">
                  <c:v>0.99508962322640959</c:v>
                </c:pt>
                <c:pt idx="2744">
                  <c:v>0.99511599203147305</c:v>
                </c:pt>
                <c:pt idx="2745">
                  <c:v>0.99515062434520429</c:v>
                </c:pt>
                <c:pt idx="2746">
                  <c:v>0.99503730183701089</c:v>
                </c:pt>
                <c:pt idx="2747">
                  <c:v>0.99511896583691706</c:v>
                </c:pt>
                <c:pt idx="2748">
                  <c:v>0.99508691794680804</c:v>
                </c:pt>
                <c:pt idx="2749">
                  <c:v>0.99512618678120823</c:v>
                </c:pt>
                <c:pt idx="2750">
                  <c:v>0.99514725887987598</c:v>
                </c:pt>
                <c:pt idx="2751">
                  <c:v>0.99514086830970749</c:v>
                </c:pt>
                <c:pt idx="2752">
                  <c:v>0.99516779147785606</c:v>
                </c:pt>
                <c:pt idx="2753">
                  <c:v>0.9951456299541972</c:v>
                </c:pt>
                <c:pt idx="2754">
                  <c:v>0.99515114193480658</c:v>
                </c:pt>
                <c:pt idx="2755">
                  <c:v>0.99515228940442546</c:v>
                </c:pt>
                <c:pt idx="2756">
                  <c:v>0.99508013360072134</c:v>
                </c:pt>
                <c:pt idx="2757">
                  <c:v>0.99511645275346927</c:v>
                </c:pt>
                <c:pt idx="2758">
                  <c:v>0.9951481637247086</c:v>
                </c:pt>
                <c:pt idx="2759">
                  <c:v>0.9951328692485466</c:v>
                </c:pt>
                <c:pt idx="2760">
                  <c:v>0.99506689845008256</c:v>
                </c:pt>
                <c:pt idx="2761">
                  <c:v>0.99511989529184564</c:v>
                </c:pt>
                <c:pt idx="2762">
                  <c:v>0.99508676751842451</c:v>
                </c:pt>
                <c:pt idx="2763">
                  <c:v>0.99508458373114839</c:v>
                </c:pt>
                <c:pt idx="2764">
                  <c:v>0.9951691504656901</c:v>
                </c:pt>
                <c:pt idx="2765">
                  <c:v>0.9951429199477303</c:v>
                </c:pt>
                <c:pt idx="2766">
                  <c:v>0.99507900069112554</c:v>
                </c:pt>
                <c:pt idx="2767">
                  <c:v>0.99511112709139615</c:v>
                </c:pt>
                <c:pt idx="2768">
                  <c:v>0.9951282419013201</c:v>
                </c:pt>
                <c:pt idx="2769">
                  <c:v>0.99512574542379051</c:v>
                </c:pt>
                <c:pt idx="2770">
                  <c:v>0.99512225227055895</c:v>
                </c:pt>
                <c:pt idx="2771">
                  <c:v>0.99512047664972636</c:v>
                </c:pt>
                <c:pt idx="2772">
                  <c:v>0.99511975387183182</c:v>
                </c:pt>
                <c:pt idx="2773">
                  <c:v>0.99514613138360408</c:v>
                </c:pt>
                <c:pt idx="2774">
                  <c:v>0.99511515231997261</c:v>
                </c:pt>
                <c:pt idx="2775">
                  <c:v>0.99508638400879323</c:v>
                </c:pt>
                <c:pt idx="2776">
                  <c:v>0.9950793456180842</c:v>
                </c:pt>
                <c:pt idx="2777">
                  <c:v>0.99508952172665488</c:v>
                </c:pt>
                <c:pt idx="2778">
                  <c:v>0.99505322625733961</c:v>
                </c:pt>
                <c:pt idx="2779">
                  <c:v>0.99510711497896909</c:v>
                </c:pt>
                <c:pt idx="2780">
                  <c:v>0.99509295258088792</c:v>
                </c:pt>
                <c:pt idx="2781">
                  <c:v>0.99514612857690588</c:v>
                </c:pt>
                <c:pt idx="2782">
                  <c:v>0.9951492951865778</c:v>
                </c:pt>
                <c:pt idx="2783">
                  <c:v>0.99514579852554286</c:v>
                </c:pt>
                <c:pt idx="2784">
                  <c:v>0.99504948417059824</c:v>
                </c:pt>
                <c:pt idx="2785">
                  <c:v>0.99509923703476044</c:v>
                </c:pt>
                <c:pt idx="2786">
                  <c:v>0.99512067447673791</c:v>
                </c:pt>
                <c:pt idx="2787">
                  <c:v>0.99505839483344272</c:v>
                </c:pt>
                <c:pt idx="2788">
                  <c:v>0.99508328643944954</c:v>
                </c:pt>
                <c:pt idx="2789">
                  <c:v>0.9951041074035285</c:v>
                </c:pt>
                <c:pt idx="2790">
                  <c:v>0.99511104874949829</c:v>
                </c:pt>
                <c:pt idx="2791">
                  <c:v>0.99513769675412</c:v>
                </c:pt>
                <c:pt idx="2792">
                  <c:v>0.9951507792817007</c:v>
                </c:pt>
                <c:pt idx="2793">
                  <c:v>0.99511397185491601</c:v>
                </c:pt>
                <c:pt idx="2794">
                  <c:v>0.99513948788102147</c:v>
                </c:pt>
                <c:pt idx="2795">
                  <c:v>0.9950942144576953</c:v>
                </c:pt>
                <c:pt idx="2796">
                  <c:v>0.99511512941330427</c:v>
                </c:pt>
                <c:pt idx="2797">
                  <c:v>0.99518036853718883</c:v>
                </c:pt>
                <c:pt idx="2798">
                  <c:v>0.9951450813762015</c:v>
                </c:pt>
                <c:pt idx="2799">
                  <c:v>0.99513915884696824</c:v>
                </c:pt>
                <c:pt idx="2800">
                  <c:v>0.99518406184450314</c:v>
                </c:pt>
                <c:pt idx="2801">
                  <c:v>0.99514776415617356</c:v>
                </c:pt>
                <c:pt idx="2802">
                  <c:v>0.9950844972509113</c:v>
                </c:pt>
                <c:pt idx="2803">
                  <c:v>0.9951279727594794</c:v>
                </c:pt>
                <c:pt idx="2804">
                  <c:v>0.99514049049415332</c:v>
                </c:pt>
                <c:pt idx="2805">
                  <c:v>0.99509733599361416</c:v>
                </c:pt>
                <c:pt idx="2806">
                  <c:v>0.99514868303621251</c:v>
                </c:pt>
                <c:pt idx="2807">
                  <c:v>0.99508086471812784</c:v>
                </c:pt>
                <c:pt idx="2808">
                  <c:v>0.99508729881872393</c:v>
                </c:pt>
                <c:pt idx="2809">
                  <c:v>0.99508490608578959</c:v>
                </c:pt>
                <c:pt idx="2810">
                  <c:v>0.99516542111750883</c:v>
                </c:pt>
                <c:pt idx="2811">
                  <c:v>0.99514440021040995</c:v>
                </c:pt>
                <c:pt idx="2812">
                  <c:v>0.99510501455580991</c:v>
                </c:pt>
                <c:pt idx="2813">
                  <c:v>0.9951329771846622</c:v>
                </c:pt>
                <c:pt idx="2814">
                  <c:v>0.99508307568182952</c:v>
                </c:pt>
                <c:pt idx="2815">
                  <c:v>0.99507613367894532</c:v>
                </c:pt>
                <c:pt idx="2816">
                  <c:v>0.99510212050575886</c:v>
                </c:pt>
                <c:pt idx="2817">
                  <c:v>0.99512155015696635</c:v>
                </c:pt>
                <c:pt idx="2818">
                  <c:v>0.99514942234587256</c:v>
                </c:pt>
                <c:pt idx="2819">
                  <c:v>0.99507414360106117</c:v>
                </c:pt>
                <c:pt idx="2820">
                  <c:v>0.99510663965986179</c:v>
                </c:pt>
                <c:pt idx="2821">
                  <c:v>0.99507865052268363</c:v>
                </c:pt>
                <c:pt idx="2822">
                  <c:v>0.99511500899510164</c:v>
                </c:pt>
                <c:pt idx="2823">
                  <c:v>0.9951137648002869</c:v>
                </c:pt>
                <c:pt idx="2824">
                  <c:v>0.99510236162628973</c:v>
                </c:pt>
                <c:pt idx="2825">
                  <c:v>0.99510585983357891</c:v>
                </c:pt>
                <c:pt idx="2826">
                  <c:v>0.99506711812672877</c:v>
                </c:pt>
                <c:pt idx="2827">
                  <c:v>0.99506838019003141</c:v>
                </c:pt>
                <c:pt idx="2828">
                  <c:v>0.99510918538494486</c:v>
                </c:pt>
                <c:pt idx="2829">
                  <c:v>0.99506291337635799</c:v>
                </c:pt>
                <c:pt idx="2830">
                  <c:v>0.99509341450281086</c:v>
                </c:pt>
                <c:pt idx="2831">
                  <c:v>0.9951915671679944</c:v>
                </c:pt>
                <c:pt idx="2832">
                  <c:v>0.99510874772645552</c:v>
                </c:pt>
                <c:pt idx="2833">
                  <c:v>0.99510069409461077</c:v>
                </c:pt>
                <c:pt idx="2834">
                  <c:v>0.9950829372255886</c:v>
                </c:pt>
                <c:pt idx="2835">
                  <c:v>0.99515712278055091</c:v>
                </c:pt>
                <c:pt idx="2836">
                  <c:v>0.9950840455756047</c:v>
                </c:pt>
                <c:pt idx="2837">
                  <c:v>0.99510250551396351</c:v>
                </c:pt>
                <c:pt idx="2838">
                  <c:v>0.99519275911273253</c:v>
                </c:pt>
                <c:pt idx="2839">
                  <c:v>0.99515776614380436</c:v>
                </c:pt>
                <c:pt idx="2840">
                  <c:v>0.99510704409933826</c:v>
                </c:pt>
                <c:pt idx="2841">
                  <c:v>0.99506722245718349</c:v>
                </c:pt>
                <c:pt idx="2842">
                  <c:v>0.99509518076638792</c:v>
                </c:pt>
                <c:pt idx="2843">
                  <c:v>0.99512071965564397</c:v>
                </c:pt>
                <c:pt idx="2844">
                  <c:v>0.99516997288122833</c:v>
                </c:pt>
                <c:pt idx="2845">
                  <c:v>0.99508920057015249</c:v>
                </c:pt>
                <c:pt idx="2846">
                  <c:v>0.99508481106320357</c:v>
                </c:pt>
                <c:pt idx="2847">
                  <c:v>0.99512505250137651</c:v>
                </c:pt>
                <c:pt idx="2848">
                  <c:v>0.99513171909239084</c:v>
                </c:pt>
                <c:pt idx="2849">
                  <c:v>0.99510002537611764</c:v>
                </c:pt>
                <c:pt idx="2850">
                  <c:v>0.99511453696386054</c:v>
                </c:pt>
                <c:pt idx="2851">
                  <c:v>0.99509332221912894</c:v>
                </c:pt>
                <c:pt idx="2852">
                  <c:v>0.99506300712945295</c:v>
                </c:pt>
                <c:pt idx="2853">
                  <c:v>0.99506583667836312</c:v>
                </c:pt>
                <c:pt idx="2854">
                  <c:v>0.99509357314638702</c:v>
                </c:pt>
                <c:pt idx="2855">
                  <c:v>0.99511694804470863</c:v>
                </c:pt>
                <c:pt idx="2856">
                  <c:v>0.99511228933606344</c:v>
                </c:pt>
                <c:pt idx="2857">
                  <c:v>0.99508973493656416</c:v>
                </c:pt>
                <c:pt idx="2858">
                  <c:v>0.99515877983852608</c:v>
                </c:pt>
                <c:pt idx="2859">
                  <c:v>0.9950957351992189</c:v>
                </c:pt>
                <c:pt idx="2860">
                  <c:v>0.9951017369751135</c:v>
                </c:pt>
                <c:pt idx="2861">
                  <c:v>0.99515618774382941</c:v>
                </c:pt>
                <c:pt idx="2862">
                  <c:v>0.99513772378079235</c:v>
                </c:pt>
                <c:pt idx="2863">
                  <c:v>0.9951585399896512</c:v>
                </c:pt>
                <c:pt idx="2864">
                  <c:v>0.99506762486723221</c:v>
                </c:pt>
                <c:pt idx="2865">
                  <c:v>0.99506265796511617</c:v>
                </c:pt>
                <c:pt idx="2866">
                  <c:v>0.9951119189470814</c:v>
                </c:pt>
                <c:pt idx="2867">
                  <c:v>0.99507755838456668</c:v>
                </c:pt>
                <c:pt idx="2868">
                  <c:v>0.99506104686031149</c:v>
                </c:pt>
                <c:pt idx="2869">
                  <c:v>0.99515146866464543</c:v>
                </c:pt>
                <c:pt idx="2870">
                  <c:v>0.99515725310419545</c:v>
                </c:pt>
                <c:pt idx="2871">
                  <c:v>0.99506015493967392</c:v>
                </c:pt>
                <c:pt idx="2872">
                  <c:v>0.995076790859724</c:v>
                </c:pt>
                <c:pt idx="2873">
                  <c:v>0.99511623527776605</c:v>
                </c:pt>
                <c:pt idx="2874">
                  <c:v>0.99507128713268489</c:v>
                </c:pt>
                <c:pt idx="2875">
                  <c:v>0.99512846576480196</c:v>
                </c:pt>
                <c:pt idx="2876">
                  <c:v>0.99521104669674976</c:v>
                </c:pt>
                <c:pt idx="2877">
                  <c:v>0.99517544072766817</c:v>
                </c:pt>
                <c:pt idx="2878">
                  <c:v>0.995072820492649</c:v>
                </c:pt>
                <c:pt idx="2879">
                  <c:v>0.99505609741578549</c:v>
                </c:pt>
                <c:pt idx="2880">
                  <c:v>0.99509194917041877</c:v>
                </c:pt>
                <c:pt idx="2881">
                  <c:v>0.99517332255254531</c:v>
                </c:pt>
                <c:pt idx="2882">
                  <c:v>0.99505426688348209</c:v>
                </c:pt>
                <c:pt idx="2883">
                  <c:v>0.99511259210728886</c:v>
                </c:pt>
                <c:pt idx="2884">
                  <c:v>0.99512218720639267</c:v>
                </c:pt>
                <c:pt idx="2885">
                  <c:v>0.99508096924242373</c:v>
                </c:pt>
                <c:pt idx="2886">
                  <c:v>0.99509491965376862</c:v>
                </c:pt>
                <c:pt idx="2887">
                  <c:v>0.99508041326074015</c:v>
                </c:pt>
                <c:pt idx="2888">
                  <c:v>0.99510579681518752</c:v>
                </c:pt>
                <c:pt idx="2889">
                  <c:v>0.99515134854313414</c:v>
                </c:pt>
                <c:pt idx="2890">
                  <c:v>0.9951626120400684</c:v>
                </c:pt>
                <c:pt idx="2891">
                  <c:v>0.99513201358233694</c:v>
                </c:pt>
                <c:pt idx="2892">
                  <c:v>0.9951014621470694</c:v>
                </c:pt>
                <c:pt idx="2893">
                  <c:v>0.99507324171552658</c:v>
                </c:pt>
                <c:pt idx="2894">
                  <c:v>0.99516536745782758</c:v>
                </c:pt>
                <c:pt idx="2895">
                  <c:v>0.9951412264432673</c:v>
                </c:pt>
                <c:pt idx="2896">
                  <c:v>0.99516393747796761</c:v>
                </c:pt>
                <c:pt idx="2897">
                  <c:v>0.99512744076721393</c:v>
                </c:pt>
                <c:pt idx="2898">
                  <c:v>0.99519217423996342</c:v>
                </c:pt>
                <c:pt idx="2899">
                  <c:v>0.99506724380411549</c:v>
                </c:pt>
                <c:pt idx="2900">
                  <c:v>0.99513428551475913</c:v>
                </c:pt>
                <c:pt idx="2901">
                  <c:v>0.99514282464558212</c:v>
                </c:pt>
                <c:pt idx="2902">
                  <c:v>0.99513530129465122</c:v>
                </c:pt>
                <c:pt idx="2903">
                  <c:v>0.99504034666578023</c:v>
                </c:pt>
                <c:pt idx="2904">
                  <c:v>0.99507446713438163</c:v>
                </c:pt>
                <c:pt idx="2905">
                  <c:v>0.99506210307743548</c:v>
                </c:pt>
                <c:pt idx="2906">
                  <c:v>0.99511882825344822</c:v>
                </c:pt>
                <c:pt idx="2907">
                  <c:v>0.99510462899228636</c:v>
                </c:pt>
                <c:pt idx="2908">
                  <c:v>0.99509610559723716</c:v>
                </c:pt>
                <c:pt idx="2909">
                  <c:v>0.99508789446292201</c:v>
                </c:pt>
                <c:pt idx="2910">
                  <c:v>0.99511484998065336</c:v>
                </c:pt>
                <c:pt idx="2911">
                  <c:v>0.99507319763164259</c:v>
                </c:pt>
                <c:pt idx="2912">
                  <c:v>0.99506142143819709</c:v>
                </c:pt>
                <c:pt idx="2913">
                  <c:v>0.99506083283837543</c:v>
                </c:pt>
                <c:pt idx="2914">
                  <c:v>0.99509860704059705</c:v>
                </c:pt>
                <c:pt idx="2915">
                  <c:v>0.99511296106477753</c:v>
                </c:pt>
                <c:pt idx="2916">
                  <c:v>0.99510873748124007</c:v>
                </c:pt>
                <c:pt idx="2917">
                  <c:v>0.99519045932602945</c:v>
                </c:pt>
                <c:pt idx="2918">
                  <c:v>0.9951381785611495</c:v>
                </c:pt>
                <c:pt idx="2919">
                  <c:v>0.99506811685420971</c:v>
                </c:pt>
                <c:pt idx="2920">
                  <c:v>0.99513486376852356</c:v>
                </c:pt>
                <c:pt idx="2921">
                  <c:v>0.99512381357691393</c:v>
                </c:pt>
                <c:pt idx="2922">
                  <c:v>0.99506280544632353</c:v>
                </c:pt>
                <c:pt idx="2923">
                  <c:v>0.99508735836405848</c:v>
                </c:pt>
                <c:pt idx="2924">
                  <c:v>0.99508168079590964</c:v>
                </c:pt>
                <c:pt idx="2925">
                  <c:v>0.99513164482894445</c:v>
                </c:pt>
                <c:pt idx="2926">
                  <c:v>0.99511118417156974</c:v>
                </c:pt>
                <c:pt idx="2927">
                  <c:v>0.99505997093039622</c:v>
                </c:pt>
                <c:pt idx="2928">
                  <c:v>0.99518434512945608</c:v>
                </c:pt>
                <c:pt idx="2929">
                  <c:v>0.99509975382358518</c:v>
                </c:pt>
                <c:pt idx="2930">
                  <c:v>0.99514430592697034</c:v>
                </c:pt>
                <c:pt idx="2931">
                  <c:v>0.99510123855283994</c:v>
                </c:pt>
                <c:pt idx="2932">
                  <c:v>0.99515208182587811</c:v>
                </c:pt>
                <c:pt idx="2933">
                  <c:v>0.99513518373145993</c:v>
                </c:pt>
                <c:pt idx="2934">
                  <c:v>0.99515941141403819</c:v>
                </c:pt>
                <c:pt idx="2935">
                  <c:v>0.99517180461199162</c:v>
                </c:pt>
                <c:pt idx="2936">
                  <c:v>0.99515897960007416</c:v>
                </c:pt>
                <c:pt idx="2937">
                  <c:v>0.99510534216744329</c:v>
                </c:pt>
                <c:pt idx="2938">
                  <c:v>0.99516194021480553</c:v>
                </c:pt>
                <c:pt idx="2939">
                  <c:v>0.99511815902487111</c:v>
                </c:pt>
                <c:pt idx="2940">
                  <c:v>0.9951527141446771</c:v>
                </c:pt>
                <c:pt idx="2941">
                  <c:v>0.99512388438149357</c:v>
                </c:pt>
                <c:pt idx="2942">
                  <c:v>0.99520935525836929</c:v>
                </c:pt>
                <c:pt idx="2943">
                  <c:v>0.99519261212457033</c:v>
                </c:pt>
                <c:pt idx="2944">
                  <c:v>0.99509522434753694</c:v>
                </c:pt>
                <c:pt idx="2945">
                  <c:v>0.99510966501532605</c:v>
                </c:pt>
                <c:pt idx="2946">
                  <c:v>0.99521670353754776</c:v>
                </c:pt>
                <c:pt idx="2947">
                  <c:v>0.99506107515569853</c:v>
                </c:pt>
                <c:pt idx="2948">
                  <c:v>0.99510012490464184</c:v>
                </c:pt>
                <c:pt idx="2949">
                  <c:v>0.99511662336175255</c:v>
                </c:pt>
                <c:pt idx="2950">
                  <c:v>0.99511487608753701</c:v>
                </c:pt>
                <c:pt idx="2951">
                  <c:v>0.99503889511833166</c:v>
                </c:pt>
                <c:pt idx="2952">
                  <c:v>0.99507365113706114</c:v>
                </c:pt>
                <c:pt idx="2953">
                  <c:v>0.99508385600280402</c:v>
                </c:pt>
                <c:pt idx="2954">
                  <c:v>0.99514343496530144</c:v>
                </c:pt>
                <c:pt idx="2955">
                  <c:v>0.99516395706323868</c:v>
                </c:pt>
                <c:pt idx="2956">
                  <c:v>0.99509871893517776</c:v>
                </c:pt>
                <c:pt idx="2957">
                  <c:v>0.99512173285810201</c:v>
                </c:pt>
                <c:pt idx="2958">
                  <c:v>0.99509393702479376</c:v>
                </c:pt>
                <c:pt idx="2959">
                  <c:v>0.99510628326215933</c:v>
                </c:pt>
                <c:pt idx="2960">
                  <c:v>0.99507298151323209</c:v>
                </c:pt>
                <c:pt idx="2961">
                  <c:v>0.99506176306916916</c:v>
                </c:pt>
                <c:pt idx="2962">
                  <c:v>0.99511882559413634</c:v>
                </c:pt>
                <c:pt idx="2963">
                  <c:v>0.99514021796843743</c:v>
                </c:pt>
                <c:pt idx="2964">
                  <c:v>0.99508047654956344</c:v>
                </c:pt>
                <c:pt idx="2965">
                  <c:v>0.99516549076311445</c:v>
                </c:pt>
                <c:pt idx="2966">
                  <c:v>0.99509286650289397</c:v>
                </c:pt>
                <c:pt idx="2967">
                  <c:v>0.99514063623659021</c:v>
                </c:pt>
                <c:pt idx="2968">
                  <c:v>0.99517242844026865</c:v>
                </c:pt>
                <c:pt idx="2969">
                  <c:v>0.9950933029076543</c:v>
                </c:pt>
                <c:pt idx="2970">
                  <c:v>0.99507412499391945</c:v>
                </c:pt>
                <c:pt idx="2971">
                  <c:v>0.99513705310789058</c:v>
                </c:pt>
                <c:pt idx="2972">
                  <c:v>0.99516612451936237</c:v>
                </c:pt>
                <c:pt idx="2973">
                  <c:v>0.9951016493232514</c:v>
                </c:pt>
                <c:pt idx="2974">
                  <c:v>0.99510327463070081</c:v>
                </c:pt>
                <c:pt idx="2975">
                  <c:v>0.99512317789620142</c:v>
                </c:pt>
                <c:pt idx="2976">
                  <c:v>0.99512625153055356</c:v>
                </c:pt>
                <c:pt idx="2977">
                  <c:v>0.99509169981068646</c:v>
                </c:pt>
                <c:pt idx="2978">
                  <c:v>0.99514869275775697</c:v>
                </c:pt>
                <c:pt idx="2979">
                  <c:v>0.99509086781087097</c:v>
                </c:pt>
                <c:pt idx="2980">
                  <c:v>0.99510351096247562</c:v>
                </c:pt>
                <c:pt idx="2981">
                  <c:v>0.99511848267528291</c:v>
                </c:pt>
                <c:pt idx="2982">
                  <c:v>0.99511845146480049</c:v>
                </c:pt>
                <c:pt idx="2983">
                  <c:v>0.99513872483796462</c:v>
                </c:pt>
                <c:pt idx="2984">
                  <c:v>0.99512018454232865</c:v>
                </c:pt>
                <c:pt idx="2985">
                  <c:v>0.99505799926059557</c:v>
                </c:pt>
                <c:pt idx="2986">
                  <c:v>0.99509202186934387</c:v>
                </c:pt>
                <c:pt idx="2987">
                  <c:v>0.99507006274038146</c:v>
                </c:pt>
                <c:pt idx="2988">
                  <c:v>0.99510206987103555</c:v>
                </c:pt>
                <c:pt idx="2989">
                  <c:v>0.99510575389624134</c:v>
                </c:pt>
                <c:pt idx="2990">
                  <c:v>0.99510909481928755</c:v>
                </c:pt>
                <c:pt idx="2991">
                  <c:v>0.99515328532159575</c:v>
                </c:pt>
                <c:pt idx="2992">
                  <c:v>0.99515888145408671</c:v>
                </c:pt>
                <c:pt idx="2993">
                  <c:v>0.99512507554103891</c:v>
                </c:pt>
                <c:pt idx="2994">
                  <c:v>0.99512092413334696</c:v>
                </c:pt>
                <c:pt idx="2995">
                  <c:v>0.99507803972751463</c:v>
                </c:pt>
                <c:pt idx="2996">
                  <c:v>0.99507024999007798</c:v>
                </c:pt>
                <c:pt idx="2997">
                  <c:v>0.99510167852389642</c:v>
                </c:pt>
                <c:pt idx="2998">
                  <c:v>0.99508436999301486</c:v>
                </c:pt>
                <c:pt idx="2999">
                  <c:v>0.99513559854295486</c:v>
                </c:pt>
                <c:pt idx="3000">
                  <c:v>0.99510086964343158</c:v>
                </c:pt>
                <c:pt idx="3001">
                  <c:v>0.9950956879239321</c:v>
                </c:pt>
                <c:pt idx="3002">
                  <c:v>0.99508744207120836</c:v>
                </c:pt>
                <c:pt idx="3003">
                  <c:v>0.99513984371789044</c:v>
                </c:pt>
                <c:pt idx="3004">
                  <c:v>0.99508278095542879</c:v>
                </c:pt>
                <c:pt idx="3005">
                  <c:v>0.99512255919813153</c:v>
                </c:pt>
                <c:pt idx="3006">
                  <c:v>0.99509739117035045</c:v>
                </c:pt>
                <c:pt idx="3007">
                  <c:v>0.99506418806748187</c:v>
                </c:pt>
                <c:pt idx="3008">
                  <c:v>0.99505395242678751</c:v>
                </c:pt>
                <c:pt idx="3009">
                  <c:v>0.99509615952109476</c:v>
                </c:pt>
                <c:pt idx="3010">
                  <c:v>0.9951321045621867</c:v>
                </c:pt>
                <c:pt idx="3011">
                  <c:v>0.99517331634731154</c:v>
                </c:pt>
                <c:pt idx="3012">
                  <c:v>0.99513381014984292</c:v>
                </c:pt>
                <c:pt idx="3013">
                  <c:v>0.99510024684910814</c:v>
                </c:pt>
                <c:pt idx="3014">
                  <c:v>0.99510606949443181</c:v>
                </c:pt>
                <c:pt idx="3015">
                  <c:v>0.99513453000111218</c:v>
                </c:pt>
                <c:pt idx="3016">
                  <c:v>0.99511322221133403</c:v>
                </c:pt>
                <c:pt idx="3017">
                  <c:v>0.99510576329535516</c:v>
                </c:pt>
                <c:pt idx="3018">
                  <c:v>0.99510951222974986</c:v>
                </c:pt>
                <c:pt idx="3019">
                  <c:v>0.99513700994716758</c:v>
                </c:pt>
                <c:pt idx="3020">
                  <c:v>0.99508692274058841</c:v>
                </c:pt>
                <c:pt idx="3021">
                  <c:v>0.99506719896948337</c:v>
                </c:pt>
                <c:pt idx="3022">
                  <c:v>0.99511061757871333</c:v>
                </c:pt>
                <c:pt idx="3023">
                  <c:v>0.99512111102835288</c:v>
                </c:pt>
                <c:pt idx="3024">
                  <c:v>0.99511465342787742</c:v>
                </c:pt>
                <c:pt idx="3025">
                  <c:v>0.99509957693039142</c:v>
                </c:pt>
                <c:pt idx="3026">
                  <c:v>0.99507845972643283</c:v>
                </c:pt>
                <c:pt idx="3027">
                  <c:v>0.99506715086776987</c:v>
                </c:pt>
                <c:pt idx="3028">
                  <c:v>0.9950798404902742</c:v>
                </c:pt>
                <c:pt idx="3029">
                  <c:v>0.99513433961136777</c:v>
                </c:pt>
                <c:pt idx="3030">
                  <c:v>0.99508101804455873</c:v>
                </c:pt>
                <c:pt idx="3031">
                  <c:v>0.99511458192288771</c:v>
                </c:pt>
                <c:pt idx="3032">
                  <c:v>0.99506313864979645</c:v>
                </c:pt>
                <c:pt idx="3033">
                  <c:v>0.99515926726612181</c:v>
                </c:pt>
                <c:pt idx="3034">
                  <c:v>0.99511972860786291</c:v>
                </c:pt>
                <c:pt idx="3035">
                  <c:v>0.9950500558897406</c:v>
                </c:pt>
                <c:pt idx="3036">
                  <c:v>0.99511647987445417</c:v>
                </c:pt>
                <c:pt idx="3037">
                  <c:v>0.99515879401295748</c:v>
                </c:pt>
                <c:pt idx="3038">
                  <c:v>0.99515677940812364</c:v>
                </c:pt>
                <c:pt idx="3039">
                  <c:v>0.99512114787504324</c:v>
                </c:pt>
                <c:pt idx="3040">
                  <c:v>0.99505671288162878</c:v>
                </c:pt>
                <c:pt idx="3041">
                  <c:v>0.99506046746420918</c:v>
                </c:pt>
                <c:pt idx="3042">
                  <c:v>0.99511888397931925</c:v>
                </c:pt>
                <c:pt idx="3043">
                  <c:v>0.99507261593184992</c:v>
                </c:pt>
                <c:pt idx="3044">
                  <c:v>0.99513656366583014</c:v>
                </c:pt>
                <c:pt idx="3045">
                  <c:v>0.99514951776782812</c:v>
                </c:pt>
                <c:pt idx="3046">
                  <c:v>0.99507611681538743</c:v>
                </c:pt>
                <c:pt idx="3047">
                  <c:v>0.99509737400892184</c:v>
                </c:pt>
                <c:pt idx="3048">
                  <c:v>0.99512012778460457</c:v>
                </c:pt>
                <c:pt idx="3049">
                  <c:v>0.99506396011154574</c:v>
                </c:pt>
                <c:pt idx="3050">
                  <c:v>0.9951628413738044</c:v>
                </c:pt>
                <c:pt idx="3051">
                  <c:v>0.99513193597240712</c:v>
                </c:pt>
                <c:pt idx="3052">
                  <c:v>0.99508513993935943</c:v>
                </c:pt>
                <c:pt idx="3053">
                  <c:v>0.99511776937897689</c:v>
                </c:pt>
                <c:pt idx="3054">
                  <c:v>0.99514261966460038</c:v>
                </c:pt>
                <c:pt idx="3055">
                  <c:v>0.99505931176135887</c:v>
                </c:pt>
                <c:pt idx="3056">
                  <c:v>0.99510256111524575</c:v>
                </c:pt>
                <c:pt idx="3057">
                  <c:v>0.99511463974778558</c:v>
                </c:pt>
                <c:pt idx="3058">
                  <c:v>0.99506002242778679</c:v>
                </c:pt>
                <c:pt idx="3059">
                  <c:v>0.99510896407019978</c:v>
                </c:pt>
                <c:pt idx="3060">
                  <c:v>0.99510973760262822</c:v>
                </c:pt>
                <c:pt idx="3061">
                  <c:v>0.99510148135107113</c:v>
                </c:pt>
                <c:pt idx="3062">
                  <c:v>0.99516784234449229</c:v>
                </c:pt>
                <c:pt idx="3063">
                  <c:v>0.99505227503228533</c:v>
                </c:pt>
                <c:pt idx="3064">
                  <c:v>0.99506084056929633</c:v>
                </c:pt>
                <c:pt idx="3065">
                  <c:v>0.99510761351501975</c:v>
                </c:pt>
                <c:pt idx="3066">
                  <c:v>0.99505400336176186</c:v>
                </c:pt>
                <c:pt idx="3067">
                  <c:v>0.99509613293113386</c:v>
                </c:pt>
                <c:pt idx="3068">
                  <c:v>0.99509687289650162</c:v>
                </c:pt>
                <c:pt idx="3069">
                  <c:v>0.99508365903918228</c:v>
                </c:pt>
                <c:pt idx="3070">
                  <c:v>0.99511950721134479</c:v>
                </c:pt>
                <c:pt idx="3071">
                  <c:v>0.99505558083656598</c:v>
                </c:pt>
                <c:pt idx="3072">
                  <c:v>0.99512269808680576</c:v>
                </c:pt>
                <c:pt idx="3073">
                  <c:v>0.99512115856761973</c:v>
                </c:pt>
                <c:pt idx="3074">
                  <c:v>0.99508428246955682</c:v>
                </c:pt>
                <c:pt idx="3075">
                  <c:v>0.99511219752463298</c:v>
                </c:pt>
                <c:pt idx="3076">
                  <c:v>0.99513173165858249</c:v>
                </c:pt>
                <c:pt idx="3077">
                  <c:v>0.9951051490973053</c:v>
                </c:pt>
                <c:pt idx="3078">
                  <c:v>0.99518931770992414</c:v>
                </c:pt>
                <c:pt idx="3079">
                  <c:v>0.99512272404653579</c:v>
                </c:pt>
                <c:pt idx="3080">
                  <c:v>0.99507034568192942</c:v>
                </c:pt>
                <c:pt idx="3081">
                  <c:v>0.99506026385468349</c:v>
                </c:pt>
                <c:pt idx="3082">
                  <c:v>0.99513855057375922</c:v>
                </c:pt>
                <c:pt idx="3083">
                  <c:v>0.99509784921713418</c:v>
                </c:pt>
                <c:pt idx="3084">
                  <c:v>0.99512251420672371</c:v>
                </c:pt>
                <c:pt idx="3085">
                  <c:v>0.99509287420761328</c:v>
                </c:pt>
                <c:pt idx="3086">
                  <c:v>0.99509023648118466</c:v>
                </c:pt>
                <c:pt idx="3087">
                  <c:v>0.99507741116455528</c:v>
                </c:pt>
                <c:pt idx="3088">
                  <c:v>0.99504519613258513</c:v>
                </c:pt>
                <c:pt idx="3089">
                  <c:v>0.99511606867365854</c:v>
                </c:pt>
                <c:pt idx="3090">
                  <c:v>0.9950597356156432</c:v>
                </c:pt>
                <c:pt idx="3091">
                  <c:v>0.99500390709007047</c:v>
                </c:pt>
                <c:pt idx="3092">
                  <c:v>0.99504694146265515</c:v>
                </c:pt>
                <c:pt idx="3093">
                  <c:v>0.99510744683603958</c:v>
                </c:pt>
                <c:pt idx="3094">
                  <c:v>0.99514686113437179</c:v>
                </c:pt>
                <c:pt idx="3095">
                  <c:v>0.99509425539065099</c:v>
                </c:pt>
                <c:pt idx="3096">
                  <c:v>0.99507988783926671</c:v>
                </c:pt>
                <c:pt idx="3097">
                  <c:v>0.9951106337552702</c:v>
                </c:pt>
                <c:pt idx="3098">
                  <c:v>0.99512161134388444</c:v>
                </c:pt>
                <c:pt idx="3099">
                  <c:v>0.99510519291685429</c:v>
                </c:pt>
                <c:pt idx="3100">
                  <c:v>0.99509546819659755</c:v>
                </c:pt>
                <c:pt idx="3101">
                  <c:v>0.99509080326845412</c:v>
                </c:pt>
                <c:pt idx="3102">
                  <c:v>0.99513248213578942</c:v>
                </c:pt>
                <c:pt idx="3103">
                  <c:v>0.99513094338934027</c:v>
                </c:pt>
                <c:pt idx="3104">
                  <c:v>0.99509396838744757</c:v>
                </c:pt>
                <c:pt idx="3105">
                  <c:v>0.99504218654143417</c:v>
                </c:pt>
                <c:pt idx="3106">
                  <c:v>0.99508133201821369</c:v>
                </c:pt>
                <c:pt idx="3107">
                  <c:v>0.9950704200743925</c:v>
                </c:pt>
                <c:pt idx="3108">
                  <c:v>0.99512836502314361</c:v>
                </c:pt>
                <c:pt idx="3109">
                  <c:v>0.99506666215105266</c:v>
                </c:pt>
                <c:pt idx="3110">
                  <c:v>0.99509317979937784</c:v>
                </c:pt>
                <c:pt idx="3111">
                  <c:v>0.99510459790658501</c:v>
                </c:pt>
                <c:pt idx="3112">
                  <c:v>0.99510019517018189</c:v>
                </c:pt>
                <c:pt idx="3113">
                  <c:v>0.99507395826326894</c:v>
                </c:pt>
                <c:pt idx="3114">
                  <c:v>0.99503556276657523</c:v>
                </c:pt>
                <c:pt idx="3115">
                  <c:v>0.99509755391056298</c:v>
                </c:pt>
                <c:pt idx="3116">
                  <c:v>0.99509046960126823</c:v>
                </c:pt>
                <c:pt idx="3117">
                  <c:v>0.9950668781195886</c:v>
                </c:pt>
                <c:pt idx="3118">
                  <c:v>0.99510458356187914</c:v>
                </c:pt>
                <c:pt idx="3119">
                  <c:v>0.99508364068308763</c:v>
                </c:pt>
                <c:pt idx="3120">
                  <c:v>0.99515177706679114</c:v>
                </c:pt>
                <c:pt idx="3121">
                  <c:v>0.99514459807312727</c:v>
                </c:pt>
                <c:pt idx="3122">
                  <c:v>0.99513161158841401</c:v>
                </c:pt>
                <c:pt idx="3123">
                  <c:v>0.99507954281359312</c:v>
                </c:pt>
                <c:pt idx="3124">
                  <c:v>0.9951181181923664</c:v>
                </c:pt>
                <c:pt idx="3125">
                  <c:v>0.99509327076679432</c:v>
                </c:pt>
                <c:pt idx="3126">
                  <c:v>0.99509904740601351</c:v>
                </c:pt>
                <c:pt idx="3127">
                  <c:v>0.99509943638529375</c:v>
                </c:pt>
                <c:pt idx="3128">
                  <c:v>0.99509246138748464</c:v>
                </c:pt>
                <c:pt idx="3129">
                  <c:v>0.99513512191258979</c:v>
                </c:pt>
                <c:pt idx="3130">
                  <c:v>0.99510057852110545</c:v>
                </c:pt>
                <c:pt idx="3131">
                  <c:v>0.99513027598171744</c:v>
                </c:pt>
                <c:pt idx="3132">
                  <c:v>0.99505811922488063</c:v>
                </c:pt>
                <c:pt idx="3133">
                  <c:v>0.99513959180846878</c:v>
                </c:pt>
                <c:pt idx="3134">
                  <c:v>0.99504858214531156</c:v>
                </c:pt>
                <c:pt idx="3135">
                  <c:v>0.99512803196758537</c:v>
                </c:pt>
                <c:pt idx="3136">
                  <c:v>0.99511306140924305</c:v>
                </c:pt>
                <c:pt idx="3137">
                  <c:v>0.99512331348076921</c:v>
                </c:pt>
                <c:pt idx="3138">
                  <c:v>0.99514501791189747</c:v>
                </c:pt>
                <c:pt idx="3139">
                  <c:v>0.99509387909757596</c:v>
                </c:pt>
                <c:pt idx="3140">
                  <c:v>0.99512664917816285</c:v>
                </c:pt>
                <c:pt idx="3141">
                  <c:v>0.9951140662660608</c:v>
                </c:pt>
                <c:pt idx="3142">
                  <c:v>0.99508379518809831</c:v>
                </c:pt>
                <c:pt idx="3143">
                  <c:v>0.99508436370611164</c:v>
                </c:pt>
                <c:pt idx="3144">
                  <c:v>0.99511323011141095</c:v>
                </c:pt>
                <c:pt idx="3145">
                  <c:v>0.99509796240541093</c:v>
                </c:pt>
                <c:pt idx="3146">
                  <c:v>0.99515771442492629</c:v>
                </c:pt>
                <c:pt idx="3147">
                  <c:v>0.99504552664678847</c:v>
                </c:pt>
                <c:pt idx="3148">
                  <c:v>0.99507115595057649</c:v>
                </c:pt>
                <c:pt idx="3149">
                  <c:v>0.99513001295102499</c:v>
                </c:pt>
                <c:pt idx="3150">
                  <c:v>0.99506780247187787</c:v>
                </c:pt>
                <c:pt idx="3151">
                  <c:v>0.99504724756317076</c:v>
                </c:pt>
                <c:pt idx="3152">
                  <c:v>0.99510101224219905</c:v>
                </c:pt>
                <c:pt idx="3153">
                  <c:v>0.99507761120815175</c:v>
                </c:pt>
                <c:pt idx="3154">
                  <c:v>0.99504597666863437</c:v>
                </c:pt>
                <c:pt idx="3155">
                  <c:v>0.99500103788880223</c:v>
                </c:pt>
                <c:pt idx="3156">
                  <c:v>0.99507743281705241</c:v>
                </c:pt>
                <c:pt idx="3157">
                  <c:v>0.99506606795184882</c:v>
                </c:pt>
                <c:pt idx="3158">
                  <c:v>0.9950577038122862</c:v>
                </c:pt>
                <c:pt idx="3159">
                  <c:v>0.99508875157616228</c:v>
                </c:pt>
                <c:pt idx="3160">
                  <c:v>0.99511160131440635</c:v>
                </c:pt>
                <c:pt idx="3161">
                  <c:v>0.99505572179582324</c:v>
                </c:pt>
                <c:pt idx="3162">
                  <c:v>0.99510966388284272</c:v>
                </c:pt>
                <c:pt idx="3163">
                  <c:v>0.99512905960127251</c:v>
                </c:pt>
                <c:pt idx="3164">
                  <c:v>0.9950756478928191</c:v>
                </c:pt>
                <c:pt idx="3165">
                  <c:v>0.99507073110213928</c:v>
                </c:pt>
                <c:pt idx="3166">
                  <c:v>0.99507290877937904</c:v>
                </c:pt>
                <c:pt idx="3167">
                  <c:v>0.9951210167269039</c:v>
                </c:pt>
                <c:pt idx="3168">
                  <c:v>0.99507575460157349</c:v>
                </c:pt>
                <c:pt idx="3169">
                  <c:v>0.99503601004192865</c:v>
                </c:pt>
                <c:pt idx="3170">
                  <c:v>0.9950465850633754</c:v>
                </c:pt>
                <c:pt idx="3171">
                  <c:v>0.99504588913003644</c:v>
                </c:pt>
                <c:pt idx="3172">
                  <c:v>0.99512762612940509</c:v>
                </c:pt>
                <c:pt idx="3173">
                  <c:v>0.9950867748480986</c:v>
                </c:pt>
                <c:pt idx="3174">
                  <c:v>0.99510009893651352</c:v>
                </c:pt>
                <c:pt idx="3175">
                  <c:v>0.99504354082304869</c:v>
                </c:pt>
                <c:pt idx="3176">
                  <c:v>0.99508177475804405</c:v>
                </c:pt>
                <c:pt idx="3177">
                  <c:v>0.99510247831257603</c:v>
                </c:pt>
                <c:pt idx="3178">
                  <c:v>0.99510528503178408</c:v>
                </c:pt>
                <c:pt idx="3179">
                  <c:v>0.99507001472470424</c:v>
                </c:pt>
                <c:pt idx="3180">
                  <c:v>0.99511522201068114</c:v>
                </c:pt>
                <c:pt idx="3181">
                  <c:v>0.99516669420399906</c:v>
                </c:pt>
                <c:pt idx="3182">
                  <c:v>0.99509553447503896</c:v>
                </c:pt>
                <c:pt idx="3183">
                  <c:v>0.99511168189148358</c:v>
                </c:pt>
                <c:pt idx="3184">
                  <c:v>0.99509771610143594</c:v>
                </c:pt>
                <c:pt idx="3185">
                  <c:v>0.99507957744287379</c:v>
                </c:pt>
                <c:pt idx="3186">
                  <c:v>0.99511650661455353</c:v>
                </c:pt>
                <c:pt idx="3187">
                  <c:v>0.99505762355205185</c:v>
                </c:pt>
                <c:pt idx="3188">
                  <c:v>0.99508086047592181</c:v>
                </c:pt>
                <c:pt idx="3189">
                  <c:v>0.99513935154975863</c:v>
                </c:pt>
                <c:pt idx="3190">
                  <c:v>0.99513316749116276</c:v>
                </c:pt>
                <c:pt idx="3191">
                  <c:v>0.99510054969050676</c:v>
                </c:pt>
                <c:pt idx="3192">
                  <c:v>0.99506925459150353</c:v>
                </c:pt>
                <c:pt idx="3193">
                  <c:v>0.99507498823390006</c:v>
                </c:pt>
                <c:pt idx="3194">
                  <c:v>0.99508103141856141</c:v>
                </c:pt>
                <c:pt idx="3195">
                  <c:v>0.99506791430083397</c:v>
                </c:pt>
                <c:pt idx="3196">
                  <c:v>0.99506954215944377</c:v>
                </c:pt>
                <c:pt idx="3197">
                  <c:v>0.99503826437440601</c:v>
                </c:pt>
                <c:pt idx="3198">
                  <c:v>0.9951131489177516</c:v>
                </c:pt>
                <c:pt idx="3199">
                  <c:v>0.99509134389868747</c:v>
                </c:pt>
                <c:pt idx="3200">
                  <c:v>0.99510899080547333</c:v>
                </c:pt>
                <c:pt idx="3201">
                  <c:v>0.99508179425070253</c:v>
                </c:pt>
                <c:pt idx="3202">
                  <c:v>0.99509570214601151</c:v>
                </c:pt>
                <c:pt idx="3203">
                  <c:v>0.99500055105836882</c:v>
                </c:pt>
                <c:pt idx="3204">
                  <c:v>0.99509506806605508</c:v>
                </c:pt>
                <c:pt idx="3205">
                  <c:v>0.99511753249185619</c:v>
                </c:pt>
                <c:pt idx="3206">
                  <c:v>0.99497697759659665</c:v>
                </c:pt>
                <c:pt idx="3207">
                  <c:v>0.99508168758368254</c:v>
                </c:pt>
                <c:pt idx="3208">
                  <c:v>0.99516451949169515</c:v>
                </c:pt>
                <c:pt idx="3209">
                  <c:v>0.99514380225263066</c:v>
                </c:pt>
                <c:pt idx="3210">
                  <c:v>0.99507619057476293</c:v>
                </c:pt>
                <c:pt idx="3211">
                  <c:v>0.99501191245783527</c:v>
                </c:pt>
                <c:pt idx="3212">
                  <c:v>0.99513219405439224</c:v>
                </c:pt>
                <c:pt idx="3213">
                  <c:v>0.99500181381221198</c:v>
                </c:pt>
                <c:pt idx="3214">
                  <c:v>0.9950142222442997</c:v>
                </c:pt>
                <c:pt idx="3215">
                  <c:v>0.99507353979169433</c:v>
                </c:pt>
                <c:pt idx="3216">
                  <c:v>0.9950681245566162</c:v>
                </c:pt>
                <c:pt idx="3217">
                  <c:v>0.99509602862011348</c:v>
                </c:pt>
                <c:pt idx="3218">
                  <c:v>0.99506728501309005</c:v>
                </c:pt>
                <c:pt idx="3219">
                  <c:v>0.99499953119645768</c:v>
                </c:pt>
                <c:pt idx="3220">
                  <c:v>0.99509356163113827</c:v>
                </c:pt>
                <c:pt idx="3221">
                  <c:v>0.99508821180804807</c:v>
                </c:pt>
                <c:pt idx="3222">
                  <c:v>0.99505788846089172</c:v>
                </c:pt>
                <c:pt idx="3223">
                  <c:v>0.99509283462568254</c:v>
                </c:pt>
                <c:pt idx="3224">
                  <c:v>0.9950938386244963</c:v>
                </c:pt>
                <c:pt idx="3225">
                  <c:v>0.99512950012094092</c:v>
                </c:pt>
                <c:pt idx="3226">
                  <c:v>0.99505484158587743</c:v>
                </c:pt>
                <c:pt idx="3227">
                  <c:v>0.99504432836776813</c:v>
                </c:pt>
                <c:pt idx="3228">
                  <c:v>0.99511173518736606</c:v>
                </c:pt>
                <c:pt idx="3229">
                  <c:v>0.99505014802662273</c:v>
                </c:pt>
                <c:pt idx="3230">
                  <c:v>0.99504659665082795</c:v>
                </c:pt>
                <c:pt idx="3231">
                  <c:v>0.99504542778217941</c:v>
                </c:pt>
                <c:pt idx="3232">
                  <c:v>0.99510313894543578</c:v>
                </c:pt>
                <c:pt idx="3233">
                  <c:v>0.99517509954274552</c:v>
                </c:pt>
                <c:pt idx="3234">
                  <c:v>0.99509330412788566</c:v>
                </c:pt>
                <c:pt idx="3235">
                  <c:v>0.99508025802663014</c:v>
                </c:pt>
                <c:pt idx="3236">
                  <c:v>0.99507526442972571</c:v>
                </c:pt>
                <c:pt idx="3237">
                  <c:v>0.99513032603892215</c:v>
                </c:pt>
                <c:pt idx="3238">
                  <c:v>0.99511337643299735</c:v>
                </c:pt>
                <c:pt idx="3239">
                  <c:v>0.99505194828604948</c:v>
                </c:pt>
                <c:pt idx="3240">
                  <c:v>0.99508961101118887</c:v>
                </c:pt>
                <c:pt idx="3241">
                  <c:v>0.99506557787443228</c:v>
                </c:pt>
                <c:pt idx="3242">
                  <c:v>0.9950941220161964</c:v>
                </c:pt>
                <c:pt idx="3243">
                  <c:v>0.99508051060758396</c:v>
                </c:pt>
                <c:pt idx="3244">
                  <c:v>0.99511565983775185</c:v>
                </c:pt>
                <c:pt idx="3245">
                  <c:v>0.99514403297038834</c:v>
                </c:pt>
                <c:pt idx="3246">
                  <c:v>0.99514930073285057</c:v>
                </c:pt>
                <c:pt idx="3247">
                  <c:v>0.99505893860458938</c:v>
                </c:pt>
                <c:pt idx="3248">
                  <c:v>0.99515988784618237</c:v>
                </c:pt>
                <c:pt idx="3249">
                  <c:v>0.99511850628039511</c:v>
                </c:pt>
                <c:pt idx="3250">
                  <c:v>0.99516079628486065</c:v>
                </c:pt>
                <c:pt idx="3251">
                  <c:v>0.99512454472160405</c:v>
                </c:pt>
                <c:pt idx="3252">
                  <c:v>0.99507560040800935</c:v>
                </c:pt>
                <c:pt idx="3253">
                  <c:v>0.99510513009885693</c:v>
                </c:pt>
                <c:pt idx="3254">
                  <c:v>0.99513487113236321</c:v>
                </c:pt>
                <c:pt idx="3255">
                  <c:v>0.99507054751849466</c:v>
                </c:pt>
                <c:pt idx="3256">
                  <c:v>0.99512286491204149</c:v>
                </c:pt>
                <c:pt idx="3257">
                  <c:v>0.99506173215681926</c:v>
                </c:pt>
                <c:pt idx="3258">
                  <c:v>0.99505877152035072</c:v>
                </c:pt>
                <c:pt idx="3259">
                  <c:v>0.99513670036181157</c:v>
                </c:pt>
                <c:pt idx="3260">
                  <c:v>0.99513101359223166</c:v>
                </c:pt>
                <c:pt idx="3261">
                  <c:v>0.99513733621248834</c:v>
                </c:pt>
                <c:pt idx="3262">
                  <c:v>0.99507410978590949</c:v>
                </c:pt>
                <c:pt idx="3263">
                  <c:v>0.99503926129963527</c:v>
                </c:pt>
                <c:pt idx="3264">
                  <c:v>0.99518298087604584</c:v>
                </c:pt>
                <c:pt idx="3265">
                  <c:v>0.99510366180488119</c:v>
                </c:pt>
                <c:pt idx="3266">
                  <c:v>0.99506871927151752</c:v>
                </c:pt>
                <c:pt idx="3267">
                  <c:v>0.99509481088961715</c:v>
                </c:pt>
                <c:pt idx="3268">
                  <c:v>0.99513055955346064</c:v>
                </c:pt>
                <c:pt idx="3269">
                  <c:v>0.99512653484360347</c:v>
                </c:pt>
                <c:pt idx="3270">
                  <c:v>0.99514251212047111</c:v>
                </c:pt>
                <c:pt idx="3271">
                  <c:v>0.99507570523761524</c:v>
                </c:pt>
                <c:pt idx="3272">
                  <c:v>0.99511162645392892</c:v>
                </c:pt>
                <c:pt idx="3273">
                  <c:v>0.99510492014657292</c:v>
                </c:pt>
                <c:pt idx="3274">
                  <c:v>0.99510281552015034</c:v>
                </c:pt>
                <c:pt idx="3275">
                  <c:v>0.99508502770678164</c:v>
                </c:pt>
                <c:pt idx="3276">
                  <c:v>0.99508671406065918</c:v>
                </c:pt>
                <c:pt idx="3277">
                  <c:v>0.99510490679088115</c:v>
                </c:pt>
                <c:pt idx="3278">
                  <c:v>0.99512194425066591</c:v>
                </c:pt>
                <c:pt idx="3279">
                  <c:v>0.99507757643257777</c:v>
                </c:pt>
                <c:pt idx="3280">
                  <c:v>0.99511989039474502</c:v>
                </c:pt>
                <c:pt idx="3281">
                  <c:v>0.99511096501875462</c:v>
                </c:pt>
                <c:pt idx="3282">
                  <c:v>0.9951060367971748</c:v>
                </c:pt>
                <c:pt idx="3283">
                  <c:v>0.99506525329168649</c:v>
                </c:pt>
                <c:pt idx="3284">
                  <c:v>0.99510730193813091</c:v>
                </c:pt>
                <c:pt idx="3285">
                  <c:v>0.99507023677777595</c:v>
                </c:pt>
                <c:pt idx="3286">
                  <c:v>0.99502566081999699</c:v>
                </c:pt>
                <c:pt idx="3287">
                  <c:v>0.99512514807315766</c:v>
                </c:pt>
                <c:pt idx="3288">
                  <c:v>0.99514000430866945</c:v>
                </c:pt>
                <c:pt idx="3289">
                  <c:v>0.99512284741595036</c:v>
                </c:pt>
                <c:pt idx="3290">
                  <c:v>0.99510709671133379</c:v>
                </c:pt>
                <c:pt idx="3291">
                  <c:v>0.99506068493053967</c:v>
                </c:pt>
                <c:pt idx="3292">
                  <c:v>0.99512703425659765</c:v>
                </c:pt>
                <c:pt idx="3293">
                  <c:v>0.99516155964342257</c:v>
                </c:pt>
                <c:pt idx="3294">
                  <c:v>0.99514191510540428</c:v>
                </c:pt>
                <c:pt idx="3295">
                  <c:v>0.99496376088729765</c:v>
                </c:pt>
                <c:pt idx="3296">
                  <c:v>0.9950412643986698</c:v>
                </c:pt>
                <c:pt idx="3297">
                  <c:v>0.99507699711640119</c:v>
                </c:pt>
                <c:pt idx="3298">
                  <c:v>0.99504673597212134</c:v>
                </c:pt>
                <c:pt idx="3299">
                  <c:v>0.99508116543843583</c:v>
                </c:pt>
                <c:pt idx="3300">
                  <c:v>0.99509251267512289</c:v>
                </c:pt>
                <c:pt idx="3301">
                  <c:v>0.99512059569931299</c:v>
                </c:pt>
                <c:pt idx="3302">
                  <c:v>0.9951181515161629</c:v>
                </c:pt>
                <c:pt idx="3303">
                  <c:v>0.99510046231853355</c:v>
                </c:pt>
                <c:pt idx="3304">
                  <c:v>0.99505953683264226</c:v>
                </c:pt>
                <c:pt idx="3305">
                  <c:v>0.99513411786072081</c:v>
                </c:pt>
                <c:pt idx="3306">
                  <c:v>0.99512426817842004</c:v>
                </c:pt>
                <c:pt idx="3307">
                  <c:v>0.99500366245855132</c:v>
                </c:pt>
                <c:pt idx="3308">
                  <c:v>0.99510898232607525</c:v>
                </c:pt>
                <c:pt idx="3309">
                  <c:v>0.99509034158125709</c:v>
                </c:pt>
                <c:pt idx="3310">
                  <c:v>0.99509331140052959</c:v>
                </c:pt>
                <c:pt idx="3311">
                  <c:v>0.99510348331301635</c:v>
                </c:pt>
                <c:pt idx="3312">
                  <c:v>0.99508234536177254</c:v>
                </c:pt>
                <c:pt idx="3313">
                  <c:v>0.99504403044975265</c:v>
                </c:pt>
                <c:pt idx="3314">
                  <c:v>0.99507734028423389</c:v>
                </c:pt>
                <c:pt idx="3315">
                  <c:v>0.99509642597971737</c:v>
                </c:pt>
                <c:pt idx="3316">
                  <c:v>0.99503969233096545</c:v>
                </c:pt>
                <c:pt idx="3317">
                  <c:v>0.99507003517717507</c:v>
                </c:pt>
                <c:pt idx="3318">
                  <c:v>0.99506511232261741</c:v>
                </c:pt>
                <c:pt idx="3319">
                  <c:v>0.9951184454245332</c:v>
                </c:pt>
                <c:pt idx="3320">
                  <c:v>0.99504702432834957</c:v>
                </c:pt>
                <c:pt idx="3321">
                  <c:v>0.99505993248036095</c:v>
                </c:pt>
                <c:pt idx="3322">
                  <c:v>0.99506147330017058</c:v>
                </c:pt>
                <c:pt idx="3323">
                  <c:v>0.99507580012612218</c:v>
                </c:pt>
                <c:pt idx="3324">
                  <c:v>0.99506971583278514</c:v>
                </c:pt>
                <c:pt idx="3325">
                  <c:v>0.9950944237483963</c:v>
                </c:pt>
                <c:pt idx="3326">
                  <c:v>0.99508512887108103</c:v>
                </c:pt>
                <c:pt idx="3327">
                  <c:v>0.99506229472744689</c:v>
                </c:pt>
                <c:pt idx="3328">
                  <c:v>0.99508620163826411</c:v>
                </c:pt>
                <c:pt idx="3329">
                  <c:v>0.99509412872575898</c:v>
                </c:pt>
                <c:pt idx="3330">
                  <c:v>0.99510346198492805</c:v>
                </c:pt>
                <c:pt idx="3331">
                  <c:v>0.99501756914277972</c:v>
                </c:pt>
                <c:pt idx="3332">
                  <c:v>0.99504844176324825</c:v>
                </c:pt>
                <c:pt idx="3333">
                  <c:v>0.99514442635361877</c:v>
                </c:pt>
                <c:pt idx="3334">
                  <c:v>0.99509205529482703</c:v>
                </c:pt>
                <c:pt idx="3335">
                  <c:v>0.99507840977174356</c:v>
                </c:pt>
                <c:pt idx="3336">
                  <c:v>0.99510474245476921</c:v>
                </c:pt>
                <c:pt idx="3337">
                  <c:v>0.99507736456872353</c:v>
                </c:pt>
                <c:pt idx="3338">
                  <c:v>0.99506638176744733</c:v>
                </c:pt>
                <c:pt idx="3339">
                  <c:v>0.99510089097999099</c:v>
                </c:pt>
                <c:pt idx="3340">
                  <c:v>0.9950866254997367</c:v>
                </c:pt>
                <c:pt idx="3341">
                  <c:v>0.99506680485454491</c:v>
                </c:pt>
                <c:pt idx="3342">
                  <c:v>0.99507577442419892</c:v>
                </c:pt>
                <c:pt idx="3343">
                  <c:v>0.99499475291761807</c:v>
                </c:pt>
                <c:pt idx="3344">
                  <c:v>0.99509554881426909</c:v>
                </c:pt>
                <c:pt idx="3345">
                  <c:v>0.99510576014887475</c:v>
                </c:pt>
                <c:pt idx="3346">
                  <c:v>0.99503177801745202</c:v>
                </c:pt>
                <c:pt idx="3347">
                  <c:v>0.99504821131008736</c:v>
                </c:pt>
                <c:pt idx="3348">
                  <c:v>0.99503593940578472</c:v>
                </c:pt>
                <c:pt idx="3349">
                  <c:v>0.99508814926747946</c:v>
                </c:pt>
                <c:pt idx="3350">
                  <c:v>0.99500521715248347</c:v>
                </c:pt>
                <c:pt idx="3351">
                  <c:v>0.99509336852675645</c:v>
                </c:pt>
                <c:pt idx="3352">
                  <c:v>0.99506062733454481</c:v>
                </c:pt>
                <c:pt idx="3353">
                  <c:v>0.99503719301111149</c:v>
                </c:pt>
                <c:pt idx="3354">
                  <c:v>0.99505979598577665</c:v>
                </c:pt>
                <c:pt idx="3355">
                  <c:v>0.99510157349089312</c:v>
                </c:pt>
                <c:pt idx="3356">
                  <c:v>0.99509725892889289</c:v>
                </c:pt>
                <c:pt idx="3357">
                  <c:v>0.99507178812691666</c:v>
                </c:pt>
                <c:pt idx="3358">
                  <c:v>0.99504735542668776</c:v>
                </c:pt>
                <c:pt idx="3359">
                  <c:v>0.99515135954622325</c:v>
                </c:pt>
                <c:pt idx="3360">
                  <c:v>0.9950675939708884</c:v>
                </c:pt>
                <c:pt idx="3361">
                  <c:v>0.9950893518235947</c:v>
                </c:pt>
                <c:pt idx="3362">
                  <c:v>0.99512495312227167</c:v>
                </c:pt>
                <c:pt idx="3363">
                  <c:v>0.99504871516319582</c:v>
                </c:pt>
                <c:pt idx="3364">
                  <c:v>0.99500212347117012</c:v>
                </c:pt>
                <c:pt idx="3365">
                  <c:v>0.99506989931243406</c:v>
                </c:pt>
                <c:pt idx="3366">
                  <c:v>0.99519588515182134</c:v>
                </c:pt>
                <c:pt idx="3367">
                  <c:v>0.99504999123012949</c:v>
                </c:pt>
                <c:pt idx="3368">
                  <c:v>0.99507437061516091</c:v>
                </c:pt>
                <c:pt idx="3369">
                  <c:v>0.99507874326579482</c:v>
                </c:pt>
                <c:pt idx="3370">
                  <c:v>0.99503913029746804</c:v>
                </c:pt>
                <c:pt idx="3371">
                  <c:v>0.99507098398578808</c:v>
                </c:pt>
                <c:pt idx="3372">
                  <c:v>0.99501252394403084</c:v>
                </c:pt>
                <c:pt idx="3373">
                  <c:v>0.99495526340039164</c:v>
                </c:pt>
                <c:pt idx="3374">
                  <c:v>0.99508508613670277</c:v>
                </c:pt>
                <c:pt idx="3375">
                  <c:v>0.99509494888913619</c:v>
                </c:pt>
                <c:pt idx="3376">
                  <c:v>0.99507491606607879</c:v>
                </c:pt>
                <c:pt idx="3377">
                  <c:v>0.99502856878834045</c:v>
                </c:pt>
                <c:pt idx="3378">
                  <c:v>0.9950961263323802</c:v>
                </c:pt>
                <c:pt idx="3379">
                  <c:v>0.99503892734677279</c:v>
                </c:pt>
                <c:pt idx="3380">
                  <c:v>0.99507616323436243</c:v>
                </c:pt>
                <c:pt idx="3381">
                  <c:v>0.99505136839549846</c:v>
                </c:pt>
                <c:pt idx="3382">
                  <c:v>0.99507815585404158</c:v>
                </c:pt>
                <c:pt idx="3383">
                  <c:v>0.99501711301420126</c:v>
                </c:pt>
                <c:pt idx="3384">
                  <c:v>0.99504192369440603</c:v>
                </c:pt>
                <c:pt idx="3385">
                  <c:v>0.99503865986253692</c:v>
                </c:pt>
                <c:pt idx="3386">
                  <c:v>0.99508677084541752</c:v>
                </c:pt>
                <c:pt idx="3387">
                  <c:v>0.99501797163348082</c:v>
                </c:pt>
                <c:pt idx="3388">
                  <c:v>0.99508131083792695</c:v>
                </c:pt>
                <c:pt idx="3389">
                  <c:v>0.99511429888826397</c:v>
                </c:pt>
                <c:pt idx="3390">
                  <c:v>0.99506274538020556</c:v>
                </c:pt>
                <c:pt idx="3391">
                  <c:v>0.99503829482746542</c:v>
                </c:pt>
                <c:pt idx="3392">
                  <c:v>0.99506714170610155</c:v>
                </c:pt>
                <c:pt idx="3393">
                  <c:v>0.99504251626176576</c:v>
                </c:pt>
                <c:pt idx="3394">
                  <c:v>0.99505401215184119</c:v>
                </c:pt>
                <c:pt idx="3395">
                  <c:v>0.99505671545070329</c:v>
                </c:pt>
                <c:pt idx="3396">
                  <c:v>0.99512730120802473</c:v>
                </c:pt>
                <c:pt idx="3397">
                  <c:v>0.99503242802665448</c:v>
                </c:pt>
                <c:pt idx="3398">
                  <c:v>0.99509453776923473</c:v>
                </c:pt>
                <c:pt idx="3399">
                  <c:v>0.9950087081615705</c:v>
                </c:pt>
                <c:pt idx="3400">
                  <c:v>0.99508912956530482</c:v>
                </c:pt>
                <c:pt idx="3401">
                  <c:v>0.99507547730698254</c:v>
                </c:pt>
                <c:pt idx="3402">
                  <c:v>0.99509624588123591</c:v>
                </c:pt>
                <c:pt idx="3403">
                  <c:v>0.99507059729885916</c:v>
                </c:pt>
                <c:pt idx="3404">
                  <c:v>0.99508021301900174</c:v>
                </c:pt>
                <c:pt idx="3405">
                  <c:v>0.99510980038867303</c:v>
                </c:pt>
                <c:pt idx="3406">
                  <c:v>0.99503204868088613</c:v>
                </c:pt>
                <c:pt idx="3407">
                  <c:v>0.99510203038965972</c:v>
                </c:pt>
                <c:pt idx="3408">
                  <c:v>0.99503754502015285</c:v>
                </c:pt>
                <c:pt idx="3409">
                  <c:v>0.99507793688856971</c:v>
                </c:pt>
                <c:pt idx="3410">
                  <c:v>0.99507180060828515</c:v>
                </c:pt>
                <c:pt idx="3411">
                  <c:v>0.9950478998725063</c:v>
                </c:pt>
                <c:pt idx="3412">
                  <c:v>0.995122340365592</c:v>
                </c:pt>
                <c:pt idx="3413">
                  <c:v>0.99505586999161744</c:v>
                </c:pt>
                <c:pt idx="3414">
                  <c:v>0.99500834577069786</c:v>
                </c:pt>
                <c:pt idx="3415">
                  <c:v>0.99507989612691006</c:v>
                </c:pt>
                <c:pt idx="3416">
                  <c:v>0.995030508564268</c:v>
                </c:pt>
                <c:pt idx="3417">
                  <c:v>0.99506280310963524</c:v>
                </c:pt>
                <c:pt idx="3418">
                  <c:v>0.99505349922412711</c:v>
                </c:pt>
                <c:pt idx="3419">
                  <c:v>0.99507792986123</c:v>
                </c:pt>
                <c:pt idx="3420">
                  <c:v>0.99498860129964917</c:v>
                </c:pt>
                <c:pt idx="3421">
                  <c:v>0.99502451245872192</c:v>
                </c:pt>
                <c:pt idx="3422">
                  <c:v>0.99511866300547858</c:v>
                </c:pt>
                <c:pt idx="3423">
                  <c:v>0.9950946481968721</c:v>
                </c:pt>
                <c:pt idx="3424">
                  <c:v>0.9949948128920808</c:v>
                </c:pt>
                <c:pt idx="3425">
                  <c:v>0.99507787952619065</c:v>
                </c:pt>
                <c:pt idx="3426">
                  <c:v>0.99507555220944932</c:v>
                </c:pt>
                <c:pt idx="3427">
                  <c:v>0.99506168611425783</c:v>
                </c:pt>
                <c:pt idx="3428">
                  <c:v>0.99511153269073838</c:v>
                </c:pt>
                <c:pt idx="3429">
                  <c:v>0.99505068440761479</c:v>
                </c:pt>
                <c:pt idx="3430">
                  <c:v>0.99507030060521184</c:v>
                </c:pt>
                <c:pt idx="3431">
                  <c:v>0.9950625997465532</c:v>
                </c:pt>
                <c:pt idx="3432">
                  <c:v>0.99516186425857256</c:v>
                </c:pt>
                <c:pt idx="3433">
                  <c:v>0.99500316430060443</c:v>
                </c:pt>
                <c:pt idx="3434">
                  <c:v>0.99510138232150025</c:v>
                </c:pt>
                <c:pt idx="3435">
                  <c:v>0.99510955428354075</c:v>
                </c:pt>
                <c:pt idx="3436">
                  <c:v>0.99507422636726572</c:v>
                </c:pt>
                <c:pt idx="3437">
                  <c:v>0.99504450578432913</c:v>
                </c:pt>
                <c:pt idx="3438">
                  <c:v>0.99507691590063752</c:v>
                </c:pt>
                <c:pt idx="3439">
                  <c:v>0.99498363355313812</c:v>
                </c:pt>
                <c:pt idx="3440">
                  <c:v>0.9950518067593066</c:v>
                </c:pt>
                <c:pt idx="3441">
                  <c:v>0.99508478878523188</c:v>
                </c:pt>
                <c:pt idx="3442">
                  <c:v>0.99501906075460933</c:v>
                </c:pt>
                <c:pt idx="3443">
                  <c:v>0.99508356068532733</c:v>
                </c:pt>
                <c:pt idx="3444">
                  <c:v>0.99501460124955043</c:v>
                </c:pt>
                <c:pt idx="3445">
                  <c:v>0.99506741615441408</c:v>
                </c:pt>
                <c:pt idx="3446">
                  <c:v>0.99499251889204243</c:v>
                </c:pt>
                <c:pt idx="3447">
                  <c:v>0.99510939661946041</c:v>
                </c:pt>
                <c:pt idx="3448">
                  <c:v>0.99507926710923034</c:v>
                </c:pt>
                <c:pt idx="3449">
                  <c:v>0.99501193832503443</c:v>
                </c:pt>
                <c:pt idx="3450">
                  <c:v>0.99503301246061704</c:v>
                </c:pt>
                <c:pt idx="3451">
                  <c:v>0.99506322326970487</c:v>
                </c:pt>
                <c:pt idx="3452">
                  <c:v>0.99500371616607863</c:v>
                </c:pt>
                <c:pt idx="3453">
                  <c:v>0.99505872872344647</c:v>
                </c:pt>
                <c:pt idx="3454">
                  <c:v>0.99506085132561639</c:v>
                </c:pt>
                <c:pt idx="3455">
                  <c:v>0.99502579788698309</c:v>
                </c:pt>
                <c:pt idx="3456">
                  <c:v>0.99500711043461698</c:v>
                </c:pt>
                <c:pt idx="3457">
                  <c:v>0.9949733910611529</c:v>
                </c:pt>
                <c:pt idx="3458">
                  <c:v>0.99511884644642556</c:v>
                </c:pt>
                <c:pt idx="3459">
                  <c:v>0.99509160388037443</c:v>
                </c:pt>
                <c:pt idx="3460">
                  <c:v>0.99504770992927583</c:v>
                </c:pt>
                <c:pt idx="3461">
                  <c:v>0.99499108757560739</c:v>
                </c:pt>
                <c:pt idx="3462">
                  <c:v>0.99508259172231461</c:v>
                </c:pt>
                <c:pt idx="3463">
                  <c:v>0.99506033650007952</c:v>
                </c:pt>
                <c:pt idx="3464">
                  <c:v>0.99502971756757774</c:v>
                </c:pt>
                <c:pt idx="3465">
                  <c:v>0.99502829843315299</c:v>
                </c:pt>
                <c:pt idx="3466">
                  <c:v>0.99509016802633776</c:v>
                </c:pt>
                <c:pt idx="3467">
                  <c:v>0.99505452677775141</c:v>
                </c:pt>
                <c:pt idx="3468">
                  <c:v>0.99502876375719818</c:v>
                </c:pt>
                <c:pt idx="3469">
                  <c:v>0.995150721168234</c:v>
                </c:pt>
                <c:pt idx="3470">
                  <c:v>0.99510963078604819</c:v>
                </c:pt>
                <c:pt idx="3471">
                  <c:v>0.99501448939404347</c:v>
                </c:pt>
                <c:pt idx="3472">
                  <c:v>0.99512003717097364</c:v>
                </c:pt>
                <c:pt idx="3473">
                  <c:v>0.99501904332782742</c:v>
                </c:pt>
                <c:pt idx="3474">
                  <c:v>0.99510844317719727</c:v>
                </c:pt>
                <c:pt idx="3475">
                  <c:v>0.99505178217768275</c:v>
                </c:pt>
                <c:pt idx="3476">
                  <c:v>0.9950543534785341</c:v>
                </c:pt>
                <c:pt idx="3477">
                  <c:v>0.99505616905109351</c:v>
                </c:pt>
                <c:pt idx="3478">
                  <c:v>0.99503813334719493</c:v>
                </c:pt>
                <c:pt idx="3479">
                  <c:v>0.99509329862698614</c:v>
                </c:pt>
                <c:pt idx="3480">
                  <c:v>0.9951417049662189</c:v>
                </c:pt>
                <c:pt idx="3481">
                  <c:v>0.99509980270270937</c:v>
                </c:pt>
                <c:pt idx="3482">
                  <c:v>0.9950531487710067</c:v>
                </c:pt>
                <c:pt idx="3483">
                  <c:v>0.99506562961262379</c:v>
                </c:pt>
                <c:pt idx="3484">
                  <c:v>0.99507488003332401</c:v>
                </c:pt>
                <c:pt idx="3485">
                  <c:v>0.99509237578441978</c:v>
                </c:pt>
                <c:pt idx="3486">
                  <c:v>0.99508379921101453</c:v>
                </c:pt>
                <c:pt idx="3487">
                  <c:v>0.99502342681088329</c:v>
                </c:pt>
                <c:pt idx="3488">
                  <c:v>0.99507884457295392</c:v>
                </c:pt>
                <c:pt idx="3489">
                  <c:v>0.99507992811046297</c:v>
                </c:pt>
                <c:pt idx="3490">
                  <c:v>0.99506848274114901</c:v>
                </c:pt>
                <c:pt idx="3491">
                  <c:v>0.99511349353510503</c:v>
                </c:pt>
                <c:pt idx="3492">
                  <c:v>0.99512169571640396</c:v>
                </c:pt>
                <c:pt idx="3493">
                  <c:v>0.99508882997973735</c:v>
                </c:pt>
                <c:pt idx="3494">
                  <c:v>0.99504488858562623</c:v>
                </c:pt>
                <c:pt idx="3495">
                  <c:v>0.99499667317433915</c:v>
                </c:pt>
                <c:pt idx="3496">
                  <c:v>0.99502285643730792</c:v>
                </c:pt>
                <c:pt idx="3497">
                  <c:v>0.99506485403848</c:v>
                </c:pt>
                <c:pt idx="3498">
                  <c:v>0.99507674547664537</c:v>
                </c:pt>
                <c:pt idx="3499">
                  <c:v>0.99510354469940598</c:v>
                </c:pt>
                <c:pt idx="3500">
                  <c:v>0.99508171017560065</c:v>
                </c:pt>
                <c:pt idx="3501">
                  <c:v>0.99513010985430173</c:v>
                </c:pt>
                <c:pt idx="3502">
                  <c:v>0.99508004373181935</c:v>
                </c:pt>
                <c:pt idx="3503">
                  <c:v>0.9950626063866016</c:v>
                </c:pt>
                <c:pt idx="3504">
                  <c:v>0.99511112204260133</c:v>
                </c:pt>
                <c:pt idx="3505">
                  <c:v>0.99504097917333612</c:v>
                </c:pt>
                <c:pt idx="3506">
                  <c:v>0.9950923508052214</c:v>
                </c:pt>
                <c:pt idx="3507">
                  <c:v>0.99507703426407457</c:v>
                </c:pt>
                <c:pt idx="3508">
                  <c:v>0.99508229560960926</c:v>
                </c:pt>
                <c:pt idx="3509">
                  <c:v>0.99500754428307148</c:v>
                </c:pt>
                <c:pt idx="3510">
                  <c:v>0.99508900277211254</c:v>
                </c:pt>
                <c:pt idx="3511">
                  <c:v>0.99501306213318497</c:v>
                </c:pt>
                <c:pt idx="3512">
                  <c:v>0.99503842436298429</c:v>
                </c:pt>
                <c:pt idx="3513">
                  <c:v>0.99510690195260221</c:v>
                </c:pt>
                <c:pt idx="3514">
                  <c:v>0.99508956434041351</c:v>
                </c:pt>
                <c:pt idx="3515">
                  <c:v>0.99516469695110876</c:v>
                </c:pt>
                <c:pt idx="3516">
                  <c:v>0.99512826424956047</c:v>
                </c:pt>
                <c:pt idx="3517">
                  <c:v>0.99512599015850944</c:v>
                </c:pt>
                <c:pt idx="3518">
                  <c:v>0.99504652594501197</c:v>
                </c:pt>
                <c:pt idx="3519">
                  <c:v>0.99510954957375763</c:v>
                </c:pt>
                <c:pt idx="3520">
                  <c:v>0.99503799854948571</c:v>
                </c:pt>
                <c:pt idx="3521">
                  <c:v>0.99509345362167168</c:v>
                </c:pt>
                <c:pt idx="3522">
                  <c:v>0.99502840806906023</c:v>
                </c:pt>
                <c:pt idx="3523">
                  <c:v>0.99505236079061654</c:v>
                </c:pt>
                <c:pt idx="3524">
                  <c:v>0.99501620046948169</c:v>
                </c:pt>
                <c:pt idx="3525">
                  <c:v>0.99500809238454135</c:v>
                </c:pt>
                <c:pt idx="3526">
                  <c:v>0.9950745094562462</c:v>
                </c:pt>
                <c:pt idx="3527">
                  <c:v>0.99507363960807182</c:v>
                </c:pt>
                <c:pt idx="3528">
                  <c:v>0.99505647831147126</c:v>
                </c:pt>
                <c:pt idx="3529">
                  <c:v>0.99509514788895581</c:v>
                </c:pt>
                <c:pt idx="3530">
                  <c:v>0.99505610441990944</c:v>
                </c:pt>
                <c:pt idx="3531">
                  <c:v>0.99508999090774519</c:v>
                </c:pt>
                <c:pt idx="3532">
                  <c:v>0.99509259970426711</c:v>
                </c:pt>
                <c:pt idx="3533">
                  <c:v>0.9950958854748353</c:v>
                </c:pt>
                <c:pt idx="3534">
                  <c:v>0.99510939207752203</c:v>
                </c:pt>
                <c:pt idx="3535">
                  <c:v>0.99509574359759567</c:v>
                </c:pt>
                <c:pt idx="3536">
                  <c:v>0.99507848350564054</c:v>
                </c:pt>
                <c:pt idx="3537">
                  <c:v>0.9951274190274163</c:v>
                </c:pt>
                <c:pt idx="3538">
                  <c:v>0.99508398086155092</c:v>
                </c:pt>
                <c:pt idx="3539">
                  <c:v>0.99509447621946134</c:v>
                </c:pt>
                <c:pt idx="3540">
                  <c:v>0.995038556342842</c:v>
                </c:pt>
                <c:pt idx="3541">
                  <c:v>0.9950645495181305</c:v>
                </c:pt>
                <c:pt idx="3542">
                  <c:v>0.99502555656221392</c:v>
                </c:pt>
                <c:pt idx="3543">
                  <c:v>0.99508623735666035</c:v>
                </c:pt>
                <c:pt idx="3544">
                  <c:v>0.99511486082813205</c:v>
                </c:pt>
                <c:pt idx="3545">
                  <c:v>0.99502738153675407</c:v>
                </c:pt>
                <c:pt idx="3546">
                  <c:v>0.99509089650412852</c:v>
                </c:pt>
                <c:pt idx="3547">
                  <c:v>0.99513227190496667</c:v>
                </c:pt>
                <c:pt idx="3548">
                  <c:v>0.9951180099887984</c:v>
                </c:pt>
                <c:pt idx="3549">
                  <c:v>0.99504932272251845</c:v>
                </c:pt>
                <c:pt idx="3550">
                  <c:v>0.99514210021024174</c:v>
                </c:pt>
                <c:pt idx="3551">
                  <c:v>0.99505494005832229</c:v>
                </c:pt>
                <c:pt idx="3552">
                  <c:v>0.9950602609488951</c:v>
                </c:pt>
                <c:pt idx="3553">
                  <c:v>0.99506500243633278</c:v>
                </c:pt>
                <c:pt idx="3554">
                  <c:v>0.99514066654162736</c:v>
                </c:pt>
                <c:pt idx="3555">
                  <c:v>0.99504037827149372</c:v>
                </c:pt>
                <c:pt idx="3556">
                  <c:v>0.99508452490162358</c:v>
                </c:pt>
                <c:pt idx="3557">
                  <c:v>0.99508520366869113</c:v>
                </c:pt>
                <c:pt idx="3558">
                  <c:v>0.99513099088871071</c:v>
                </c:pt>
                <c:pt idx="3559">
                  <c:v>0.99507594822880463</c:v>
                </c:pt>
                <c:pt idx="3560">
                  <c:v>0.99507778035558325</c:v>
                </c:pt>
                <c:pt idx="3561">
                  <c:v>0.99505045074278442</c:v>
                </c:pt>
                <c:pt idx="3562">
                  <c:v>0.99514990438561646</c:v>
                </c:pt>
                <c:pt idx="3563">
                  <c:v>0.99501172244659919</c:v>
                </c:pt>
                <c:pt idx="3564">
                  <c:v>0.99502592648646537</c:v>
                </c:pt>
                <c:pt idx="3565">
                  <c:v>0.99509842571986518</c:v>
                </c:pt>
                <c:pt idx="3566">
                  <c:v>0.99514415886468877</c:v>
                </c:pt>
                <c:pt idx="3567">
                  <c:v>0.99502522168246088</c:v>
                </c:pt>
                <c:pt idx="3568">
                  <c:v>0.99506628495449456</c:v>
                </c:pt>
                <c:pt idx="3569">
                  <c:v>0.9950176086096908</c:v>
                </c:pt>
                <c:pt idx="3570">
                  <c:v>0.99508821658594959</c:v>
                </c:pt>
                <c:pt idx="3571">
                  <c:v>0.99505490304735855</c:v>
                </c:pt>
                <c:pt idx="3572">
                  <c:v>0.99510332690101322</c:v>
                </c:pt>
                <c:pt idx="3573">
                  <c:v>0.99509877900996202</c:v>
                </c:pt>
                <c:pt idx="3574">
                  <c:v>0.99507054658570748</c:v>
                </c:pt>
                <c:pt idx="3575">
                  <c:v>0.99505764727292134</c:v>
                </c:pt>
                <c:pt idx="3576">
                  <c:v>0.99507482376709289</c:v>
                </c:pt>
                <c:pt idx="3577">
                  <c:v>0.99510201792661968</c:v>
                </c:pt>
                <c:pt idx="3578">
                  <c:v>0.99508042453556789</c:v>
                </c:pt>
                <c:pt idx="3579">
                  <c:v>0.99514139439316951</c:v>
                </c:pt>
                <c:pt idx="3580">
                  <c:v>0.9950903541908156</c:v>
                </c:pt>
                <c:pt idx="3581">
                  <c:v>0.99501503696722493</c:v>
                </c:pt>
                <c:pt idx="3582">
                  <c:v>0.99503173743882867</c:v>
                </c:pt>
                <c:pt idx="3583">
                  <c:v>0.99510574210972869</c:v>
                </c:pt>
                <c:pt idx="3584">
                  <c:v>0.99503105933157898</c:v>
                </c:pt>
                <c:pt idx="3585">
                  <c:v>0.99511038675578189</c:v>
                </c:pt>
                <c:pt idx="3586">
                  <c:v>0.99506620378258426</c:v>
                </c:pt>
                <c:pt idx="3587">
                  <c:v>0.99505164673572033</c:v>
                </c:pt>
                <c:pt idx="3588">
                  <c:v>0.99512172575869939</c:v>
                </c:pt>
                <c:pt idx="3589">
                  <c:v>0.99507026812890931</c:v>
                </c:pt>
                <c:pt idx="3590">
                  <c:v>0.9950090695970798</c:v>
                </c:pt>
                <c:pt idx="3591">
                  <c:v>0.99509886726349872</c:v>
                </c:pt>
                <c:pt idx="3592">
                  <c:v>0.99513536321832285</c:v>
                </c:pt>
                <c:pt idx="3593">
                  <c:v>0.99503423816914938</c:v>
                </c:pt>
                <c:pt idx="3594">
                  <c:v>0.99501178789591294</c:v>
                </c:pt>
                <c:pt idx="3595">
                  <c:v>0.9950898787671375</c:v>
                </c:pt>
                <c:pt idx="3596">
                  <c:v>0.9950888314411982</c:v>
                </c:pt>
                <c:pt idx="3597">
                  <c:v>0.99520626733237316</c:v>
                </c:pt>
                <c:pt idx="3598">
                  <c:v>0.99509428904964048</c:v>
                </c:pt>
                <c:pt idx="3599">
                  <c:v>0.99515265684762499</c:v>
                </c:pt>
                <c:pt idx="3600">
                  <c:v>0.99508077783323468</c:v>
                </c:pt>
                <c:pt idx="3601">
                  <c:v>0.99505067258765634</c:v>
                </c:pt>
                <c:pt idx="3602">
                  <c:v>0.99515638520544603</c:v>
                </c:pt>
                <c:pt idx="3603">
                  <c:v>0.99513037129929205</c:v>
                </c:pt>
                <c:pt idx="3604">
                  <c:v>0.9950430039369883</c:v>
                </c:pt>
                <c:pt idx="3605">
                  <c:v>0.99502857884341522</c:v>
                </c:pt>
                <c:pt idx="3606">
                  <c:v>0.99504619497790703</c:v>
                </c:pt>
                <c:pt idx="3607">
                  <c:v>0.99509302285408652</c:v>
                </c:pt>
                <c:pt idx="3608">
                  <c:v>0.99506204674997034</c:v>
                </c:pt>
                <c:pt idx="3609">
                  <c:v>0.99503681852465353</c:v>
                </c:pt>
                <c:pt idx="3610">
                  <c:v>0.99507763121653847</c:v>
                </c:pt>
                <c:pt idx="3611">
                  <c:v>0.99510030105396508</c:v>
                </c:pt>
                <c:pt idx="3612">
                  <c:v>0.99507124174164208</c:v>
                </c:pt>
                <c:pt idx="3613">
                  <c:v>0.9951504938064436</c:v>
                </c:pt>
                <c:pt idx="3614">
                  <c:v>0.99513685594573398</c:v>
                </c:pt>
                <c:pt idx="3615">
                  <c:v>0.99507699105428105</c:v>
                </c:pt>
                <c:pt idx="3616">
                  <c:v>0.99508191306961757</c:v>
                </c:pt>
                <c:pt idx="3617">
                  <c:v>0.9951029161472924</c:v>
                </c:pt>
                <c:pt idx="3618">
                  <c:v>0.9951267911962447</c:v>
                </c:pt>
                <c:pt idx="3619">
                  <c:v>0.99509829347398571</c:v>
                </c:pt>
                <c:pt idx="3620">
                  <c:v>0.99507510279464673</c:v>
                </c:pt>
                <c:pt idx="3621">
                  <c:v>0.99510510133605556</c:v>
                </c:pt>
                <c:pt idx="3622">
                  <c:v>0.99507429179599705</c:v>
                </c:pt>
                <c:pt idx="3623">
                  <c:v>0.99508000152856557</c:v>
                </c:pt>
                <c:pt idx="3624">
                  <c:v>0.9950821409545697</c:v>
                </c:pt>
                <c:pt idx="3625">
                  <c:v>0.99503426977452192</c:v>
                </c:pt>
                <c:pt idx="3626">
                  <c:v>0.99506938048169635</c:v>
                </c:pt>
                <c:pt idx="3627">
                  <c:v>0.9950337308438546</c:v>
                </c:pt>
                <c:pt idx="3628">
                  <c:v>0.99514529746569413</c:v>
                </c:pt>
                <c:pt idx="3629">
                  <c:v>0.99500799875449519</c:v>
                </c:pt>
                <c:pt idx="3630">
                  <c:v>0.99504058959645236</c:v>
                </c:pt>
                <c:pt idx="3631">
                  <c:v>0.99505368020970308</c:v>
                </c:pt>
                <c:pt idx="3632">
                  <c:v>0.99504085311244961</c:v>
                </c:pt>
                <c:pt idx="3633">
                  <c:v>0.99507860738151099</c:v>
                </c:pt>
                <c:pt idx="3634">
                  <c:v>0.99513188147923715</c:v>
                </c:pt>
                <c:pt idx="3635">
                  <c:v>0.99504368542697141</c:v>
                </c:pt>
                <c:pt idx="3636">
                  <c:v>0.99507742672165689</c:v>
                </c:pt>
                <c:pt idx="3637">
                  <c:v>0.99510584638123811</c:v>
                </c:pt>
                <c:pt idx="3638">
                  <c:v>0.99509693976981972</c:v>
                </c:pt>
                <c:pt idx="3639">
                  <c:v>0.99507530907166386</c:v>
                </c:pt>
                <c:pt idx="3640">
                  <c:v>0.99508393071552625</c:v>
                </c:pt>
                <c:pt idx="3641">
                  <c:v>0.99506350377376396</c:v>
                </c:pt>
                <c:pt idx="3642">
                  <c:v>0.99504674574953489</c:v>
                </c:pt>
                <c:pt idx="3643">
                  <c:v>0.99511472524633782</c:v>
                </c:pt>
                <c:pt idx="3644">
                  <c:v>0.99501649776478451</c:v>
                </c:pt>
                <c:pt idx="3645">
                  <c:v>0.99505789612814266</c:v>
                </c:pt>
                <c:pt idx="3646">
                  <c:v>0.99508136687254822</c:v>
                </c:pt>
                <c:pt idx="3647">
                  <c:v>0.99512750727269939</c:v>
                </c:pt>
                <c:pt idx="3648">
                  <c:v>0.99513715976893513</c:v>
                </c:pt>
                <c:pt idx="3649">
                  <c:v>0.99508004587084231</c:v>
                </c:pt>
                <c:pt idx="3650">
                  <c:v>0.9950658795235463</c:v>
                </c:pt>
                <c:pt idx="3651">
                  <c:v>0.99513785283373724</c:v>
                </c:pt>
                <c:pt idx="3652">
                  <c:v>0.99509455272899794</c:v>
                </c:pt>
                <c:pt idx="3653">
                  <c:v>0.99514536239552986</c:v>
                </c:pt>
                <c:pt idx="3654">
                  <c:v>0.99504060249625248</c:v>
                </c:pt>
                <c:pt idx="3655">
                  <c:v>0.99509758069510723</c:v>
                </c:pt>
                <c:pt idx="3656">
                  <c:v>0.99511480781912842</c:v>
                </c:pt>
                <c:pt idx="3657">
                  <c:v>0.99508419139880222</c:v>
                </c:pt>
                <c:pt idx="3658">
                  <c:v>0.99511345740603474</c:v>
                </c:pt>
                <c:pt idx="3659">
                  <c:v>0.99515014249121481</c:v>
                </c:pt>
                <c:pt idx="3660">
                  <c:v>0.99501924854134649</c:v>
                </c:pt>
                <c:pt idx="3661">
                  <c:v>0.99512162439778729</c:v>
                </c:pt>
                <c:pt idx="3662">
                  <c:v>0.99514489686857011</c:v>
                </c:pt>
                <c:pt idx="3663">
                  <c:v>0.99506392296568835</c:v>
                </c:pt>
                <c:pt idx="3664">
                  <c:v>0.99507674120421508</c:v>
                </c:pt>
                <c:pt idx="3665">
                  <c:v>0.99506118837091106</c:v>
                </c:pt>
                <c:pt idx="3666">
                  <c:v>0.995130543792761</c:v>
                </c:pt>
                <c:pt idx="3667">
                  <c:v>0.99513083566079519</c:v>
                </c:pt>
                <c:pt idx="3668">
                  <c:v>0.99506330065522197</c:v>
                </c:pt>
                <c:pt idx="3669">
                  <c:v>0.99513945548796623</c:v>
                </c:pt>
                <c:pt idx="3670">
                  <c:v>0.99503189194407016</c:v>
                </c:pt>
                <c:pt idx="3671">
                  <c:v>0.99513599617103599</c:v>
                </c:pt>
                <c:pt idx="3672">
                  <c:v>0.99508880041063386</c:v>
                </c:pt>
                <c:pt idx="3673">
                  <c:v>0.99505687721801972</c:v>
                </c:pt>
                <c:pt idx="3674">
                  <c:v>0.99506300404133574</c:v>
                </c:pt>
                <c:pt idx="3675">
                  <c:v>0.99510370450707941</c:v>
                </c:pt>
                <c:pt idx="3676">
                  <c:v>0.99502504478165432</c:v>
                </c:pt>
                <c:pt idx="3677">
                  <c:v>0.99505636908053885</c:v>
                </c:pt>
                <c:pt idx="3678">
                  <c:v>0.99511613374481778</c:v>
                </c:pt>
                <c:pt idx="3679">
                  <c:v>0.99514270276904715</c:v>
                </c:pt>
                <c:pt idx="3680">
                  <c:v>0.99508388872210729</c:v>
                </c:pt>
                <c:pt idx="3681">
                  <c:v>0.99509903534379585</c:v>
                </c:pt>
                <c:pt idx="3682">
                  <c:v>0.99513076132976541</c:v>
                </c:pt>
                <c:pt idx="3683">
                  <c:v>0.99510770487804501</c:v>
                </c:pt>
                <c:pt idx="3684">
                  <c:v>0.99506273627805542</c:v>
                </c:pt>
                <c:pt idx="3685">
                  <c:v>0.99513740049886579</c:v>
                </c:pt>
                <c:pt idx="3686">
                  <c:v>0.9950865226157033</c:v>
                </c:pt>
                <c:pt idx="3687">
                  <c:v>0.99508180978981897</c:v>
                </c:pt>
                <c:pt idx="3688">
                  <c:v>0.99515423630972222</c:v>
                </c:pt>
                <c:pt idx="3689">
                  <c:v>0.99503556507921154</c:v>
                </c:pt>
                <c:pt idx="3690">
                  <c:v>0.99512185203162984</c:v>
                </c:pt>
                <c:pt idx="3691">
                  <c:v>0.99504029076360834</c:v>
                </c:pt>
                <c:pt idx="3692">
                  <c:v>0.99510976035428067</c:v>
                </c:pt>
                <c:pt idx="3693">
                  <c:v>0.99508951640409604</c:v>
                </c:pt>
                <c:pt idx="3694">
                  <c:v>0.99511512919132095</c:v>
                </c:pt>
                <c:pt idx="3695">
                  <c:v>0.99509267172260263</c:v>
                </c:pt>
                <c:pt idx="3696">
                  <c:v>0.99513708261801093</c:v>
                </c:pt>
                <c:pt idx="3697">
                  <c:v>0.9951038230489363</c:v>
                </c:pt>
                <c:pt idx="3698">
                  <c:v>0.99505304079810764</c:v>
                </c:pt>
                <c:pt idx="3699">
                  <c:v>0.99510734215008045</c:v>
                </c:pt>
                <c:pt idx="3700">
                  <c:v>0.99508036040945069</c:v>
                </c:pt>
                <c:pt idx="3701">
                  <c:v>0.99512891564790662</c:v>
                </c:pt>
                <c:pt idx="3702">
                  <c:v>0.99507027502081413</c:v>
                </c:pt>
                <c:pt idx="3703">
                  <c:v>0.99510161867184166</c:v>
                </c:pt>
                <c:pt idx="3704">
                  <c:v>0.99514645018174386</c:v>
                </c:pt>
                <c:pt idx="3705">
                  <c:v>0.99512070358440063</c:v>
                </c:pt>
                <c:pt idx="3706">
                  <c:v>0.99512269247563934</c:v>
                </c:pt>
                <c:pt idx="3707">
                  <c:v>0.99507660502841244</c:v>
                </c:pt>
                <c:pt idx="3708">
                  <c:v>0.99512193301445184</c:v>
                </c:pt>
                <c:pt idx="3709">
                  <c:v>0.99511988896333059</c:v>
                </c:pt>
                <c:pt idx="3710">
                  <c:v>0.99508852943620829</c:v>
                </c:pt>
                <c:pt idx="3711">
                  <c:v>0.99513929558644254</c:v>
                </c:pt>
                <c:pt idx="3712">
                  <c:v>0.99506148132670491</c:v>
                </c:pt>
                <c:pt idx="3713">
                  <c:v>0.99501987687498039</c:v>
                </c:pt>
                <c:pt idx="3714">
                  <c:v>0.99508184979091352</c:v>
                </c:pt>
                <c:pt idx="3715">
                  <c:v>0.99511196669181856</c:v>
                </c:pt>
                <c:pt idx="3716">
                  <c:v>0.99506240620887088</c:v>
                </c:pt>
                <c:pt idx="3717">
                  <c:v>0.99503928189772295</c:v>
                </c:pt>
                <c:pt idx="3718">
                  <c:v>0.99510625995299051</c:v>
                </c:pt>
                <c:pt idx="3719">
                  <c:v>0.99506361195004422</c:v>
                </c:pt>
                <c:pt idx="3720">
                  <c:v>0.99510024984127765</c:v>
                </c:pt>
                <c:pt idx="3721">
                  <c:v>0.99507194598374904</c:v>
                </c:pt>
                <c:pt idx="3722">
                  <c:v>0.99506665026455465</c:v>
                </c:pt>
                <c:pt idx="3723">
                  <c:v>0.995124649532941</c:v>
                </c:pt>
                <c:pt idx="3724">
                  <c:v>0.99507926328369123</c:v>
                </c:pt>
                <c:pt idx="3725">
                  <c:v>0.995135100306484</c:v>
                </c:pt>
                <c:pt idx="3726">
                  <c:v>0.99513252218308135</c:v>
                </c:pt>
                <c:pt idx="3727">
                  <c:v>0.99501814132870137</c:v>
                </c:pt>
                <c:pt idx="3728">
                  <c:v>0.9951235421436353</c:v>
                </c:pt>
                <c:pt idx="3729">
                  <c:v>0.99514455495098442</c:v>
                </c:pt>
                <c:pt idx="3730">
                  <c:v>0.99512382257233889</c:v>
                </c:pt>
                <c:pt idx="3731">
                  <c:v>0.99510568544977995</c:v>
                </c:pt>
                <c:pt idx="3732">
                  <c:v>0.99512585914502028</c:v>
                </c:pt>
                <c:pt idx="3733">
                  <c:v>0.99515637371260979</c:v>
                </c:pt>
                <c:pt idx="3734">
                  <c:v>0.99512269571816281</c:v>
                </c:pt>
                <c:pt idx="3735">
                  <c:v>0.99512457941704369</c:v>
                </c:pt>
                <c:pt idx="3736">
                  <c:v>0.99507756726522067</c:v>
                </c:pt>
                <c:pt idx="3737">
                  <c:v>0.99511844276865979</c:v>
                </c:pt>
                <c:pt idx="3738">
                  <c:v>0.9950566500217487</c:v>
                </c:pt>
                <c:pt idx="3739">
                  <c:v>0.99509003205465807</c:v>
                </c:pt>
                <c:pt idx="3740">
                  <c:v>0.99507235865175747</c:v>
                </c:pt>
                <c:pt idx="3741">
                  <c:v>0.99515117907158912</c:v>
                </c:pt>
                <c:pt idx="3742">
                  <c:v>0.99511342042401019</c:v>
                </c:pt>
                <c:pt idx="3743">
                  <c:v>0.99502034756889279</c:v>
                </c:pt>
                <c:pt idx="3744">
                  <c:v>0.99512923124009622</c:v>
                </c:pt>
                <c:pt idx="3745">
                  <c:v>0.99506610627924341</c:v>
                </c:pt>
                <c:pt idx="3746">
                  <c:v>0.99504734353797397</c:v>
                </c:pt>
                <c:pt idx="3747">
                  <c:v>0.99509765117745252</c:v>
                </c:pt>
                <c:pt idx="3748">
                  <c:v>0.99502757241785156</c:v>
                </c:pt>
                <c:pt idx="3749">
                  <c:v>0.99505606390513113</c:v>
                </c:pt>
                <c:pt idx="3750">
                  <c:v>0.99513652971611744</c:v>
                </c:pt>
                <c:pt idx="3751">
                  <c:v>0.99511136192136729</c:v>
                </c:pt>
                <c:pt idx="3752">
                  <c:v>0.99511584710789558</c:v>
                </c:pt>
                <c:pt idx="3753">
                  <c:v>0.99506507442439196</c:v>
                </c:pt>
                <c:pt idx="3754">
                  <c:v>0.99506636126204839</c:v>
                </c:pt>
                <c:pt idx="3755">
                  <c:v>0.99511089143317655</c:v>
                </c:pt>
                <c:pt idx="3756">
                  <c:v>0.99516515593640398</c:v>
                </c:pt>
                <c:pt idx="3757">
                  <c:v>0.9949925932768533</c:v>
                </c:pt>
                <c:pt idx="3758">
                  <c:v>0.99511682544333202</c:v>
                </c:pt>
                <c:pt idx="3759">
                  <c:v>0.99503762002560858</c:v>
                </c:pt>
                <c:pt idx="3760">
                  <c:v>0.99511014353290694</c:v>
                </c:pt>
                <c:pt idx="3761">
                  <c:v>0.99503534552494721</c:v>
                </c:pt>
                <c:pt idx="3762">
                  <c:v>0.99509755930123356</c:v>
                </c:pt>
                <c:pt idx="3763">
                  <c:v>0.99511414133635256</c:v>
                </c:pt>
                <c:pt idx="3764">
                  <c:v>0.99510118494133115</c:v>
                </c:pt>
                <c:pt idx="3765">
                  <c:v>0.99516870672491387</c:v>
                </c:pt>
                <c:pt idx="3766">
                  <c:v>0.99510654687697098</c:v>
                </c:pt>
                <c:pt idx="3767">
                  <c:v>0.99506156559956493</c:v>
                </c:pt>
                <c:pt idx="3768">
                  <c:v>0.99503327282070075</c:v>
                </c:pt>
                <c:pt idx="3769">
                  <c:v>0.99508902053785186</c:v>
                </c:pt>
                <c:pt idx="3770">
                  <c:v>0.99509068640989262</c:v>
                </c:pt>
                <c:pt idx="3771">
                  <c:v>0.99510911696258419</c:v>
                </c:pt>
                <c:pt idx="3772">
                  <c:v>0.99510162058713336</c:v>
                </c:pt>
                <c:pt idx="3773">
                  <c:v>0.99514313208579164</c:v>
                </c:pt>
                <c:pt idx="3774">
                  <c:v>0.99507257617793954</c:v>
                </c:pt>
                <c:pt idx="3775">
                  <c:v>0.99504877848056961</c:v>
                </c:pt>
                <c:pt idx="3776">
                  <c:v>0.99505987750451763</c:v>
                </c:pt>
                <c:pt idx="3777">
                  <c:v>0.9950859033083761</c:v>
                </c:pt>
                <c:pt idx="3778">
                  <c:v>0.99511651927001243</c:v>
                </c:pt>
                <c:pt idx="3779">
                  <c:v>0.99502866511492638</c:v>
                </c:pt>
                <c:pt idx="3780">
                  <c:v>0.99503853882272364</c:v>
                </c:pt>
                <c:pt idx="3781">
                  <c:v>0.99511551900610862</c:v>
                </c:pt>
                <c:pt idx="3782">
                  <c:v>0.99503117678531716</c:v>
                </c:pt>
                <c:pt idx="3783">
                  <c:v>0.9950971726056409</c:v>
                </c:pt>
                <c:pt idx="3784">
                  <c:v>0.99508124094297812</c:v>
                </c:pt>
                <c:pt idx="3785">
                  <c:v>0.99509079995605154</c:v>
                </c:pt>
                <c:pt idx="3786">
                  <c:v>0.99510929662323244</c:v>
                </c:pt>
                <c:pt idx="3787">
                  <c:v>0.99509148585218143</c:v>
                </c:pt>
                <c:pt idx="3788">
                  <c:v>0.99511206262243679</c:v>
                </c:pt>
                <c:pt idx="3789">
                  <c:v>0.99510457542203556</c:v>
                </c:pt>
                <c:pt idx="3790">
                  <c:v>0.99509209135953114</c:v>
                </c:pt>
                <c:pt idx="3791">
                  <c:v>0.99507647889908435</c:v>
                </c:pt>
                <c:pt idx="3792">
                  <c:v>0.99503798301688462</c:v>
                </c:pt>
                <c:pt idx="3793">
                  <c:v>0.99505219737319428</c:v>
                </c:pt>
                <c:pt idx="3794">
                  <c:v>0.99501549460693239</c:v>
                </c:pt>
                <c:pt idx="3795">
                  <c:v>0.99507623917806998</c:v>
                </c:pt>
                <c:pt idx="3796">
                  <c:v>0.99505920262078174</c:v>
                </c:pt>
                <c:pt idx="3797">
                  <c:v>0.99513939228986692</c:v>
                </c:pt>
                <c:pt idx="3798">
                  <c:v>0.99504705332854249</c:v>
                </c:pt>
                <c:pt idx="3799">
                  <c:v>0.99512048625735117</c:v>
                </c:pt>
                <c:pt idx="3800">
                  <c:v>0.99509793282762415</c:v>
                </c:pt>
                <c:pt idx="3801">
                  <c:v>0.99510926897047236</c:v>
                </c:pt>
                <c:pt idx="3802">
                  <c:v>0.99507203263591026</c:v>
                </c:pt>
                <c:pt idx="3803">
                  <c:v>0.99505513385115885</c:v>
                </c:pt>
                <c:pt idx="3804">
                  <c:v>0.99505612962548395</c:v>
                </c:pt>
                <c:pt idx="3805">
                  <c:v>0.99506528354631896</c:v>
                </c:pt>
                <c:pt idx="3806">
                  <c:v>0.99514424714476801</c:v>
                </c:pt>
                <c:pt idx="3807">
                  <c:v>0.99507812704707288</c:v>
                </c:pt>
                <c:pt idx="3808">
                  <c:v>0.99505120604424502</c:v>
                </c:pt>
                <c:pt idx="3809">
                  <c:v>0.99509044970003291</c:v>
                </c:pt>
                <c:pt idx="3810">
                  <c:v>0.99506107347210282</c:v>
                </c:pt>
                <c:pt idx="3811">
                  <c:v>0.99509276141505876</c:v>
                </c:pt>
                <c:pt idx="3812">
                  <c:v>0.99511842595252886</c:v>
                </c:pt>
                <c:pt idx="3813">
                  <c:v>0.99503656673293006</c:v>
                </c:pt>
                <c:pt idx="3814">
                  <c:v>0.99504020058461173</c:v>
                </c:pt>
                <c:pt idx="3815">
                  <c:v>0.99501889722100578</c:v>
                </c:pt>
                <c:pt idx="3816">
                  <c:v>0.99500220546925822</c:v>
                </c:pt>
                <c:pt idx="3817">
                  <c:v>0.9950749297934417</c:v>
                </c:pt>
                <c:pt idx="3818">
                  <c:v>0.99513693339202736</c:v>
                </c:pt>
                <c:pt idx="3819">
                  <c:v>0.99504188186283482</c:v>
                </c:pt>
                <c:pt idx="3820">
                  <c:v>0.99506840754880221</c:v>
                </c:pt>
                <c:pt idx="3821">
                  <c:v>0.99509693938341515</c:v>
                </c:pt>
                <c:pt idx="3822">
                  <c:v>0.99496760924780525</c:v>
                </c:pt>
                <c:pt idx="3823">
                  <c:v>0.99503511666160371</c:v>
                </c:pt>
                <c:pt idx="3824">
                  <c:v>0.9950742769329588</c:v>
                </c:pt>
                <c:pt idx="3825">
                  <c:v>0.99503327975548572</c:v>
                </c:pt>
                <c:pt idx="3826">
                  <c:v>0.99505581524871656</c:v>
                </c:pt>
                <c:pt idx="3827">
                  <c:v>0.99505114727626753</c:v>
                </c:pt>
                <c:pt idx="3828">
                  <c:v>0.99511965527054158</c:v>
                </c:pt>
                <c:pt idx="3829">
                  <c:v>0.99504704216579043</c:v>
                </c:pt>
                <c:pt idx="3830">
                  <c:v>0.99505063572986818</c:v>
                </c:pt>
                <c:pt idx="3831">
                  <c:v>0.99500333813012554</c:v>
                </c:pt>
                <c:pt idx="3832">
                  <c:v>0.99506076879467709</c:v>
                </c:pt>
                <c:pt idx="3833">
                  <c:v>0.99508020892212634</c:v>
                </c:pt>
                <c:pt idx="3834">
                  <c:v>0.99504246501241489</c:v>
                </c:pt>
                <c:pt idx="3835">
                  <c:v>0.99509222444543832</c:v>
                </c:pt>
                <c:pt idx="3836">
                  <c:v>0.99504112224009333</c:v>
                </c:pt>
                <c:pt idx="3837">
                  <c:v>0.9950513714400997</c:v>
                </c:pt>
                <c:pt idx="3838">
                  <c:v>0.99504665761702382</c:v>
                </c:pt>
                <c:pt idx="3839">
                  <c:v>0.99505581527522302</c:v>
                </c:pt>
                <c:pt idx="3840">
                  <c:v>0.99505711231486726</c:v>
                </c:pt>
                <c:pt idx="3841">
                  <c:v>0.99501550451094944</c:v>
                </c:pt>
                <c:pt idx="3842">
                  <c:v>0.99504385258462236</c:v>
                </c:pt>
                <c:pt idx="3843">
                  <c:v>0.99501576996119534</c:v>
                </c:pt>
                <c:pt idx="3844">
                  <c:v>0.99506040158779663</c:v>
                </c:pt>
                <c:pt idx="3845">
                  <c:v>0.99507027754164945</c:v>
                </c:pt>
                <c:pt idx="3846">
                  <c:v>0.99501988606814606</c:v>
                </c:pt>
                <c:pt idx="3847">
                  <c:v>0.99505284712144715</c:v>
                </c:pt>
                <c:pt idx="3848">
                  <c:v>0.99508468322810584</c:v>
                </c:pt>
                <c:pt idx="3849">
                  <c:v>0.99509790954435207</c:v>
                </c:pt>
                <c:pt idx="3850">
                  <c:v>0.99512709200220739</c:v>
                </c:pt>
                <c:pt idx="3851">
                  <c:v>0.9950825760218871</c:v>
                </c:pt>
                <c:pt idx="3852">
                  <c:v>0.99507111734460596</c:v>
                </c:pt>
                <c:pt idx="3853">
                  <c:v>0.9950591297379876</c:v>
                </c:pt>
                <c:pt idx="3854">
                  <c:v>0.99509615117363193</c:v>
                </c:pt>
                <c:pt idx="3855">
                  <c:v>0.99512159548497159</c:v>
                </c:pt>
                <c:pt idx="3856">
                  <c:v>0.99508233879875807</c:v>
                </c:pt>
                <c:pt idx="3857">
                  <c:v>0.99510821940357996</c:v>
                </c:pt>
                <c:pt idx="3858">
                  <c:v>0.99504157674195637</c:v>
                </c:pt>
                <c:pt idx="3859">
                  <c:v>0.99510136800113536</c:v>
                </c:pt>
                <c:pt idx="3860">
                  <c:v>0.99505519824865962</c:v>
                </c:pt>
                <c:pt idx="3861">
                  <c:v>0.99506777718231842</c:v>
                </c:pt>
                <c:pt idx="3862">
                  <c:v>0.99506271000392044</c:v>
                </c:pt>
                <c:pt idx="3863">
                  <c:v>0.99510795306003541</c:v>
                </c:pt>
                <c:pt idx="3864">
                  <c:v>0.99506729011857098</c:v>
                </c:pt>
                <c:pt idx="3865">
                  <c:v>0.99501783684432143</c:v>
                </c:pt>
                <c:pt idx="3866">
                  <c:v>0.99512662700306076</c:v>
                </c:pt>
                <c:pt idx="3867">
                  <c:v>0.99502139297547032</c:v>
                </c:pt>
                <c:pt idx="3868">
                  <c:v>0.99511531615730775</c:v>
                </c:pt>
                <c:pt idx="3869">
                  <c:v>0.99511965889707787</c:v>
                </c:pt>
                <c:pt idx="3870">
                  <c:v>0.99502375090127249</c:v>
                </c:pt>
                <c:pt idx="3871">
                  <c:v>0.99506057814035054</c:v>
                </c:pt>
                <c:pt idx="3872">
                  <c:v>0.99510150410538001</c:v>
                </c:pt>
                <c:pt idx="3873">
                  <c:v>0.99505589633400071</c:v>
                </c:pt>
                <c:pt idx="3874">
                  <c:v>0.99499717342699712</c:v>
                </c:pt>
                <c:pt idx="3875">
                  <c:v>0.99498735152558193</c:v>
                </c:pt>
                <c:pt idx="3876">
                  <c:v>0.99502083563816168</c:v>
                </c:pt>
                <c:pt idx="3877">
                  <c:v>0.9950628382770631</c:v>
                </c:pt>
                <c:pt idx="3878">
                  <c:v>0.9950541942929616</c:v>
                </c:pt>
                <c:pt idx="3879">
                  <c:v>0.99506317606142469</c:v>
                </c:pt>
                <c:pt idx="3880">
                  <c:v>0.99504054376119488</c:v>
                </c:pt>
                <c:pt idx="3881">
                  <c:v>0.99509109842668175</c:v>
                </c:pt>
                <c:pt idx="3882">
                  <c:v>0.99513577102780482</c:v>
                </c:pt>
                <c:pt idx="3883">
                  <c:v>0.99507436464209187</c:v>
                </c:pt>
                <c:pt idx="3884">
                  <c:v>0.99506196783466727</c:v>
                </c:pt>
                <c:pt idx="3885">
                  <c:v>0.99513806530029181</c:v>
                </c:pt>
                <c:pt idx="3886">
                  <c:v>0.9950569263533422</c:v>
                </c:pt>
                <c:pt idx="3887">
                  <c:v>0.99508462086241423</c:v>
                </c:pt>
                <c:pt idx="3888">
                  <c:v>0.99503147035804507</c:v>
                </c:pt>
                <c:pt idx="3889">
                  <c:v>0.99511341305500778</c:v>
                </c:pt>
                <c:pt idx="3890">
                  <c:v>0.99508050199264131</c:v>
                </c:pt>
                <c:pt idx="3891">
                  <c:v>0.99503374891589691</c:v>
                </c:pt>
                <c:pt idx="3892">
                  <c:v>0.99506434482905803</c:v>
                </c:pt>
                <c:pt idx="3893">
                  <c:v>0.99513073204731983</c:v>
                </c:pt>
                <c:pt idx="3894">
                  <c:v>0.99510834309128782</c:v>
                </c:pt>
                <c:pt idx="3895">
                  <c:v>0.99503037572529462</c:v>
                </c:pt>
                <c:pt idx="3896">
                  <c:v>0.99507427151039551</c:v>
                </c:pt>
                <c:pt idx="3897">
                  <c:v>0.99509013010575176</c:v>
                </c:pt>
                <c:pt idx="3898">
                  <c:v>0.99509745368290514</c:v>
                </c:pt>
                <c:pt idx="3899">
                  <c:v>0.99508603180397903</c:v>
                </c:pt>
                <c:pt idx="3900">
                  <c:v>0.99507197939288117</c:v>
                </c:pt>
                <c:pt idx="3901">
                  <c:v>0.99508977607380822</c:v>
                </c:pt>
                <c:pt idx="3902">
                  <c:v>0.99505926020609947</c:v>
                </c:pt>
                <c:pt idx="3903">
                  <c:v>0.99505308442128182</c:v>
                </c:pt>
                <c:pt idx="3904">
                  <c:v>0.99507042751898434</c:v>
                </c:pt>
                <c:pt idx="3905">
                  <c:v>0.99506816102143536</c:v>
                </c:pt>
                <c:pt idx="3906">
                  <c:v>0.99506748305703996</c:v>
                </c:pt>
                <c:pt idx="3907">
                  <c:v>0.9950601686856051</c:v>
                </c:pt>
                <c:pt idx="3908">
                  <c:v>0.99512630255032797</c:v>
                </c:pt>
                <c:pt idx="3909">
                  <c:v>0.99510356488724505</c:v>
                </c:pt>
                <c:pt idx="3910">
                  <c:v>0.99505063777804803</c:v>
                </c:pt>
                <c:pt idx="3911">
                  <c:v>0.99505492426939812</c:v>
                </c:pt>
                <c:pt idx="3912">
                  <c:v>0.99508808256190762</c:v>
                </c:pt>
                <c:pt idx="3913">
                  <c:v>0.99503944720267112</c:v>
                </c:pt>
                <c:pt idx="3914">
                  <c:v>0.99508116607141706</c:v>
                </c:pt>
                <c:pt idx="3915">
                  <c:v>0.99504013589521956</c:v>
                </c:pt>
                <c:pt idx="3916">
                  <c:v>0.99501995628959217</c:v>
                </c:pt>
                <c:pt idx="3917">
                  <c:v>0.99506121278735304</c:v>
                </c:pt>
                <c:pt idx="3918">
                  <c:v>0.99501596665613001</c:v>
                </c:pt>
                <c:pt idx="3919">
                  <c:v>0.9950448355279784</c:v>
                </c:pt>
                <c:pt idx="3920">
                  <c:v>0.99503758619734373</c:v>
                </c:pt>
                <c:pt idx="3921">
                  <c:v>0.99502842797067448</c:v>
                </c:pt>
                <c:pt idx="3922">
                  <c:v>0.99498947320742992</c:v>
                </c:pt>
                <c:pt idx="3923">
                  <c:v>0.99504892294440672</c:v>
                </c:pt>
                <c:pt idx="3924">
                  <c:v>0.99502025707307562</c:v>
                </c:pt>
                <c:pt idx="3925">
                  <c:v>0.99503159436169386</c:v>
                </c:pt>
                <c:pt idx="3926">
                  <c:v>0.99505101802428442</c:v>
                </c:pt>
                <c:pt idx="3927">
                  <c:v>0.99510588680521483</c:v>
                </c:pt>
                <c:pt idx="3928">
                  <c:v>0.99498834382271317</c:v>
                </c:pt>
                <c:pt idx="3929">
                  <c:v>0.99500671048589506</c:v>
                </c:pt>
                <c:pt idx="3930">
                  <c:v>0.99501525822111991</c:v>
                </c:pt>
                <c:pt idx="3931">
                  <c:v>0.99501633516412002</c:v>
                </c:pt>
                <c:pt idx="3932">
                  <c:v>0.99493734749203488</c:v>
                </c:pt>
                <c:pt idx="3933">
                  <c:v>0.99500977143739611</c:v>
                </c:pt>
                <c:pt idx="3934">
                  <c:v>0.99506031665796946</c:v>
                </c:pt>
                <c:pt idx="3935">
                  <c:v>0.99507923723102132</c:v>
                </c:pt>
                <c:pt idx="3936">
                  <c:v>0.99504330439872113</c:v>
                </c:pt>
                <c:pt idx="3937">
                  <c:v>0.99503577960077927</c:v>
                </c:pt>
                <c:pt idx="3938">
                  <c:v>0.99510140524132162</c:v>
                </c:pt>
                <c:pt idx="3939">
                  <c:v>0.99511728146689737</c:v>
                </c:pt>
                <c:pt idx="3940">
                  <c:v>0.99500958976008491</c:v>
                </c:pt>
                <c:pt idx="3941">
                  <c:v>0.99501930119052573</c:v>
                </c:pt>
                <c:pt idx="3942">
                  <c:v>0.99500727798032107</c:v>
                </c:pt>
                <c:pt idx="3943">
                  <c:v>0.99508479588113175</c:v>
                </c:pt>
                <c:pt idx="3944">
                  <c:v>0.99503839795235971</c:v>
                </c:pt>
                <c:pt idx="3945">
                  <c:v>0.99504612687985694</c:v>
                </c:pt>
                <c:pt idx="3946">
                  <c:v>0.99515301446640003</c:v>
                </c:pt>
                <c:pt idx="3947">
                  <c:v>0.99505483424655761</c:v>
                </c:pt>
                <c:pt idx="3948">
                  <c:v>0.99508982544073732</c:v>
                </c:pt>
                <c:pt idx="3949">
                  <c:v>0.99513386495581957</c:v>
                </c:pt>
                <c:pt idx="3950">
                  <c:v>0.99496331411426653</c:v>
                </c:pt>
                <c:pt idx="3951">
                  <c:v>0.9950746881637933</c:v>
                </c:pt>
                <c:pt idx="3952">
                  <c:v>0.9950414051355817</c:v>
                </c:pt>
                <c:pt idx="3953">
                  <c:v>0.99508174801355875</c:v>
                </c:pt>
                <c:pt idx="3954">
                  <c:v>0.9950426314053018</c:v>
                </c:pt>
                <c:pt idx="3955">
                  <c:v>0.99502758687073722</c:v>
                </c:pt>
                <c:pt idx="3956">
                  <c:v>0.99507250951729698</c:v>
                </c:pt>
                <c:pt idx="3957">
                  <c:v>0.99504760133722669</c:v>
                </c:pt>
                <c:pt idx="3958">
                  <c:v>0.99509314590607512</c:v>
                </c:pt>
                <c:pt idx="3959">
                  <c:v>0.99500812040111508</c:v>
                </c:pt>
                <c:pt idx="3960">
                  <c:v>0.99511232763994317</c:v>
                </c:pt>
                <c:pt idx="3961">
                  <c:v>0.99511726433554148</c:v>
                </c:pt>
                <c:pt idx="3962">
                  <c:v>0.99509943020648151</c:v>
                </c:pt>
                <c:pt idx="3963">
                  <c:v>0.99510931314112616</c:v>
                </c:pt>
                <c:pt idx="3964">
                  <c:v>0.99502143803333953</c:v>
                </c:pt>
                <c:pt idx="3965">
                  <c:v>0.99508931706390269</c:v>
                </c:pt>
                <c:pt idx="3966">
                  <c:v>0.99508704057130348</c:v>
                </c:pt>
                <c:pt idx="3967">
                  <c:v>0.99503747114972507</c:v>
                </c:pt>
                <c:pt idx="3968">
                  <c:v>0.99505089242720468</c:v>
                </c:pt>
                <c:pt idx="3969">
                  <c:v>0.9950748257668125</c:v>
                </c:pt>
                <c:pt idx="3970">
                  <c:v>0.99504334495179525</c:v>
                </c:pt>
                <c:pt idx="3971">
                  <c:v>0.99508560481836905</c:v>
                </c:pt>
                <c:pt idx="3972">
                  <c:v>0.99498888308155287</c:v>
                </c:pt>
                <c:pt idx="3973">
                  <c:v>0.99501821754131525</c:v>
                </c:pt>
                <c:pt idx="3974">
                  <c:v>0.99505655304606599</c:v>
                </c:pt>
                <c:pt idx="3975">
                  <c:v>0.99504915631662416</c:v>
                </c:pt>
                <c:pt idx="3976">
                  <c:v>0.99507339047160603</c:v>
                </c:pt>
                <c:pt idx="3977">
                  <c:v>0.99506103393973133</c:v>
                </c:pt>
                <c:pt idx="3978">
                  <c:v>0.99509190886675158</c:v>
                </c:pt>
                <c:pt idx="3979">
                  <c:v>0.99508450737768184</c:v>
                </c:pt>
                <c:pt idx="3980">
                  <c:v>0.9950591468533605</c:v>
                </c:pt>
                <c:pt idx="3981">
                  <c:v>0.99506211159892566</c:v>
                </c:pt>
                <c:pt idx="3982">
                  <c:v>0.99500710605125686</c:v>
                </c:pt>
                <c:pt idx="3983">
                  <c:v>0.99513257168680902</c:v>
                </c:pt>
                <c:pt idx="3984">
                  <c:v>0.99507311482697214</c:v>
                </c:pt>
                <c:pt idx="3985">
                  <c:v>0.99498376106696174</c:v>
                </c:pt>
                <c:pt idx="3986">
                  <c:v>0.9951351928535237</c:v>
                </c:pt>
                <c:pt idx="3987">
                  <c:v>0.99505320831300959</c:v>
                </c:pt>
                <c:pt idx="3988">
                  <c:v>0.99507315509779237</c:v>
                </c:pt>
                <c:pt idx="3989">
                  <c:v>0.99508640470271592</c:v>
                </c:pt>
                <c:pt idx="3990">
                  <c:v>0.99511443192875171</c:v>
                </c:pt>
                <c:pt idx="3991">
                  <c:v>0.99502281762667555</c:v>
                </c:pt>
                <c:pt idx="3992">
                  <c:v>0.99503866247505557</c:v>
                </c:pt>
                <c:pt idx="3993">
                  <c:v>0.99503061238589807</c:v>
                </c:pt>
                <c:pt idx="3994">
                  <c:v>0.99505198653765992</c:v>
                </c:pt>
                <c:pt idx="3995">
                  <c:v>0.99496240469861263</c:v>
                </c:pt>
                <c:pt idx="3996">
                  <c:v>0.99504356241451808</c:v>
                </c:pt>
                <c:pt idx="3997">
                  <c:v>0.99511797125545109</c:v>
                </c:pt>
                <c:pt idx="3998">
                  <c:v>0.99510248574021953</c:v>
                </c:pt>
                <c:pt idx="3999">
                  <c:v>0.9950572411208809</c:v>
                </c:pt>
                <c:pt idx="4000">
                  <c:v>0.99498646301578164</c:v>
                </c:pt>
                <c:pt idx="4001">
                  <c:v>0.99506050809623592</c:v>
                </c:pt>
                <c:pt idx="4002">
                  <c:v>0.99508386782311853</c:v>
                </c:pt>
                <c:pt idx="4003">
                  <c:v>0.99505790364876168</c:v>
                </c:pt>
                <c:pt idx="4004">
                  <c:v>0.99507307472709516</c:v>
                </c:pt>
                <c:pt idx="4005">
                  <c:v>0.99507468150398082</c:v>
                </c:pt>
                <c:pt idx="4006">
                  <c:v>0.99498018192798088</c:v>
                </c:pt>
                <c:pt idx="4007">
                  <c:v>0.99510440073355433</c:v>
                </c:pt>
                <c:pt idx="4008">
                  <c:v>0.99502200314880151</c:v>
                </c:pt>
                <c:pt idx="4009">
                  <c:v>0.99514866558925585</c:v>
                </c:pt>
                <c:pt idx="4010">
                  <c:v>0.99507582344245693</c:v>
                </c:pt>
                <c:pt idx="4011">
                  <c:v>0.99513710252009568</c:v>
                </c:pt>
                <c:pt idx="4012">
                  <c:v>0.99508235425841252</c:v>
                </c:pt>
                <c:pt idx="4013">
                  <c:v>0.99506428039669637</c:v>
                </c:pt>
                <c:pt idx="4014">
                  <c:v>0.99509987660704546</c:v>
                </c:pt>
                <c:pt idx="4015">
                  <c:v>0.99503742938483408</c:v>
                </c:pt>
                <c:pt idx="4016">
                  <c:v>0.99507094932793083</c:v>
                </c:pt>
                <c:pt idx="4017">
                  <c:v>0.99508244590442374</c:v>
                </c:pt>
                <c:pt idx="4018">
                  <c:v>0.99502961775476728</c:v>
                </c:pt>
                <c:pt idx="4019">
                  <c:v>0.99508049569210633</c:v>
                </c:pt>
                <c:pt idx="4020">
                  <c:v>0.99505328453395192</c:v>
                </c:pt>
                <c:pt idx="4021">
                  <c:v>0.99503690114401544</c:v>
                </c:pt>
                <c:pt idx="4022">
                  <c:v>0.99512916876978685</c:v>
                </c:pt>
                <c:pt idx="4023">
                  <c:v>0.9950087832997988</c:v>
                </c:pt>
                <c:pt idx="4024">
                  <c:v>0.99507275778077153</c:v>
                </c:pt>
                <c:pt idx="4025">
                  <c:v>0.99506191058088389</c:v>
                </c:pt>
                <c:pt idx="4026">
                  <c:v>0.9950668662284653</c:v>
                </c:pt>
                <c:pt idx="4027">
                  <c:v>0.99504584975861754</c:v>
                </c:pt>
                <c:pt idx="4028">
                  <c:v>0.99505570648843344</c:v>
                </c:pt>
                <c:pt idx="4029">
                  <c:v>0.99501782589783749</c:v>
                </c:pt>
                <c:pt idx="4030">
                  <c:v>0.99505110790938989</c:v>
                </c:pt>
                <c:pt idx="4031">
                  <c:v>0.99508487857815653</c:v>
                </c:pt>
                <c:pt idx="4032">
                  <c:v>0.99505654401586774</c:v>
                </c:pt>
                <c:pt idx="4033">
                  <c:v>0.99510201478566984</c:v>
                </c:pt>
                <c:pt idx="4034">
                  <c:v>0.99501272284072451</c:v>
                </c:pt>
                <c:pt idx="4035">
                  <c:v>0.99500367385663679</c:v>
                </c:pt>
                <c:pt idx="4036">
                  <c:v>0.99504785745305235</c:v>
                </c:pt>
                <c:pt idx="4037">
                  <c:v>0.99511108428900863</c:v>
                </c:pt>
                <c:pt idx="4038">
                  <c:v>0.99507056925330395</c:v>
                </c:pt>
                <c:pt idx="4039">
                  <c:v>0.9950473410060654</c:v>
                </c:pt>
                <c:pt idx="4040">
                  <c:v>0.99506827179989421</c:v>
                </c:pt>
                <c:pt idx="4041">
                  <c:v>0.99504863232452356</c:v>
                </c:pt>
                <c:pt idx="4042">
                  <c:v>0.99504895087653333</c:v>
                </c:pt>
                <c:pt idx="4043">
                  <c:v>0.99508552241819059</c:v>
                </c:pt>
                <c:pt idx="4044">
                  <c:v>0.99502043736044443</c:v>
                </c:pt>
                <c:pt idx="4045">
                  <c:v>0.99510163571232579</c:v>
                </c:pt>
                <c:pt idx="4046">
                  <c:v>0.99511242158069513</c:v>
                </c:pt>
                <c:pt idx="4047">
                  <c:v>0.99512888623438067</c:v>
                </c:pt>
                <c:pt idx="4048">
                  <c:v>0.99510530451188306</c:v>
                </c:pt>
                <c:pt idx="4049">
                  <c:v>0.99504285991247665</c:v>
                </c:pt>
                <c:pt idx="4050">
                  <c:v>0.99509911363602821</c:v>
                </c:pt>
                <c:pt idx="4051">
                  <c:v>0.99507705837473814</c:v>
                </c:pt>
                <c:pt idx="4052">
                  <c:v>0.99500120031991957</c:v>
                </c:pt>
                <c:pt idx="4053">
                  <c:v>0.99507436654699044</c:v>
                </c:pt>
                <c:pt idx="4054">
                  <c:v>0.9950451659823254</c:v>
                </c:pt>
                <c:pt idx="4055">
                  <c:v>0.99510826226721194</c:v>
                </c:pt>
                <c:pt idx="4056">
                  <c:v>0.99507319132976713</c:v>
                </c:pt>
                <c:pt idx="4057">
                  <c:v>0.99504959562810169</c:v>
                </c:pt>
                <c:pt idx="4058">
                  <c:v>0.99510626004589309</c:v>
                </c:pt>
                <c:pt idx="4059">
                  <c:v>0.99502276145409441</c:v>
                </c:pt>
                <c:pt idx="4060">
                  <c:v>0.99509145168743429</c:v>
                </c:pt>
                <c:pt idx="4061">
                  <c:v>0.9950795663055293</c:v>
                </c:pt>
                <c:pt idx="4062">
                  <c:v>0.99504461429873248</c:v>
                </c:pt>
                <c:pt idx="4063">
                  <c:v>0.99509172850922745</c:v>
                </c:pt>
                <c:pt idx="4064">
                  <c:v>0.9951009694311671</c:v>
                </c:pt>
                <c:pt idx="4065">
                  <c:v>0.99503976248608872</c:v>
                </c:pt>
                <c:pt idx="4066">
                  <c:v>0.99513684914695211</c:v>
                </c:pt>
                <c:pt idx="4067">
                  <c:v>0.99505384392893603</c:v>
                </c:pt>
                <c:pt idx="4068">
                  <c:v>0.99504068431973614</c:v>
                </c:pt>
                <c:pt idx="4069">
                  <c:v>0.99512214928404263</c:v>
                </c:pt>
                <c:pt idx="4070">
                  <c:v>0.99509021558795541</c:v>
                </c:pt>
                <c:pt idx="4071">
                  <c:v>0.99503049379587527</c:v>
                </c:pt>
                <c:pt idx="4072">
                  <c:v>0.99504744069798279</c:v>
                </c:pt>
                <c:pt idx="4073">
                  <c:v>0.99508743793824894</c:v>
                </c:pt>
                <c:pt idx="4074">
                  <c:v>0.99513459222974721</c:v>
                </c:pt>
                <c:pt idx="4075">
                  <c:v>0.99507986579014807</c:v>
                </c:pt>
                <c:pt idx="4076">
                  <c:v>0.99507764703724588</c:v>
                </c:pt>
                <c:pt idx="4077">
                  <c:v>0.99511773399705872</c:v>
                </c:pt>
                <c:pt idx="4078">
                  <c:v>0.99509678220213038</c:v>
                </c:pt>
                <c:pt idx="4079">
                  <c:v>0.99513335854521812</c:v>
                </c:pt>
                <c:pt idx="4080">
                  <c:v>0.99507473930692913</c:v>
                </c:pt>
                <c:pt idx="4081">
                  <c:v>0.99505240880025403</c:v>
                </c:pt>
                <c:pt idx="4082">
                  <c:v>0.99512382053519344</c:v>
                </c:pt>
                <c:pt idx="4083">
                  <c:v>0.99507363122623171</c:v>
                </c:pt>
                <c:pt idx="4084">
                  <c:v>0.99513243153090436</c:v>
                </c:pt>
                <c:pt idx="4085">
                  <c:v>0.99508669000776595</c:v>
                </c:pt>
                <c:pt idx="4086">
                  <c:v>0.99504651006672185</c:v>
                </c:pt>
                <c:pt idx="4087">
                  <c:v>0.99507400139361923</c:v>
                </c:pt>
                <c:pt idx="4088">
                  <c:v>0.99512525336807767</c:v>
                </c:pt>
                <c:pt idx="4089">
                  <c:v>0.9951137189025997</c:v>
                </c:pt>
                <c:pt idx="4090">
                  <c:v>0.99507267996855442</c:v>
                </c:pt>
                <c:pt idx="4091">
                  <c:v>0.99503650455306158</c:v>
                </c:pt>
                <c:pt idx="4092">
                  <c:v>0.99510665699889445</c:v>
                </c:pt>
                <c:pt idx="4093">
                  <c:v>0.99510076159119054</c:v>
                </c:pt>
                <c:pt idx="4094">
                  <c:v>0.99517961377064301</c:v>
                </c:pt>
                <c:pt idx="4095">
                  <c:v>0.99517737449494326</c:v>
                </c:pt>
                <c:pt idx="4096">
                  <c:v>0.99504002091141741</c:v>
                </c:pt>
                <c:pt idx="4097">
                  <c:v>0.99508142191687377</c:v>
                </c:pt>
                <c:pt idx="4098">
                  <c:v>0.99507106394415479</c:v>
                </c:pt>
                <c:pt idx="4099">
                  <c:v>0.99505752311132012</c:v>
                </c:pt>
                <c:pt idx="4100">
                  <c:v>0.99513401230181542</c:v>
                </c:pt>
                <c:pt idx="4101">
                  <c:v>0.99514071474944366</c:v>
                </c:pt>
                <c:pt idx="4102">
                  <c:v>0.99513457020379892</c:v>
                </c:pt>
                <c:pt idx="4103">
                  <c:v>0.99511241173462317</c:v>
                </c:pt>
                <c:pt idx="4104">
                  <c:v>0.99503781391070145</c:v>
                </c:pt>
                <c:pt idx="4105">
                  <c:v>0.99508241549581922</c:v>
                </c:pt>
                <c:pt idx="4106">
                  <c:v>0.99505930863820591</c:v>
                </c:pt>
                <c:pt idx="4107">
                  <c:v>0.99508372356423802</c:v>
                </c:pt>
                <c:pt idx="4108">
                  <c:v>0.99512446263633514</c:v>
                </c:pt>
                <c:pt idx="4109">
                  <c:v>0.99508961705096211</c:v>
                </c:pt>
                <c:pt idx="4110">
                  <c:v>0.99510589019194495</c:v>
                </c:pt>
                <c:pt idx="4111">
                  <c:v>0.99507476253698601</c:v>
                </c:pt>
                <c:pt idx="4112">
                  <c:v>0.99510661036982762</c:v>
                </c:pt>
                <c:pt idx="4113">
                  <c:v>0.99503778069936988</c:v>
                </c:pt>
                <c:pt idx="4114">
                  <c:v>0.99509112630148611</c:v>
                </c:pt>
                <c:pt idx="4115">
                  <c:v>0.9950744838418818</c:v>
                </c:pt>
                <c:pt idx="4116">
                  <c:v>0.99508732998366212</c:v>
                </c:pt>
                <c:pt idx="4117">
                  <c:v>0.99508318398716789</c:v>
                </c:pt>
                <c:pt idx="4118">
                  <c:v>0.99509576165474289</c:v>
                </c:pt>
                <c:pt idx="4119">
                  <c:v>0.99506344797070867</c:v>
                </c:pt>
                <c:pt idx="4120">
                  <c:v>0.99506386727932872</c:v>
                </c:pt>
                <c:pt idx="4121">
                  <c:v>0.99508053254386208</c:v>
                </c:pt>
                <c:pt idx="4122">
                  <c:v>0.99510668681239933</c:v>
                </c:pt>
                <c:pt idx="4123">
                  <c:v>0.995103130778481</c:v>
                </c:pt>
                <c:pt idx="4124">
                  <c:v>0.99506208973161847</c:v>
                </c:pt>
                <c:pt idx="4125">
                  <c:v>0.99509836180871936</c:v>
                </c:pt>
                <c:pt idx="4126">
                  <c:v>0.99517806118637242</c:v>
                </c:pt>
                <c:pt idx="4127">
                  <c:v>0.99514598188514092</c:v>
                </c:pt>
                <c:pt idx="4128">
                  <c:v>0.99510424778190387</c:v>
                </c:pt>
                <c:pt idx="4129">
                  <c:v>0.9951038301367815</c:v>
                </c:pt>
                <c:pt idx="4130">
                  <c:v>0.99510444460767489</c:v>
                </c:pt>
                <c:pt idx="4131">
                  <c:v>0.99509589552310951</c:v>
                </c:pt>
                <c:pt idx="4132">
                  <c:v>0.9950702218735904</c:v>
                </c:pt>
                <c:pt idx="4133">
                  <c:v>0.99507529942676776</c:v>
                </c:pt>
                <c:pt idx="4134">
                  <c:v>0.99510959586535397</c:v>
                </c:pt>
                <c:pt idx="4135">
                  <c:v>0.99509269149631741</c:v>
                </c:pt>
                <c:pt idx="4136">
                  <c:v>0.99513031777922045</c:v>
                </c:pt>
                <c:pt idx="4137">
                  <c:v>0.99511417552420112</c:v>
                </c:pt>
                <c:pt idx="4138">
                  <c:v>0.99506528487082613</c:v>
                </c:pt>
                <c:pt idx="4139">
                  <c:v>0.99509243537155478</c:v>
                </c:pt>
                <c:pt idx="4140">
                  <c:v>0.99504327748633647</c:v>
                </c:pt>
                <c:pt idx="4141">
                  <c:v>0.99513534302398243</c:v>
                </c:pt>
                <c:pt idx="4142">
                  <c:v>0.99505951960679984</c:v>
                </c:pt>
                <c:pt idx="4143">
                  <c:v>0.99510544902164288</c:v>
                </c:pt>
                <c:pt idx="4144">
                  <c:v>0.99504975858192224</c:v>
                </c:pt>
                <c:pt idx="4145">
                  <c:v>0.99507113079778675</c:v>
                </c:pt>
                <c:pt idx="4146">
                  <c:v>0.99513437754197165</c:v>
                </c:pt>
                <c:pt idx="4147">
                  <c:v>0.99505430605440703</c:v>
                </c:pt>
                <c:pt idx="4148">
                  <c:v>0.99515734155188129</c:v>
                </c:pt>
                <c:pt idx="4149">
                  <c:v>0.99505569831582896</c:v>
                </c:pt>
                <c:pt idx="4150">
                  <c:v>0.99512958040393562</c:v>
                </c:pt>
                <c:pt idx="4151">
                  <c:v>0.99511646880314197</c:v>
                </c:pt>
                <c:pt idx="4152">
                  <c:v>0.99512868168508672</c:v>
                </c:pt>
                <c:pt idx="4153">
                  <c:v>0.99516444847867247</c:v>
                </c:pt>
                <c:pt idx="4154">
                  <c:v>0.99513343632961271</c:v>
                </c:pt>
                <c:pt idx="4155">
                  <c:v>0.99513868632109259</c:v>
                </c:pt>
                <c:pt idx="4156">
                  <c:v>0.99514076148049335</c:v>
                </c:pt>
                <c:pt idx="4157">
                  <c:v>0.99510880524213607</c:v>
                </c:pt>
                <c:pt idx="4158">
                  <c:v>0.99508005276172007</c:v>
                </c:pt>
                <c:pt idx="4159">
                  <c:v>0.99509793403132163</c:v>
                </c:pt>
                <c:pt idx="4160">
                  <c:v>0.99504559379730628</c:v>
                </c:pt>
                <c:pt idx="4161">
                  <c:v>0.99513978365291011</c:v>
                </c:pt>
                <c:pt idx="4162">
                  <c:v>0.99512217223353761</c:v>
                </c:pt>
                <c:pt idx="4163">
                  <c:v>0.99513601552996145</c:v>
                </c:pt>
                <c:pt idx="4164">
                  <c:v>0.99501968402729446</c:v>
                </c:pt>
                <c:pt idx="4165">
                  <c:v>0.99510583772738814</c:v>
                </c:pt>
                <c:pt idx="4166">
                  <c:v>0.99509289802641354</c:v>
                </c:pt>
                <c:pt idx="4167">
                  <c:v>0.99513933088762629</c:v>
                </c:pt>
                <c:pt idx="4168">
                  <c:v>0.99514272756942979</c:v>
                </c:pt>
                <c:pt idx="4169">
                  <c:v>0.99516225038231543</c:v>
                </c:pt>
                <c:pt idx="4170">
                  <c:v>0.99510816947416392</c:v>
                </c:pt>
                <c:pt idx="4171">
                  <c:v>0.9950969188453459</c:v>
                </c:pt>
                <c:pt idx="4172">
                  <c:v>0.99515622469149034</c:v>
                </c:pt>
                <c:pt idx="4173">
                  <c:v>0.99519298239776666</c:v>
                </c:pt>
                <c:pt idx="4174">
                  <c:v>0.99505527812018435</c:v>
                </c:pt>
                <c:pt idx="4175">
                  <c:v>0.99510331587855094</c:v>
                </c:pt>
                <c:pt idx="4176">
                  <c:v>0.99512985969402457</c:v>
                </c:pt>
                <c:pt idx="4177">
                  <c:v>0.99515139056236268</c:v>
                </c:pt>
                <c:pt idx="4178">
                  <c:v>0.99510906798294252</c:v>
                </c:pt>
                <c:pt idx="4179">
                  <c:v>0.99505859093313087</c:v>
                </c:pt>
                <c:pt idx="4180">
                  <c:v>0.99508988161789536</c:v>
                </c:pt>
                <c:pt idx="4181">
                  <c:v>0.99510520484175014</c:v>
                </c:pt>
                <c:pt idx="4182">
                  <c:v>0.99511529375676688</c:v>
                </c:pt>
                <c:pt idx="4183">
                  <c:v>0.99510071561586011</c:v>
                </c:pt>
                <c:pt idx="4184">
                  <c:v>0.99507623553709845</c:v>
                </c:pt>
                <c:pt idx="4185">
                  <c:v>0.99508408505791435</c:v>
                </c:pt>
                <c:pt idx="4186">
                  <c:v>0.99509175597064514</c:v>
                </c:pt>
                <c:pt idx="4187">
                  <c:v>0.99501326512979715</c:v>
                </c:pt>
                <c:pt idx="4188">
                  <c:v>0.99512869327786946</c:v>
                </c:pt>
                <c:pt idx="4189">
                  <c:v>0.99505894214139312</c:v>
                </c:pt>
                <c:pt idx="4190">
                  <c:v>0.99510492977839338</c:v>
                </c:pt>
                <c:pt idx="4191">
                  <c:v>0.99516767962570485</c:v>
                </c:pt>
                <c:pt idx="4192">
                  <c:v>0.99502332615344646</c:v>
                </c:pt>
                <c:pt idx="4193">
                  <c:v>0.99513487554136759</c:v>
                </c:pt>
                <c:pt idx="4194">
                  <c:v>0.99508926934668596</c:v>
                </c:pt>
                <c:pt idx="4195">
                  <c:v>0.99511362320650587</c:v>
                </c:pt>
                <c:pt idx="4196">
                  <c:v>0.99511673925585131</c:v>
                </c:pt>
                <c:pt idx="4197">
                  <c:v>0.9951863024566675</c:v>
                </c:pt>
                <c:pt idx="4198">
                  <c:v>0.9950982156836865</c:v>
                </c:pt>
                <c:pt idx="4199">
                  <c:v>0.99508675771724531</c:v>
                </c:pt>
                <c:pt idx="4200">
                  <c:v>0.99513599569922784</c:v>
                </c:pt>
                <c:pt idx="4201">
                  <c:v>0.99511403425670086</c:v>
                </c:pt>
                <c:pt idx="4202">
                  <c:v>0.99513956738750198</c:v>
                </c:pt>
                <c:pt idx="4203">
                  <c:v>0.99507645829007485</c:v>
                </c:pt>
                <c:pt idx="4204">
                  <c:v>0.99509372434129284</c:v>
                </c:pt>
                <c:pt idx="4205">
                  <c:v>0.99513208097967165</c:v>
                </c:pt>
                <c:pt idx="4206">
                  <c:v>0.99514824584373085</c:v>
                </c:pt>
                <c:pt idx="4207">
                  <c:v>0.99503293687340488</c:v>
                </c:pt>
                <c:pt idx="4208">
                  <c:v>0.9950967879119732</c:v>
                </c:pt>
                <c:pt idx="4209">
                  <c:v>0.99507589489193871</c:v>
                </c:pt>
                <c:pt idx="4210">
                  <c:v>0.9950881141835336</c:v>
                </c:pt>
                <c:pt idx="4211">
                  <c:v>0.99514156275581001</c:v>
                </c:pt>
                <c:pt idx="4212">
                  <c:v>0.99504605236963695</c:v>
                </c:pt>
                <c:pt idx="4213">
                  <c:v>0.99504611796780351</c:v>
                </c:pt>
                <c:pt idx="4214">
                  <c:v>0.99514269548327439</c:v>
                </c:pt>
                <c:pt idx="4215">
                  <c:v>0.99508294337234626</c:v>
                </c:pt>
                <c:pt idx="4216">
                  <c:v>0.99508404234383918</c:v>
                </c:pt>
                <c:pt idx="4217">
                  <c:v>0.99512213342795519</c:v>
                </c:pt>
                <c:pt idx="4218">
                  <c:v>0.99515497721311852</c:v>
                </c:pt>
                <c:pt idx="4219">
                  <c:v>0.99506915363021553</c:v>
                </c:pt>
                <c:pt idx="4220">
                  <c:v>0.99509604507435645</c:v>
                </c:pt>
                <c:pt idx="4221">
                  <c:v>0.99514993226488446</c:v>
                </c:pt>
                <c:pt idx="4222">
                  <c:v>0.99511030468579809</c:v>
                </c:pt>
                <c:pt idx="4223">
                  <c:v>0.99512598794887053</c:v>
                </c:pt>
                <c:pt idx="4224">
                  <c:v>0.99514505120793784</c:v>
                </c:pt>
                <c:pt idx="4225">
                  <c:v>0.99514051608026521</c:v>
                </c:pt>
                <c:pt idx="4226">
                  <c:v>0.99514964997758082</c:v>
                </c:pt>
                <c:pt idx="4227">
                  <c:v>0.99511224094228179</c:v>
                </c:pt>
                <c:pt idx="4228">
                  <c:v>0.99514473544900262</c:v>
                </c:pt>
                <c:pt idx="4229">
                  <c:v>0.99513053451335542</c:v>
                </c:pt>
                <c:pt idx="4230">
                  <c:v>0.99510036233517751</c:v>
                </c:pt>
                <c:pt idx="4231">
                  <c:v>0.9951246481355277</c:v>
                </c:pt>
                <c:pt idx="4232">
                  <c:v>0.99513022990115285</c:v>
                </c:pt>
                <c:pt idx="4233">
                  <c:v>0.99513918566814241</c:v>
                </c:pt>
                <c:pt idx="4234">
                  <c:v>0.99514320291799585</c:v>
                </c:pt>
                <c:pt idx="4235">
                  <c:v>0.99513041401841773</c:v>
                </c:pt>
                <c:pt idx="4236">
                  <c:v>0.99514708888585457</c:v>
                </c:pt>
                <c:pt idx="4237">
                  <c:v>0.99510453617760075</c:v>
                </c:pt>
                <c:pt idx="4238">
                  <c:v>0.99512944188977615</c:v>
                </c:pt>
                <c:pt idx="4239">
                  <c:v>0.9950965997344553</c:v>
                </c:pt>
                <c:pt idx="4240">
                  <c:v>0.99512344148547027</c:v>
                </c:pt>
                <c:pt idx="4241">
                  <c:v>0.99511660212516717</c:v>
                </c:pt>
                <c:pt idx="4242">
                  <c:v>0.99510770578450247</c:v>
                </c:pt>
                <c:pt idx="4243">
                  <c:v>0.99508411238978633</c:v>
                </c:pt>
                <c:pt idx="4244">
                  <c:v>0.99508989487012234</c:v>
                </c:pt>
                <c:pt idx="4245">
                  <c:v>0.9951604368705913</c:v>
                </c:pt>
                <c:pt idx="4246">
                  <c:v>0.99514262846848489</c:v>
                </c:pt>
                <c:pt idx="4247">
                  <c:v>0.99507149137823714</c:v>
                </c:pt>
                <c:pt idx="4248">
                  <c:v>0.99510597427705971</c:v>
                </c:pt>
                <c:pt idx="4249">
                  <c:v>0.99514938911036999</c:v>
                </c:pt>
                <c:pt idx="4250">
                  <c:v>0.99511034821261457</c:v>
                </c:pt>
                <c:pt idx="4251">
                  <c:v>0.99510076010724291</c:v>
                </c:pt>
                <c:pt idx="4252">
                  <c:v>0.99509748640564311</c:v>
                </c:pt>
                <c:pt idx="4253">
                  <c:v>0.99506201734062982</c:v>
                </c:pt>
                <c:pt idx="4254">
                  <c:v>0.99510948716755043</c:v>
                </c:pt>
                <c:pt idx="4255">
                  <c:v>0.99511964243800144</c:v>
                </c:pt>
                <c:pt idx="4256">
                  <c:v>0.99514246917783944</c:v>
                </c:pt>
                <c:pt idx="4257">
                  <c:v>0.99508290859030346</c:v>
                </c:pt>
                <c:pt idx="4258">
                  <c:v>0.99507622658628803</c:v>
                </c:pt>
                <c:pt idx="4259">
                  <c:v>0.99504492338694561</c:v>
                </c:pt>
                <c:pt idx="4260">
                  <c:v>0.99513768487628551</c:v>
                </c:pt>
                <c:pt idx="4261">
                  <c:v>0.99510132869649481</c:v>
                </c:pt>
                <c:pt idx="4262">
                  <c:v>0.99504197441221109</c:v>
                </c:pt>
                <c:pt idx="4263">
                  <c:v>0.99510014400902247</c:v>
                </c:pt>
                <c:pt idx="4264">
                  <c:v>0.99506960353102969</c:v>
                </c:pt>
                <c:pt idx="4265">
                  <c:v>0.99511746561284098</c:v>
                </c:pt>
                <c:pt idx="4266">
                  <c:v>0.99509039215629436</c:v>
                </c:pt>
                <c:pt idx="4267">
                  <c:v>0.99512810604530522</c:v>
                </c:pt>
                <c:pt idx="4268">
                  <c:v>0.99506885475496776</c:v>
                </c:pt>
                <c:pt idx="4269">
                  <c:v>0.99502876635138893</c:v>
                </c:pt>
                <c:pt idx="4270">
                  <c:v>0.9950900011314443</c:v>
                </c:pt>
                <c:pt idx="4271">
                  <c:v>0.99503706756888677</c:v>
                </c:pt>
                <c:pt idx="4272">
                  <c:v>0.99510369358020523</c:v>
                </c:pt>
                <c:pt idx="4273">
                  <c:v>0.99511360229411205</c:v>
                </c:pt>
                <c:pt idx="4274">
                  <c:v>0.99501877777126302</c:v>
                </c:pt>
                <c:pt idx="4275">
                  <c:v>0.99502890851991899</c:v>
                </c:pt>
                <c:pt idx="4276">
                  <c:v>0.99511570987781273</c:v>
                </c:pt>
                <c:pt idx="4277">
                  <c:v>0.99507548290271652</c:v>
                </c:pt>
                <c:pt idx="4278">
                  <c:v>0.99503390978227246</c:v>
                </c:pt>
                <c:pt idx="4279">
                  <c:v>0.99510469030825555</c:v>
                </c:pt>
                <c:pt idx="4280">
                  <c:v>0.99509688099468707</c:v>
                </c:pt>
                <c:pt idx="4281">
                  <c:v>0.99510412246000601</c:v>
                </c:pt>
                <c:pt idx="4282">
                  <c:v>0.99504189049743719</c:v>
                </c:pt>
                <c:pt idx="4283">
                  <c:v>0.9950742346921988</c:v>
                </c:pt>
                <c:pt idx="4284">
                  <c:v>0.99503193431082715</c:v>
                </c:pt>
                <c:pt idx="4285">
                  <c:v>0.99507914898059346</c:v>
                </c:pt>
                <c:pt idx="4286">
                  <c:v>0.99502888498113018</c:v>
                </c:pt>
                <c:pt idx="4287">
                  <c:v>0.99512476399933281</c:v>
                </c:pt>
                <c:pt idx="4288">
                  <c:v>0.99505469806249913</c:v>
                </c:pt>
                <c:pt idx="4289">
                  <c:v>0.99510185039342702</c:v>
                </c:pt>
                <c:pt idx="4290">
                  <c:v>0.99508556631058309</c:v>
                </c:pt>
                <c:pt idx="4291">
                  <c:v>0.99507959627699116</c:v>
                </c:pt>
                <c:pt idx="4292">
                  <c:v>0.99508060714209201</c:v>
                </c:pt>
                <c:pt idx="4293">
                  <c:v>0.99511462271697637</c:v>
                </c:pt>
                <c:pt idx="4294">
                  <c:v>0.99505001141870519</c:v>
                </c:pt>
                <c:pt idx="4295">
                  <c:v>0.99502486064091744</c:v>
                </c:pt>
                <c:pt idx="4296">
                  <c:v>0.99506409890960756</c:v>
                </c:pt>
                <c:pt idx="4297">
                  <c:v>0.99505551219701582</c:v>
                </c:pt>
                <c:pt idx="4298">
                  <c:v>0.99504498462229929</c:v>
                </c:pt>
                <c:pt idx="4299">
                  <c:v>0.99505937602502348</c:v>
                </c:pt>
                <c:pt idx="4300">
                  <c:v>0.99503745710159208</c:v>
                </c:pt>
                <c:pt idx="4301">
                  <c:v>0.99505351585391755</c:v>
                </c:pt>
                <c:pt idx="4302">
                  <c:v>0.9950375288303146</c:v>
                </c:pt>
                <c:pt idx="4303">
                  <c:v>0.99508077792034666</c:v>
                </c:pt>
                <c:pt idx="4304">
                  <c:v>0.99512703043844952</c:v>
                </c:pt>
                <c:pt idx="4305">
                  <c:v>0.99503871352515816</c:v>
                </c:pt>
                <c:pt idx="4306">
                  <c:v>0.99504932667985757</c:v>
                </c:pt>
                <c:pt idx="4307">
                  <c:v>0.99502246188847743</c:v>
                </c:pt>
                <c:pt idx="4308">
                  <c:v>0.99502137234212629</c:v>
                </c:pt>
                <c:pt idx="4309">
                  <c:v>0.99502416428310347</c:v>
                </c:pt>
                <c:pt idx="4310">
                  <c:v>0.99500790407929862</c:v>
                </c:pt>
                <c:pt idx="4311">
                  <c:v>0.99512141555972955</c:v>
                </c:pt>
                <c:pt idx="4312">
                  <c:v>0.99509436583369337</c:v>
                </c:pt>
                <c:pt idx="4313">
                  <c:v>0.99501239681776155</c:v>
                </c:pt>
                <c:pt idx="4314">
                  <c:v>0.99505823340118016</c:v>
                </c:pt>
                <c:pt idx="4315">
                  <c:v>0.99501191795202915</c:v>
                </c:pt>
                <c:pt idx="4316">
                  <c:v>0.99509303899045987</c:v>
                </c:pt>
                <c:pt idx="4317">
                  <c:v>0.9950448235548065</c:v>
                </c:pt>
                <c:pt idx="4318">
                  <c:v>0.9950324749921835</c:v>
                </c:pt>
                <c:pt idx="4319">
                  <c:v>0.99504699747169556</c:v>
                </c:pt>
                <c:pt idx="4320">
                  <c:v>0.99505149134237703</c:v>
                </c:pt>
                <c:pt idx="4321">
                  <c:v>0.99504129951402953</c:v>
                </c:pt>
                <c:pt idx="4322">
                  <c:v>0.99504377097601693</c:v>
                </c:pt>
                <c:pt idx="4323">
                  <c:v>0.99502602252349237</c:v>
                </c:pt>
                <c:pt idx="4324">
                  <c:v>0.99507920800543537</c:v>
                </c:pt>
                <c:pt idx="4325">
                  <c:v>0.99507908906240505</c:v>
                </c:pt>
                <c:pt idx="4326">
                  <c:v>0.99496386001409831</c:v>
                </c:pt>
                <c:pt idx="4327">
                  <c:v>0.99508065355733821</c:v>
                </c:pt>
                <c:pt idx="4328">
                  <c:v>0.99503491741848515</c:v>
                </c:pt>
                <c:pt idx="4329">
                  <c:v>0.99510530090181859</c:v>
                </c:pt>
                <c:pt idx="4330">
                  <c:v>0.99503690619195828</c:v>
                </c:pt>
                <c:pt idx="4331">
                  <c:v>0.9950510274279678</c:v>
                </c:pt>
                <c:pt idx="4332">
                  <c:v>0.99507566987655638</c:v>
                </c:pt>
                <c:pt idx="4333">
                  <c:v>0.99497649796442722</c:v>
                </c:pt>
                <c:pt idx="4334">
                  <c:v>0.995030582726941</c:v>
                </c:pt>
                <c:pt idx="4335">
                  <c:v>0.99507434101606873</c:v>
                </c:pt>
                <c:pt idx="4336">
                  <c:v>0.99504281173160625</c:v>
                </c:pt>
                <c:pt idx="4337">
                  <c:v>0.99503113881659444</c:v>
                </c:pt>
                <c:pt idx="4338">
                  <c:v>0.99509036788321326</c:v>
                </c:pt>
                <c:pt idx="4339">
                  <c:v>0.99504762105840072</c:v>
                </c:pt>
                <c:pt idx="4340">
                  <c:v>0.99506211343799778</c:v>
                </c:pt>
                <c:pt idx="4341">
                  <c:v>0.99506363113942842</c:v>
                </c:pt>
                <c:pt idx="4342">
                  <c:v>0.99500652915467447</c:v>
                </c:pt>
                <c:pt idx="4343">
                  <c:v>0.99508611304409922</c:v>
                </c:pt>
                <c:pt idx="4344">
                  <c:v>0.99505330638443723</c:v>
                </c:pt>
                <c:pt idx="4345">
                  <c:v>0.99504502064341782</c:v>
                </c:pt>
                <c:pt idx="4346">
                  <c:v>0.99514139571175941</c:v>
                </c:pt>
                <c:pt idx="4347">
                  <c:v>0.99499399933078048</c:v>
                </c:pt>
                <c:pt idx="4348">
                  <c:v>0.99504866825566174</c:v>
                </c:pt>
                <c:pt idx="4349">
                  <c:v>0.9950385546907401</c:v>
                </c:pt>
                <c:pt idx="4350">
                  <c:v>0.99496646369897168</c:v>
                </c:pt>
                <c:pt idx="4351">
                  <c:v>0.99517977846150518</c:v>
                </c:pt>
                <c:pt idx="4352">
                  <c:v>0.99507801123412398</c:v>
                </c:pt>
                <c:pt idx="4353">
                  <c:v>0.99505395644775141</c:v>
                </c:pt>
                <c:pt idx="4354">
                  <c:v>0.99505450444486643</c:v>
                </c:pt>
                <c:pt idx="4355">
                  <c:v>0.99504183443483241</c:v>
                </c:pt>
                <c:pt idx="4356">
                  <c:v>0.99506198039427274</c:v>
                </c:pt>
                <c:pt idx="4357">
                  <c:v>0.99500681220096954</c:v>
                </c:pt>
                <c:pt idx="4358">
                  <c:v>0.99506998413250314</c:v>
                </c:pt>
                <c:pt idx="4359">
                  <c:v>0.99504299110207584</c:v>
                </c:pt>
                <c:pt idx="4360">
                  <c:v>0.99507591216153413</c:v>
                </c:pt>
                <c:pt idx="4361">
                  <c:v>0.99507916361658522</c:v>
                </c:pt>
                <c:pt idx="4362">
                  <c:v>0.9950707570009798</c:v>
                </c:pt>
                <c:pt idx="4363">
                  <c:v>0.99509802498785116</c:v>
                </c:pt>
                <c:pt idx="4364">
                  <c:v>0.99506317557785617</c:v>
                </c:pt>
                <c:pt idx="4365">
                  <c:v>0.99504934099263731</c:v>
                </c:pt>
                <c:pt idx="4366">
                  <c:v>0.99500871219298048</c:v>
                </c:pt>
                <c:pt idx="4367">
                  <c:v>0.99506925682985947</c:v>
                </c:pt>
                <c:pt idx="4368">
                  <c:v>0.99508375764093326</c:v>
                </c:pt>
                <c:pt idx="4369">
                  <c:v>0.99503142212937468</c:v>
                </c:pt>
                <c:pt idx="4370">
                  <c:v>0.99506467017153966</c:v>
                </c:pt>
                <c:pt idx="4371">
                  <c:v>0.99507614634160257</c:v>
                </c:pt>
                <c:pt idx="4372">
                  <c:v>0.9950609117750765</c:v>
                </c:pt>
                <c:pt idx="4373">
                  <c:v>0.99503950096235305</c:v>
                </c:pt>
                <c:pt idx="4374">
                  <c:v>0.99505717104696589</c:v>
                </c:pt>
                <c:pt idx="4375">
                  <c:v>0.99504592828777827</c:v>
                </c:pt>
                <c:pt idx="4376">
                  <c:v>0.99503709395154971</c:v>
                </c:pt>
                <c:pt idx="4377">
                  <c:v>0.99506574720900698</c:v>
                </c:pt>
                <c:pt idx="4378">
                  <c:v>0.99502884107541989</c:v>
                </c:pt>
                <c:pt idx="4379">
                  <c:v>0.99509552793632883</c:v>
                </c:pt>
                <c:pt idx="4380">
                  <c:v>0.99509002838592542</c:v>
                </c:pt>
                <c:pt idx="4381">
                  <c:v>0.9950425171714401</c:v>
                </c:pt>
                <c:pt idx="4382">
                  <c:v>0.99503727667683683</c:v>
                </c:pt>
                <c:pt idx="4383">
                  <c:v>0.99503712898715169</c:v>
                </c:pt>
                <c:pt idx="4384">
                  <c:v>0.99505192064786552</c:v>
                </c:pt>
                <c:pt idx="4385">
                  <c:v>0.99505920250324043</c:v>
                </c:pt>
                <c:pt idx="4386">
                  <c:v>0.99499264580540769</c:v>
                </c:pt>
                <c:pt idx="4387">
                  <c:v>0.99507033540705658</c:v>
                </c:pt>
                <c:pt idx="4388">
                  <c:v>0.99508641813016885</c:v>
                </c:pt>
                <c:pt idx="4389">
                  <c:v>0.99499268893897275</c:v>
                </c:pt>
                <c:pt idx="4390">
                  <c:v>0.9951341721471445</c:v>
                </c:pt>
                <c:pt idx="4391">
                  <c:v>0.99503420326753123</c:v>
                </c:pt>
                <c:pt idx="4392">
                  <c:v>0.99500963550221599</c:v>
                </c:pt>
                <c:pt idx="4393">
                  <c:v>0.99504713943252232</c:v>
                </c:pt>
                <c:pt idx="4394">
                  <c:v>0.99503901540657058</c:v>
                </c:pt>
                <c:pt idx="4395">
                  <c:v>0.99506064731038091</c:v>
                </c:pt>
                <c:pt idx="4396">
                  <c:v>0.99503699309434879</c:v>
                </c:pt>
                <c:pt idx="4397">
                  <c:v>0.99506556533465462</c:v>
                </c:pt>
                <c:pt idx="4398">
                  <c:v>0.99503648800464006</c:v>
                </c:pt>
                <c:pt idx="4399">
                  <c:v>0.99506705726962252</c:v>
                </c:pt>
                <c:pt idx="4400">
                  <c:v>0.99503824981870093</c:v>
                </c:pt>
                <c:pt idx="4401">
                  <c:v>0.99503891889359863</c:v>
                </c:pt>
                <c:pt idx="4402">
                  <c:v>0.99505468232383187</c:v>
                </c:pt>
                <c:pt idx="4403">
                  <c:v>0.99503925675394778</c:v>
                </c:pt>
                <c:pt idx="4404">
                  <c:v>0.99499177030998653</c:v>
                </c:pt>
                <c:pt idx="4405">
                  <c:v>0.99506594748440214</c:v>
                </c:pt>
                <c:pt idx="4406">
                  <c:v>0.99507491918624791</c:v>
                </c:pt>
                <c:pt idx="4407">
                  <c:v>0.99503478755381092</c:v>
                </c:pt>
                <c:pt idx="4408">
                  <c:v>0.99507000341428187</c:v>
                </c:pt>
                <c:pt idx="4409">
                  <c:v>0.99506955726467661</c:v>
                </c:pt>
                <c:pt idx="4410">
                  <c:v>0.99507415149788503</c:v>
                </c:pt>
                <c:pt idx="4411">
                  <c:v>0.99506489401170206</c:v>
                </c:pt>
                <c:pt idx="4412">
                  <c:v>0.99507899029642599</c:v>
                </c:pt>
                <c:pt idx="4413">
                  <c:v>0.99512656738331118</c:v>
                </c:pt>
                <c:pt idx="4414">
                  <c:v>0.99505052969837104</c:v>
                </c:pt>
                <c:pt idx="4415">
                  <c:v>0.99506834145394918</c:v>
                </c:pt>
                <c:pt idx="4416">
                  <c:v>0.99506460564689669</c:v>
                </c:pt>
                <c:pt idx="4417">
                  <c:v>0.99506612251142623</c:v>
                </c:pt>
                <c:pt idx="4418">
                  <c:v>0.99507534912366713</c:v>
                </c:pt>
                <c:pt idx="4419">
                  <c:v>0.99513851901052319</c:v>
                </c:pt>
                <c:pt idx="4420">
                  <c:v>0.99504071359393864</c:v>
                </c:pt>
                <c:pt idx="4421">
                  <c:v>0.9950201050900549</c:v>
                </c:pt>
                <c:pt idx="4422">
                  <c:v>0.99507135360984245</c:v>
                </c:pt>
                <c:pt idx="4423">
                  <c:v>0.99505726558595664</c:v>
                </c:pt>
                <c:pt idx="4424">
                  <c:v>0.99497683476481846</c:v>
                </c:pt>
                <c:pt idx="4425">
                  <c:v>0.99501638990563335</c:v>
                </c:pt>
                <c:pt idx="4426">
                  <c:v>0.99503590962245603</c:v>
                </c:pt>
                <c:pt idx="4427">
                  <c:v>0.99507176771578465</c:v>
                </c:pt>
                <c:pt idx="4428">
                  <c:v>0.99502769702609062</c:v>
                </c:pt>
                <c:pt idx="4429">
                  <c:v>0.9950603885192596</c:v>
                </c:pt>
                <c:pt idx="4430">
                  <c:v>0.99498615415972558</c:v>
                </c:pt>
                <c:pt idx="4431">
                  <c:v>0.99508255641203658</c:v>
                </c:pt>
                <c:pt idx="4432">
                  <c:v>0.99505178844065423</c:v>
                </c:pt>
                <c:pt idx="4433">
                  <c:v>0.9950780640507525</c:v>
                </c:pt>
                <c:pt idx="4434">
                  <c:v>0.99501047217951977</c:v>
                </c:pt>
                <c:pt idx="4435">
                  <c:v>0.9950895514835737</c:v>
                </c:pt>
                <c:pt idx="4436">
                  <c:v>0.9949751192959515</c:v>
                </c:pt>
                <c:pt idx="4437">
                  <c:v>0.99505554838419907</c:v>
                </c:pt>
                <c:pt idx="4438">
                  <c:v>0.99506669725481622</c:v>
                </c:pt>
                <c:pt idx="4439">
                  <c:v>0.99509668266016749</c:v>
                </c:pt>
                <c:pt idx="4440">
                  <c:v>0.9950296650224012</c:v>
                </c:pt>
                <c:pt idx="4441">
                  <c:v>0.99504242513722874</c:v>
                </c:pt>
                <c:pt idx="4442">
                  <c:v>0.99505368274926709</c:v>
                </c:pt>
                <c:pt idx="4443">
                  <c:v>0.99498594658913952</c:v>
                </c:pt>
                <c:pt idx="4444">
                  <c:v>0.9950124480107384</c:v>
                </c:pt>
                <c:pt idx="4445">
                  <c:v>0.9950089374594514</c:v>
                </c:pt>
                <c:pt idx="4446">
                  <c:v>0.99503826264591133</c:v>
                </c:pt>
                <c:pt idx="4447">
                  <c:v>0.9951187297564047</c:v>
                </c:pt>
                <c:pt idx="4448">
                  <c:v>0.99504052680056065</c:v>
                </c:pt>
                <c:pt idx="4449">
                  <c:v>0.99498676735001146</c:v>
                </c:pt>
                <c:pt idx="4450">
                  <c:v>0.99499919818117921</c:v>
                </c:pt>
                <c:pt idx="4451">
                  <c:v>0.99500637438342254</c:v>
                </c:pt>
                <c:pt idx="4452">
                  <c:v>0.9949954621567082</c:v>
                </c:pt>
                <c:pt idx="4453">
                  <c:v>0.99501867341951289</c:v>
                </c:pt>
                <c:pt idx="4454">
                  <c:v>0.99502746967176325</c:v>
                </c:pt>
                <c:pt idx="4455">
                  <c:v>0.99504552434990856</c:v>
                </c:pt>
                <c:pt idx="4456">
                  <c:v>0.99502440575496698</c:v>
                </c:pt>
                <c:pt idx="4457">
                  <c:v>0.99505765070203678</c:v>
                </c:pt>
                <c:pt idx="4458">
                  <c:v>0.9950226735516039</c:v>
                </c:pt>
                <c:pt idx="4459">
                  <c:v>0.99506414794753795</c:v>
                </c:pt>
                <c:pt idx="4460">
                  <c:v>0.9950780274069192</c:v>
                </c:pt>
                <c:pt idx="4461">
                  <c:v>0.99497814932845108</c:v>
                </c:pt>
                <c:pt idx="4462">
                  <c:v>0.99506160251234654</c:v>
                </c:pt>
                <c:pt idx="4463">
                  <c:v>0.99501697540440648</c:v>
                </c:pt>
                <c:pt idx="4464">
                  <c:v>0.99506890604983222</c:v>
                </c:pt>
                <c:pt idx="4465">
                  <c:v>0.99504868018037329</c:v>
                </c:pt>
                <c:pt idx="4466">
                  <c:v>0.9950003521980727</c:v>
                </c:pt>
                <c:pt idx="4467">
                  <c:v>0.99501323981572909</c:v>
                </c:pt>
                <c:pt idx="4468">
                  <c:v>0.9950467866240772</c:v>
                </c:pt>
                <c:pt idx="4469">
                  <c:v>0.99495225277992261</c:v>
                </c:pt>
                <c:pt idx="4470">
                  <c:v>0.99506529529665011</c:v>
                </c:pt>
                <c:pt idx="4471">
                  <c:v>0.99506829899376337</c:v>
                </c:pt>
                <c:pt idx="4472">
                  <c:v>0.99502817847537528</c:v>
                </c:pt>
                <c:pt idx="4473">
                  <c:v>0.99503425568711767</c:v>
                </c:pt>
                <c:pt idx="4474">
                  <c:v>0.99512608014105286</c:v>
                </c:pt>
                <c:pt idx="4475">
                  <c:v>0.99498956198485233</c:v>
                </c:pt>
                <c:pt idx="4476">
                  <c:v>0.99511822549391937</c:v>
                </c:pt>
                <c:pt idx="4477">
                  <c:v>0.99510025893760301</c:v>
                </c:pt>
                <c:pt idx="4478">
                  <c:v>0.99504703902591574</c:v>
                </c:pt>
                <c:pt idx="4479">
                  <c:v>0.99511676905509927</c:v>
                </c:pt>
                <c:pt idx="4480">
                  <c:v>0.99501798443154943</c:v>
                </c:pt>
                <c:pt idx="4481">
                  <c:v>0.99505925074432167</c:v>
                </c:pt>
                <c:pt idx="4482">
                  <c:v>0.99503989387081959</c:v>
                </c:pt>
                <c:pt idx="4483">
                  <c:v>0.99512203669443222</c:v>
                </c:pt>
                <c:pt idx="4484">
                  <c:v>0.99507007813171444</c:v>
                </c:pt>
                <c:pt idx="4485">
                  <c:v>0.99513717547902902</c:v>
                </c:pt>
                <c:pt idx="4486">
                  <c:v>0.99503032956359783</c:v>
                </c:pt>
                <c:pt idx="4487">
                  <c:v>0.99497168747771758</c:v>
                </c:pt>
                <c:pt idx="4488">
                  <c:v>0.99505531557189275</c:v>
                </c:pt>
                <c:pt idx="4489">
                  <c:v>0.99503109352916552</c:v>
                </c:pt>
                <c:pt idx="4490">
                  <c:v>0.99506386543321035</c:v>
                </c:pt>
                <c:pt idx="4491">
                  <c:v>0.99510504179986381</c:v>
                </c:pt>
                <c:pt idx="4492">
                  <c:v>0.9950932011503083</c:v>
                </c:pt>
                <c:pt idx="4493">
                  <c:v>0.99503372474215501</c:v>
                </c:pt>
                <c:pt idx="4494">
                  <c:v>0.99504052049269531</c:v>
                </c:pt>
                <c:pt idx="4495">
                  <c:v>0.99497788201646631</c:v>
                </c:pt>
                <c:pt idx="4496">
                  <c:v>0.9950619040615577</c:v>
                </c:pt>
                <c:pt idx="4497">
                  <c:v>0.99504591248335339</c:v>
                </c:pt>
                <c:pt idx="4498">
                  <c:v>0.99498422117568119</c:v>
                </c:pt>
                <c:pt idx="4499">
                  <c:v>0.9950090011112589</c:v>
                </c:pt>
                <c:pt idx="4500">
                  <c:v>0.99499329915896928</c:v>
                </c:pt>
                <c:pt idx="4501">
                  <c:v>0.9950745128940014</c:v>
                </c:pt>
                <c:pt idx="4502">
                  <c:v>0.99509736025123241</c:v>
                </c:pt>
                <c:pt idx="4503">
                  <c:v>0.99500501672846997</c:v>
                </c:pt>
                <c:pt idx="4504">
                  <c:v>0.99501180689715207</c:v>
                </c:pt>
                <c:pt idx="4505">
                  <c:v>0.99501977377961737</c:v>
                </c:pt>
                <c:pt idx="4506">
                  <c:v>0.99501902897616035</c:v>
                </c:pt>
                <c:pt idx="4507">
                  <c:v>0.9950266727537278</c:v>
                </c:pt>
                <c:pt idx="4508">
                  <c:v>0.99502317316637634</c:v>
                </c:pt>
                <c:pt idx="4509">
                  <c:v>0.99499343495370984</c:v>
                </c:pt>
                <c:pt idx="4510">
                  <c:v>0.99507042849353367</c:v>
                </c:pt>
                <c:pt idx="4511">
                  <c:v>0.99499623005201054</c:v>
                </c:pt>
                <c:pt idx="4512">
                  <c:v>0.99512492673066877</c:v>
                </c:pt>
                <c:pt idx="4513">
                  <c:v>0.99508034903910747</c:v>
                </c:pt>
                <c:pt idx="4514">
                  <c:v>0.99505783172381068</c:v>
                </c:pt>
                <c:pt idx="4515">
                  <c:v>0.99504789652020875</c:v>
                </c:pt>
                <c:pt idx="4516">
                  <c:v>0.99508874149118254</c:v>
                </c:pt>
                <c:pt idx="4517">
                  <c:v>0.9950122362438576</c:v>
                </c:pt>
                <c:pt idx="4518">
                  <c:v>0.99506726230400799</c:v>
                </c:pt>
                <c:pt idx="4519">
                  <c:v>0.99503826178310417</c:v>
                </c:pt>
                <c:pt idx="4520">
                  <c:v>0.99504365161540742</c:v>
                </c:pt>
                <c:pt idx="4521">
                  <c:v>0.99501079652169533</c:v>
                </c:pt>
                <c:pt idx="4522">
                  <c:v>0.99501430855100959</c:v>
                </c:pt>
                <c:pt idx="4523">
                  <c:v>0.99509457157419845</c:v>
                </c:pt>
                <c:pt idx="4524">
                  <c:v>0.99502520028133368</c:v>
                </c:pt>
                <c:pt idx="4525">
                  <c:v>0.99503786804509564</c:v>
                </c:pt>
                <c:pt idx="4526">
                  <c:v>0.99503095514916562</c:v>
                </c:pt>
                <c:pt idx="4527">
                  <c:v>0.99502432325642109</c:v>
                </c:pt>
                <c:pt idx="4528">
                  <c:v>0.99510342656816397</c:v>
                </c:pt>
                <c:pt idx="4529">
                  <c:v>0.99500347309069426</c:v>
                </c:pt>
                <c:pt idx="4530">
                  <c:v>0.99509467514464645</c:v>
                </c:pt>
                <c:pt idx="4531">
                  <c:v>0.99499673520610188</c:v>
                </c:pt>
                <c:pt idx="4532">
                  <c:v>0.99505419682103058</c:v>
                </c:pt>
                <c:pt idx="4533">
                  <c:v>0.99499141475687569</c:v>
                </c:pt>
                <c:pt idx="4534">
                  <c:v>0.99503555275311439</c:v>
                </c:pt>
                <c:pt idx="4535">
                  <c:v>0.99505388597438948</c:v>
                </c:pt>
                <c:pt idx="4536">
                  <c:v>0.99504465082407179</c:v>
                </c:pt>
                <c:pt idx="4537">
                  <c:v>0.99501046069537902</c:v>
                </c:pt>
                <c:pt idx="4538">
                  <c:v>0.99506624409195177</c:v>
                </c:pt>
                <c:pt idx="4539">
                  <c:v>0.99502523790300546</c:v>
                </c:pt>
                <c:pt idx="4540">
                  <c:v>0.99497275296534116</c:v>
                </c:pt>
                <c:pt idx="4541">
                  <c:v>0.99498252342889282</c:v>
                </c:pt>
                <c:pt idx="4542">
                  <c:v>0.99508325319931679</c:v>
                </c:pt>
                <c:pt idx="4543">
                  <c:v>0.99509302971789559</c:v>
                </c:pt>
                <c:pt idx="4544">
                  <c:v>0.99500990780067478</c:v>
                </c:pt>
                <c:pt idx="4545">
                  <c:v>0.99501729524319782</c:v>
                </c:pt>
                <c:pt idx="4546">
                  <c:v>0.99504984220522741</c:v>
                </c:pt>
                <c:pt idx="4547">
                  <c:v>0.99505134036828746</c:v>
                </c:pt>
                <c:pt idx="4548">
                  <c:v>0.99501428727469809</c:v>
                </c:pt>
                <c:pt idx="4549">
                  <c:v>0.99497152792705446</c:v>
                </c:pt>
                <c:pt idx="4550">
                  <c:v>0.99505087234972744</c:v>
                </c:pt>
                <c:pt idx="4551">
                  <c:v>0.99503920446864003</c:v>
                </c:pt>
                <c:pt idx="4552">
                  <c:v>0.9950900896572441</c:v>
                </c:pt>
                <c:pt idx="4553">
                  <c:v>0.99507071905240341</c:v>
                </c:pt>
                <c:pt idx="4554">
                  <c:v>0.99496599871889402</c:v>
                </c:pt>
                <c:pt idx="4555">
                  <c:v>0.99496059979786089</c:v>
                </c:pt>
                <c:pt idx="4556">
                  <c:v>0.9950497257824984</c:v>
                </c:pt>
                <c:pt idx="4557">
                  <c:v>0.99501017832032479</c:v>
                </c:pt>
                <c:pt idx="4558">
                  <c:v>0.99503456747840269</c:v>
                </c:pt>
                <c:pt idx="4559">
                  <c:v>0.99504596391301936</c:v>
                </c:pt>
                <c:pt idx="4560">
                  <c:v>0.99501035704590568</c:v>
                </c:pt>
                <c:pt idx="4561">
                  <c:v>0.99506867648062458</c:v>
                </c:pt>
                <c:pt idx="4562">
                  <c:v>0.99502875222997711</c:v>
                </c:pt>
                <c:pt idx="4563">
                  <c:v>0.99500980889952984</c:v>
                </c:pt>
                <c:pt idx="4564">
                  <c:v>0.99504678973550342</c:v>
                </c:pt>
                <c:pt idx="4565">
                  <c:v>0.99506745360048354</c:v>
                </c:pt>
                <c:pt idx="4566">
                  <c:v>0.99500048774765193</c:v>
                </c:pt>
                <c:pt idx="4567">
                  <c:v>0.99505040534326661</c:v>
                </c:pt>
                <c:pt idx="4568">
                  <c:v>0.99503926132252996</c:v>
                </c:pt>
                <c:pt idx="4569">
                  <c:v>0.99500942269567527</c:v>
                </c:pt>
                <c:pt idx="4570">
                  <c:v>0.99506436549142463</c:v>
                </c:pt>
                <c:pt idx="4571">
                  <c:v>0.99504144226936608</c:v>
                </c:pt>
                <c:pt idx="4572">
                  <c:v>0.99504612723738761</c:v>
                </c:pt>
                <c:pt idx="4573">
                  <c:v>0.99496696426022446</c:v>
                </c:pt>
                <c:pt idx="4574">
                  <c:v>0.99504916947889155</c:v>
                </c:pt>
                <c:pt idx="4575">
                  <c:v>0.995027911823961</c:v>
                </c:pt>
                <c:pt idx="4576">
                  <c:v>0.99499278034366045</c:v>
                </c:pt>
                <c:pt idx="4577">
                  <c:v>0.99498586630951047</c:v>
                </c:pt>
                <c:pt idx="4578">
                  <c:v>0.99504038290621788</c:v>
                </c:pt>
                <c:pt idx="4579">
                  <c:v>0.99504192572747918</c:v>
                </c:pt>
                <c:pt idx="4580">
                  <c:v>0.99507007300343397</c:v>
                </c:pt>
                <c:pt idx="4581">
                  <c:v>0.99501686325841643</c:v>
                </c:pt>
                <c:pt idx="4582">
                  <c:v>0.99503185054129795</c:v>
                </c:pt>
                <c:pt idx="4583">
                  <c:v>0.99503100682113343</c:v>
                </c:pt>
                <c:pt idx="4584">
                  <c:v>0.99509504838425811</c:v>
                </c:pt>
                <c:pt idx="4585">
                  <c:v>0.99502342890151607</c:v>
                </c:pt>
                <c:pt idx="4586">
                  <c:v>0.99503896260013303</c:v>
                </c:pt>
                <c:pt idx="4587">
                  <c:v>0.99509183893581299</c:v>
                </c:pt>
                <c:pt idx="4588">
                  <c:v>0.99507581358072439</c:v>
                </c:pt>
                <c:pt idx="4589">
                  <c:v>0.99497422573520333</c:v>
                </c:pt>
                <c:pt idx="4590">
                  <c:v>0.99505072924409665</c:v>
                </c:pt>
                <c:pt idx="4591">
                  <c:v>0.99503836221738928</c:v>
                </c:pt>
                <c:pt idx="4592">
                  <c:v>0.99499179311212826</c:v>
                </c:pt>
                <c:pt idx="4593">
                  <c:v>0.99497535360136147</c:v>
                </c:pt>
                <c:pt idx="4594">
                  <c:v>0.99505256478925519</c:v>
                </c:pt>
                <c:pt idx="4595">
                  <c:v>0.99500926974909609</c:v>
                </c:pt>
                <c:pt idx="4596">
                  <c:v>0.99507923250863195</c:v>
                </c:pt>
                <c:pt idx="4597">
                  <c:v>0.99502683824670812</c:v>
                </c:pt>
                <c:pt idx="4598">
                  <c:v>0.99505793320461866</c:v>
                </c:pt>
                <c:pt idx="4599">
                  <c:v>0.99500224240731572</c:v>
                </c:pt>
                <c:pt idx="4600">
                  <c:v>0.99506363297891542</c:v>
                </c:pt>
                <c:pt idx="4601">
                  <c:v>0.99499769662961146</c:v>
                </c:pt>
                <c:pt idx="4602">
                  <c:v>0.9950234190131314</c:v>
                </c:pt>
                <c:pt idx="4603">
                  <c:v>0.99505546298330905</c:v>
                </c:pt>
                <c:pt idx="4604">
                  <c:v>0.99500389734305017</c:v>
                </c:pt>
                <c:pt idx="4605">
                  <c:v>0.99505620818792884</c:v>
                </c:pt>
                <c:pt idx="4606">
                  <c:v>0.99505392904957635</c:v>
                </c:pt>
                <c:pt idx="4607">
                  <c:v>0.99499312932456119</c:v>
                </c:pt>
                <c:pt idx="4608">
                  <c:v>0.99498874239177459</c:v>
                </c:pt>
                <c:pt idx="4609">
                  <c:v>0.99501240100197696</c:v>
                </c:pt>
                <c:pt idx="4610">
                  <c:v>0.99498843492925026</c:v>
                </c:pt>
                <c:pt idx="4611">
                  <c:v>0.99498870825279895</c:v>
                </c:pt>
                <c:pt idx="4612">
                  <c:v>0.99503845338210706</c:v>
                </c:pt>
                <c:pt idx="4613">
                  <c:v>0.99495693625232484</c:v>
                </c:pt>
                <c:pt idx="4614">
                  <c:v>0.99501586737154402</c:v>
                </c:pt>
                <c:pt idx="4615">
                  <c:v>0.99500616942039444</c:v>
                </c:pt>
                <c:pt idx="4616">
                  <c:v>0.99500424983095626</c:v>
                </c:pt>
                <c:pt idx="4617">
                  <c:v>0.99508251863000863</c:v>
                </c:pt>
                <c:pt idx="4618">
                  <c:v>0.99503618181668274</c:v>
                </c:pt>
                <c:pt idx="4619">
                  <c:v>0.99503569861104901</c:v>
                </c:pt>
                <c:pt idx="4620">
                  <c:v>0.99502323047207331</c:v>
                </c:pt>
                <c:pt idx="4621">
                  <c:v>0.99504581688828608</c:v>
                </c:pt>
                <c:pt idx="4622">
                  <c:v>0.99494699272386</c:v>
                </c:pt>
                <c:pt idx="4623">
                  <c:v>0.9950528482910278</c:v>
                </c:pt>
                <c:pt idx="4624">
                  <c:v>0.99513670096554629</c:v>
                </c:pt>
                <c:pt idx="4625">
                  <c:v>0.99506793702063379</c:v>
                </c:pt>
                <c:pt idx="4626">
                  <c:v>0.99499250323466126</c:v>
                </c:pt>
                <c:pt idx="4627">
                  <c:v>0.99497108108409549</c:v>
                </c:pt>
                <c:pt idx="4628">
                  <c:v>0.99507451093266697</c:v>
                </c:pt>
                <c:pt idx="4629">
                  <c:v>0.99503773782004201</c:v>
                </c:pt>
                <c:pt idx="4630">
                  <c:v>0.99500863753066027</c:v>
                </c:pt>
                <c:pt idx="4631">
                  <c:v>0.99502583258197519</c:v>
                </c:pt>
                <c:pt idx="4632">
                  <c:v>0.99500890865326908</c:v>
                </c:pt>
                <c:pt idx="4633">
                  <c:v>0.99507224637049096</c:v>
                </c:pt>
                <c:pt idx="4634">
                  <c:v>0.99504004507040678</c:v>
                </c:pt>
                <c:pt idx="4635">
                  <c:v>0.99501597601523173</c:v>
                </c:pt>
                <c:pt idx="4636">
                  <c:v>0.99502692332014175</c:v>
                </c:pt>
                <c:pt idx="4637">
                  <c:v>0.99503178983777707</c:v>
                </c:pt>
                <c:pt idx="4638">
                  <c:v>0.99504876519394569</c:v>
                </c:pt>
                <c:pt idx="4639">
                  <c:v>0.99500349489970596</c:v>
                </c:pt>
                <c:pt idx="4640">
                  <c:v>0.9950322959570207</c:v>
                </c:pt>
                <c:pt idx="4641">
                  <c:v>0.99501527696712688</c:v>
                </c:pt>
                <c:pt idx="4642">
                  <c:v>0.99503305485719762</c:v>
                </c:pt>
                <c:pt idx="4643">
                  <c:v>0.99501823700740921</c:v>
                </c:pt>
                <c:pt idx="4644">
                  <c:v>0.99504418016315666</c:v>
                </c:pt>
                <c:pt idx="4645">
                  <c:v>0.99498603890498882</c:v>
                </c:pt>
                <c:pt idx="4646">
                  <c:v>0.99502830794135266</c:v>
                </c:pt>
                <c:pt idx="4647">
                  <c:v>0.99504967658761845</c:v>
                </c:pt>
                <c:pt idx="4648">
                  <c:v>0.9950117433720288</c:v>
                </c:pt>
                <c:pt idx="4649">
                  <c:v>0.99498273497014633</c:v>
                </c:pt>
                <c:pt idx="4650">
                  <c:v>0.99503794578500104</c:v>
                </c:pt>
                <c:pt idx="4651">
                  <c:v>0.99498499197618728</c:v>
                </c:pt>
                <c:pt idx="4652">
                  <c:v>0.99503050985005181</c:v>
                </c:pt>
                <c:pt idx="4653">
                  <c:v>0.99505525152689944</c:v>
                </c:pt>
                <c:pt idx="4654">
                  <c:v>0.99502238687578071</c:v>
                </c:pt>
                <c:pt idx="4655">
                  <c:v>0.99505267104490858</c:v>
                </c:pt>
                <c:pt idx="4656">
                  <c:v>0.99508661249802899</c:v>
                </c:pt>
                <c:pt idx="4657">
                  <c:v>0.99494439585455741</c:v>
                </c:pt>
                <c:pt idx="4658">
                  <c:v>0.99504739270349496</c:v>
                </c:pt>
                <c:pt idx="4659">
                  <c:v>0.99505908029759949</c:v>
                </c:pt>
                <c:pt idx="4660">
                  <c:v>0.99499511452757061</c:v>
                </c:pt>
                <c:pt idx="4661">
                  <c:v>0.99504699553968523</c:v>
                </c:pt>
                <c:pt idx="4662">
                  <c:v>0.99501871157638955</c:v>
                </c:pt>
                <c:pt idx="4663">
                  <c:v>0.99503501919263837</c:v>
                </c:pt>
                <c:pt idx="4664">
                  <c:v>0.99503943184459853</c:v>
                </c:pt>
                <c:pt idx="4665">
                  <c:v>0.99506101229725152</c:v>
                </c:pt>
                <c:pt idx="4666">
                  <c:v>0.99501093568714394</c:v>
                </c:pt>
                <c:pt idx="4667">
                  <c:v>0.99503500123474065</c:v>
                </c:pt>
                <c:pt idx="4668">
                  <c:v>0.99505540007837268</c:v>
                </c:pt>
                <c:pt idx="4669">
                  <c:v>0.99499228466151268</c:v>
                </c:pt>
                <c:pt idx="4670">
                  <c:v>0.99508792646268984</c:v>
                </c:pt>
                <c:pt idx="4671">
                  <c:v>0.99496790007348057</c:v>
                </c:pt>
                <c:pt idx="4672">
                  <c:v>0.99505749466072557</c:v>
                </c:pt>
                <c:pt idx="4673">
                  <c:v>0.99500995429823913</c:v>
                </c:pt>
                <c:pt idx="4674">
                  <c:v>0.99503230647756047</c:v>
                </c:pt>
                <c:pt idx="4675">
                  <c:v>0.99504485039849189</c:v>
                </c:pt>
                <c:pt idx="4676">
                  <c:v>0.99504074121730801</c:v>
                </c:pt>
                <c:pt idx="4677">
                  <c:v>0.99501241706361043</c:v>
                </c:pt>
                <c:pt idx="4678">
                  <c:v>0.99496519030193997</c:v>
                </c:pt>
                <c:pt idx="4679">
                  <c:v>0.99503184222665331</c:v>
                </c:pt>
                <c:pt idx="4680">
                  <c:v>0.99500480116840706</c:v>
                </c:pt>
                <c:pt idx="4681">
                  <c:v>0.99497859079587248</c:v>
                </c:pt>
                <c:pt idx="4682">
                  <c:v>0.99500514631717885</c:v>
                </c:pt>
                <c:pt idx="4683">
                  <c:v>0.9950408868279732</c:v>
                </c:pt>
                <c:pt idx="4684">
                  <c:v>0.99504589864775317</c:v>
                </c:pt>
                <c:pt idx="4685">
                  <c:v>0.99502887745637469</c:v>
                </c:pt>
                <c:pt idx="4686">
                  <c:v>0.99503413992379419</c:v>
                </c:pt>
                <c:pt idx="4687">
                  <c:v>0.99501486162617292</c:v>
                </c:pt>
                <c:pt idx="4688">
                  <c:v>0.99506228992276702</c:v>
                </c:pt>
                <c:pt idx="4689">
                  <c:v>0.99499800649756354</c:v>
                </c:pt>
                <c:pt idx="4690">
                  <c:v>0.9950541694464039</c:v>
                </c:pt>
                <c:pt idx="4691">
                  <c:v>0.9950238480066439</c:v>
                </c:pt>
                <c:pt idx="4692">
                  <c:v>0.99507270917148616</c:v>
                </c:pt>
                <c:pt idx="4693">
                  <c:v>0.99500138852628706</c:v>
                </c:pt>
                <c:pt idx="4694">
                  <c:v>0.99499821988454151</c:v>
                </c:pt>
                <c:pt idx="4695">
                  <c:v>0.99498881439830889</c:v>
                </c:pt>
                <c:pt idx="4696">
                  <c:v>0.99504277247649608</c:v>
                </c:pt>
                <c:pt idx="4697">
                  <c:v>0.99503312193058502</c:v>
                </c:pt>
                <c:pt idx="4698">
                  <c:v>0.99504587796937727</c:v>
                </c:pt>
                <c:pt idx="4699">
                  <c:v>0.9950207205033893</c:v>
                </c:pt>
                <c:pt idx="4700">
                  <c:v>0.99505397304008758</c:v>
                </c:pt>
                <c:pt idx="4701">
                  <c:v>0.99501099424740469</c:v>
                </c:pt>
                <c:pt idx="4702">
                  <c:v>0.99500829382115286</c:v>
                </c:pt>
                <c:pt idx="4703">
                  <c:v>0.99511023537787702</c:v>
                </c:pt>
                <c:pt idx="4704">
                  <c:v>0.99499709709725981</c:v>
                </c:pt>
                <c:pt idx="4705">
                  <c:v>0.99495248091276745</c:v>
                </c:pt>
                <c:pt idx="4706">
                  <c:v>0.99497651313445623</c:v>
                </c:pt>
                <c:pt idx="4707">
                  <c:v>0.99499245082174892</c:v>
                </c:pt>
                <c:pt idx="4708">
                  <c:v>0.99498127893158128</c:v>
                </c:pt>
                <c:pt idx="4709">
                  <c:v>0.99497874723813839</c:v>
                </c:pt>
                <c:pt idx="4710">
                  <c:v>0.99498357296576734</c:v>
                </c:pt>
                <c:pt idx="4711">
                  <c:v>0.99498082390139031</c:v>
                </c:pt>
                <c:pt idx="4712">
                  <c:v>0.99501627846077134</c:v>
                </c:pt>
                <c:pt idx="4713">
                  <c:v>0.99499866837035167</c:v>
                </c:pt>
                <c:pt idx="4714">
                  <c:v>0.99497751150453673</c:v>
                </c:pt>
                <c:pt idx="4715">
                  <c:v>0.99500263854655235</c:v>
                </c:pt>
                <c:pt idx="4716">
                  <c:v>0.99500204325847552</c:v>
                </c:pt>
                <c:pt idx="4717">
                  <c:v>0.99499398987409315</c:v>
                </c:pt>
                <c:pt idx="4718">
                  <c:v>0.99509537590747776</c:v>
                </c:pt>
                <c:pt idx="4719">
                  <c:v>0.99502060570501039</c:v>
                </c:pt>
                <c:pt idx="4720">
                  <c:v>0.99497724504196805</c:v>
                </c:pt>
                <c:pt idx="4721">
                  <c:v>0.99501044284991691</c:v>
                </c:pt>
                <c:pt idx="4722">
                  <c:v>0.99499469356640247</c:v>
                </c:pt>
                <c:pt idx="4723">
                  <c:v>0.99504274456897968</c:v>
                </c:pt>
                <c:pt idx="4724">
                  <c:v>0.99507798413681725</c:v>
                </c:pt>
                <c:pt idx="4725">
                  <c:v>0.99499257881423897</c:v>
                </c:pt>
                <c:pt idx="4726">
                  <c:v>0.99501515055584921</c:v>
                </c:pt>
                <c:pt idx="4727">
                  <c:v>0.99507324669797226</c:v>
                </c:pt>
                <c:pt idx="4728">
                  <c:v>0.9951049730713768</c:v>
                </c:pt>
                <c:pt idx="4729">
                  <c:v>0.99499310035879474</c:v>
                </c:pt>
                <c:pt idx="4730">
                  <c:v>0.99498239868818128</c:v>
                </c:pt>
                <c:pt idx="4731">
                  <c:v>0.9950649726308689</c:v>
                </c:pt>
                <c:pt idx="4732">
                  <c:v>0.99500248108709644</c:v>
                </c:pt>
                <c:pt idx="4733">
                  <c:v>0.99502371139855961</c:v>
                </c:pt>
                <c:pt idx="4734">
                  <c:v>0.99507531373788893</c:v>
                </c:pt>
                <c:pt idx="4735">
                  <c:v>0.99503037520913951</c:v>
                </c:pt>
                <c:pt idx="4736">
                  <c:v>0.99503237539162881</c:v>
                </c:pt>
                <c:pt idx="4737">
                  <c:v>0.99506423085413953</c:v>
                </c:pt>
                <c:pt idx="4738">
                  <c:v>0.99498181206189551</c:v>
                </c:pt>
                <c:pt idx="4739">
                  <c:v>0.99500988539966162</c:v>
                </c:pt>
                <c:pt idx="4740">
                  <c:v>0.99498970145475352</c:v>
                </c:pt>
                <c:pt idx="4741">
                  <c:v>0.99500596118720774</c:v>
                </c:pt>
                <c:pt idx="4742">
                  <c:v>0.99505425531469194</c:v>
                </c:pt>
                <c:pt idx="4743">
                  <c:v>0.99505381136425908</c:v>
                </c:pt>
                <c:pt idx="4744">
                  <c:v>0.99507501258694064</c:v>
                </c:pt>
                <c:pt idx="4745">
                  <c:v>0.99507521214388395</c:v>
                </c:pt>
                <c:pt idx="4746">
                  <c:v>0.9949753475753369</c:v>
                </c:pt>
                <c:pt idx="4747">
                  <c:v>0.99505738781885</c:v>
                </c:pt>
                <c:pt idx="4748">
                  <c:v>0.9949938903763772</c:v>
                </c:pt>
                <c:pt idx="4749">
                  <c:v>0.99499583801440572</c:v>
                </c:pt>
                <c:pt idx="4750">
                  <c:v>0.99500199861404981</c:v>
                </c:pt>
                <c:pt idx="4751">
                  <c:v>0.99496496859308081</c:v>
                </c:pt>
                <c:pt idx="4752">
                  <c:v>0.99503648488041674</c:v>
                </c:pt>
                <c:pt idx="4753">
                  <c:v>0.99498650799699673</c:v>
                </c:pt>
                <c:pt idx="4754">
                  <c:v>0.99505601992704062</c:v>
                </c:pt>
                <c:pt idx="4755">
                  <c:v>0.994997511829393</c:v>
                </c:pt>
                <c:pt idx="4756">
                  <c:v>0.99507934965574829</c:v>
                </c:pt>
                <c:pt idx="4757">
                  <c:v>0.99501373125766868</c:v>
                </c:pt>
                <c:pt idx="4758">
                  <c:v>0.99498889580732386</c:v>
                </c:pt>
                <c:pt idx="4759">
                  <c:v>0.99495610522190236</c:v>
                </c:pt>
                <c:pt idx="4760">
                  <c:v>0.99501000356157165</c:v>
                </c:pt>
                <c:pt idx="4761">
                  <c:v>0.99501526030088594</c:v>
                </c:pt>
                <c:pt idx="4762">
                  <c:v>0.99497283864248021</c:v>
                </c:pt>
                <c:pt idx="4763">
                  <c:v>0.99502786664529785</c:v>
                </c:pt>
                <c:pt idx="4764">
                  <c:v>0.99501698953928008</c:v>
                </c:pt>
                <c:pt idx="4765">
                  <c:v>0.99505764022760912</c:v>
                </c:pt>
                <c:pt idx="4766">
                  <c:v>0.99499962666820785</c:v>
                </c:pt>
                <c:pt idx="4767">
                  <c:v>0.99500302249689476</c:v>
                </c:pt>
                <c:pt idx="4768">
                  <c:v>0.99504569799990328</c:v>
                </c:pt>
                <c:pt idx="4769">
                  <c:v>0.99496246344468964</c:v>
                </c:pt>
                <c:pt idx="4770">
                  <c:v>0.99501080598480041</c:v>
                </c:pt>
                <c:pt idx="4771">
                  <c:v>0.99499068379279232</c:v>
                </c:pt>
                <c:pt idx="4772">
                  <c:v>0.99501133741416392</c:v>
                </c:pt>
                <c:pt idx="4773">
                  <c:v>0.99499275340714088</c:v>
                </c:pt>
                <c:pt idx="4774">
                  <c:v>0.99506778163757326</c:v>
                </c:pt>
                <c:pt idx="4775">
                  <c:v>0.99504297949270692</c:v>
                </c:pt>
                <c:pt idx="4776">
                  <c:v>0.99502944564097562</c:v>
                </c:pt>
                <c:pt idx="4777">
                  <c:v>0.99507458157831652</c:v>
                </c:pt>
                <c:pt idx="4778">
                  <c:v>0.99504312319143584</c:v>
                </c:pt>
                <c:pt idx="4779">
                  <c:v>0.99498150389089068</c:v>
                </c:pt>
                <c:pt idx="4780">
                  <c:v>0.99500656563234369</c:v>
                </c:pt>
                <c:pt idx="4781">
                  <c:v>0.99509259394423555</c:v>
                </c:pt>
                <c:pt idx="4782">
                  <c:v>0.99508432826233106</c:v>
                </c:pt>
                <c:pt idx="4783">
                  <c:v>0.99506819550478876</c:v>
                </c:pt>
                <c:pt idx="4784">
                  <c:v>0.99496244985909299</c:v>
                </c:pt>
                <c:pt idx="4785">
                  <c:v>0.9950010648773886</c:v>
                </c:pt>
                <c:pt idx="4786">
                  <c:v>0.99502221975904892</c:v>
                </c:pt>
                <c:pt idx="4787">
                  <c:v>0.99504736974455021</c:v>
                </c:pt>
                <c:pt idx="4788">
                  <c:v>0.99501236457219466</c:v>
                </c:pt>
                <c:pt idx="4789">
                  <c:v>0.99502724607500803</c:v>
                </c:pt>
                <c:pt idx="4790">
                  <c:v>0.99501604182939396</c:v>
                </c:pt>
                <c:pt idx="4791">
                  <c:v>0.99505266854928087</c:v>
                </c:pt>
                <c:pt idx="4792">
                  <c:v>0.99500996109234163</c:v>
                </c:pt>
                <c:pt idx="4793">
                  <c:v>0.9950194153715598</c:v>
                </c:pt>
                <c:pt idx="4794">
                  <c:v>0.99502934980642666</c:v>
                </c:pt>
                <c:pt idx="4795">
                  <c:v>0.99500661438869631</c:v>
                </c:pt>
                <c:pt idx="4796">
                  <c:v>0.99499521445685313</c:v>
                </c:pt>
                <c:pt idx="4797">
                  <c:v>0.99504639842629805</c:v>
                </c:pt>
                <c:pt idx="4798">
                  <c:v>0.99504671926797583</c:v>
                </c:pt>
                <c:pt idx="4799">
                  <c:v>0.99504913387092053</c:v>
                </c:pt>
                <c:pt idx="4800">
                  <c:v>0.99505525970801922</c:v>
                </c:pt>
                <c:pt idx="4801">
                  <c:v>0.99504952710266636</c:v>
                </c:pt>
                <c:pt idx="4802">
                  <c:v>0.99503671396499471</c:v>
                </c:pt>
                <c:pt idx="4803">
                  <c:v>0.99507605729027671</c:v>
                </c:pt>
                <c:pt idx="4804">
                  <c:v>0.99507322448508895</c:v>
                </c:pt>
                <c:pt idx="4805">
                  <c:v>0.99503970449337142</c:v>
                </c:pt>
                <c:pt idx="4806">
                  <c:v>0.99494429783192984</c:v>
                </c:pt>
                <c:pt idx="4807">
                  <c:v>0.9950403994891257</c:v>
                </c:pt>
                <c:pt idx="4808">
                  <c:v>0.99501086004054584</c:v>
                </c:pt>
                <c:pt idx="4809">
                  <c:v>0.99500340714488966</c:v>
                </c:pt>
                <c:pt idx="4810">
                  <c:v>0.99513898011948432</c:v>
                </c:pt>
                <c:pt idx="4811">
                  <c:v>0.99498956242609127</c:v>
                </c:pt>
                <c:pt idx="4812">
                  <c:v>0.99507142782856328</c:v>
                </c:pt>
                <c:pt idx="4813">
                  <c:v>0.99503744795610161</c:v>
                </c:pt>
                <c:pt idx="4814">
                  <c:v>0.99501467650029973</c:v>
                </c:pt>
                <c:pt idx="4815">
                  <c:v>0.99494294137220607</c:v>
                </c:pt>
                <c:pt idx="4816">
                  <c:v>0.99505399415518636</c:v>
                </c:pt>
                <c:pt idx="4817">
                  <c:v>0.99502426649116094</c:v>
                </c:pt>
                <c:pt idx="4818">
                  <c:v>0.99499048429939529</c:v>
                </c:pt>
                <c:pt idx="4819">
                  <c:v>0.9950335530240858</c:v>
                </c:pt>
                <c:pt idx="4820">
                  <c:v>0.99510197623318997</c:v>
                </c:pt>
                <c:pt idx="4821">
                  <c:v>0.99505282077848056</c:v>
                </c:pt>
                <c:pt idx="4822">
                  <c:v>0.99500822219134333</c:v>
                </c:pt>
                <c:pt idx="4823">
                  <c:v>0.99503178506704737</c:v>
                </c:pt>
                <c:pt idx="4824">
                  <c:v>0.9949939874466629</c:v>
                </c:pt>
                <c:pt idx="4825">
                  <c:v>0.9950394710720486</c:v>
                </c:pt>
                <c:pt idx="4826">
                  <c:v>0.99504090983898186</c:v>
                </c:pt>
                <c:pt idx="4827">
                  <c:v>0.99502769065945706</c:v>
                </c:pt>
                <c:pt idx="4828">
                  <c:v>0.99499060097415748</c:v>
                </c:pt>
                <c:pt idx="4829">
                  <c:v>0.99508471656349118</c:v>
                </c:pt>
                <c:pt idx="4830">
                  <c:v>0.99506192493036771</c:v>
                </c:pt>
                <c:pt idx="4831">
                  <c:v>0.99501696731258227</c:v>
                </c:pt>
                <c:pt idx="4832">
                  <c:v>0.99510616122066253</c:v>
                </c:pt>
                <c:pt idx="4833">
                  <c:v>0.99509770595761671</c:v>
                </c:pt>
                <c:pt idx="4834">
                  <c:v>0.99503255326094819</c:v>
                </c:pt>
                <c:pt idx="4835">
                  <c:v>0.99503044375780236</c:v>
                </c:pt>
                <c:pt idx="4836">
                  <c:v>0.9950175151560563</c:v>
                </c:pt>
                <c:pt idx="4837">
                  <c:v>0.99505432781112702</c:v>
                </c:pt>
                <c:pt idx="4838">
                  <c:v>0.99506153624143401</c:v>
                </c:pt>
                <c:pt idx="4839">
                  <c:v>0.9949412006292927</c:v>
                </c:pt>
                <c:pt idx="4840">
                  <c:v>0.99502753609378358</c:v>
                </c:pt>
                <c:pt idx="4841">
                  <c:v>0.99510807382582378</c:v>
                </c:pt>
                <c:pt idx="4842">
                  <c:v>0.99504199307287289</c:v>
                </c:pt>
                <c:pt idx="4843">
                  <c:v>0.99500916893020652</c:v>
                </c:pt>
                <c:pt idx="4844">
                  <c:v>0.99502640393786856</c:v>
                </c:pt>
                <c:pt idx="4845">
                  <c:v>0.99505700793146346</c:v>
                </c:pt>
                <c:pt idx="4846">
                  <c:v>0.99499624029655365</c:v>
                </c:pt>
                <c:pt idx="4847">
                  <c:v>0.99495944351258447</c:v>
                </c:pt>
                <c:pt idx="4848">
                  <c:v>0.99504645126234548</c:v>
                </c:pt>
                <c:pt idx="4849">
                  <c:v>0.99504408589602855</c:v>
                </c:pt>
                <c:pt idx="4850">
                  <c:v>0.99510902333542461</c:v>
                </c:pt>
                <c:pt idx="4851">
                  <c:v>0.99501952883967504</c:v>
                </c:pt>
                <c:pt idx="4852">
                  <c:v>0.99507218794927288</c:v>
                </c:pt>
                <c:pt idx="4853">
                  <c:v>0.99501093169066102</c:v>
                </c:pt>
                <c:pt idx="4854">
                  <c:v>0.99499942900825955</c:v>
                </c:pt>
                <c:pt idx="4855">
                  <c:v>0.99502701808448291</c:v>
                </c:pt>
                <c:pt idx="4856">
                  <c:v>0.99503061581917029</c:v>
                </c:pt>
                <c:pt idx="4857">
                  <c:v>0.99506181243342862</c:v>
                </c:pt>
                <c:pt idx="4858">
                  <c:v>0.99500677907842605</c:v>
                </c:pt>
                <c:pt idx="4859">
                  <c:v>0.99507195335813503</c:v>
                </c:pt>
                <c:pt idx="4860">
                  <c:v>0.99501168420816255</c:v>
                </c:pt>
                <c:pt idx="4861">
                  <c:v>0.99500770218561052</c:v>
                </c:pt>
                <c:pt idx="4862">
                  <c:v>0.99496689379121184</c:v>
                </c:pt>
                <c:pt idx="4863">
                  <c:v>0.99508134994057462</c:v>
                </c:pt>
                <c:pt idx="4864">
                  <c:v>0.99499878871888681</c:v>
                </c:pt>
                <c:pt idx="4865">
                  <c:v>0.99492801456090885</c:v>
                </c:pt>
                <c:pt idx="4866">
                  <c:v>0.99499628663538608</c:v>
                </c:pt>
                <c:pt idx="4867">
                  <c:v>0.9949838387627018</c:v>
                </c:pt>
                <c:pt idx="4868">
                  <c:v>0.99501250169892264</c:v>
                </c:pt>
                <c:pt idx="4869">
                  <c:v>0.99502408232550776</c:v>
                </c:pt>
                <c:pt idx="4870">
                  <c:v>0.99502097456262784</c:v>
                </c:pt>
                <c:pt idx="4871">
                  <c:v>0.99507171297522179</c:v>
                </c:pt>
                <c:pt idx="4872">
                  <c:v>0.99506646708342505</c:v>
                </c:pt>
                <c:pt idx="4873">
                  <c:v>0.99505427330999019</c:v>
                </c:pt>
                <c:pt idx="4874">
                  <c:v>0.99498229633786817</c:v>
                </c:pt>
                <c:pt idx="4875">
                  <c:v>0.99509090847487947</c:v>
                </c:pt>
                <c:pt idx="4876">
                  <c:v>0.99503499558218411</c:v>
                </c:pt>
                <c:pt idx="4877">
                  <c:v>0.99500348174975661</c:v>
                </c:pt>
                <c:pt idx="4878">
                  <c:v>0.99494800914639658</c:v>
                </c:pt>
                <c:pt idx="4879">
                  <c:v>0.99500336339043816</c:v>
                </c:pt>
                <c:pt idx="4880">
                  <c:v>0.99497487194273226</c:v>
                </c:pt>
                <c:pt idx="4881">
                  <c:v>0.99498587211688339</c:v>
                </c:pt>
                <c:pt idx="4882">
                  <c:v>0.99505960961099515</c:v>
                </c:pt>
                <c:pt idx="4883">
                  <c:v>0.99498214656136341</c:v>
                </c:pt>
                <c:pt idx="4884">
                  <c:v>0.99504966427994213</c:v>
                </c:pt>
                <c:pt idx="4885">
                  <c:v>0.99498464077857296</c:v>
                </c:pt>
                <c:pt idx="4886">
                  <c:v>0.995012257782244</c:v>
                </c:pt>
                <c:pt idx="4887">
                  <c:v>0.99505264351911515</c:v>
                </c:pt>
                <c:pt idx="4888">
                  <c:v>0.99504613790786711</c:v>
                </c:pt>
                <c:pt idx="4889">
                  <c:v>0.99501522901127282</c:v>
                </c:pt>
                <c:pt idx="4890">
                  <c:v>0.99495961619363571</c:v>
                </c:pt>
                <c:pt idx="4891">
                  <c:v>0.99498462324065051</c:v>
                </c:pt>
                <c:pt idx="4892">
                  <c:v>0.99499181529249758</c:v>
                </c:pt>
                <c:pt idx="4893">
                  <c:v>0.99501165303765005</c:v>
                </c:pt>
                <c:pt idx="4894">
                  <c:v>0.99499397025777436</c:v>
                </c:pt>
                <c:pt idx="4895">
                  <c:v>0.99503852425266082</c:v>
                </c:pt>
                <c:pt idx="4896">
                  <c:v>0.99502351905225039</c:v>
                </c:pt>
                <c:pt idx="4897">
                  <c:v>0.99507943922348618</c:v>
                </c:pt>
                <c:pt idx="4898">
                  <c:v>0.99499993436233991</c:v>
                </c:pt>
                <c:pt idx="4899">
                  <c:v>0.99506339967473878</c:v>
                </c:pt>
                <c:pt idx="4900">
                  <c:v>0.99504044678992087</c:v>
                </c:pt>
                <c:pt idx="4901">
                  <c:v>0.9950469090896974</c:v>
                </c:pt>
                <c:pt idx="4902">
                  <c:v>0.9950333024823238</c:v>
                </c:pt>
                <c:pt idx="4903">
                  <c:v>0.99498122769469355</c:v>
                </c:pt>
                <c:pt idx="4904">
                  <c:v>0.99500602356860535</c:v>
                </c:pt>
                <c:pt idx="4905">
                  <c:v>0.99504966594122846</c:v>
                </c:pt>
                <c:pt idx="4906">
                  <c:v>0.99504454860826896</c:v>
                </c:pt>
                <c:pt idx="4907">
                  <c:v>0.99507520421017293</c:v>
                </c:pt>
                <c:pt idx="4908">
                  <c:v>0.99510040960878188</c:v>
                </c:pt>
                <c:pt idx="4909">
                  <c:v>0.99499694886107659</c:v>
                </c:pt>
                <c:pt idx="4910">
                  <c:v>0.99501524737570102</c:v>
                </c:pt>
                <c:pt idx="4911">
                  <c:v>0.99505180863281906</c:v>
                </c:pt>
                <c:pt idx="4912">
                  <c:v>0.99506844159168217</c:v>
                </c:pt>
                <c:pt idx="4913">
                  <c:v>0.99498046280195829</c:v>
                </c:pt>
                <c:pt idx="4914">
                  <c:v>0.99499675199333071</c:v>
                </c:pt>
                <c:pt idx="4915">
                  <c:v>0.99507684056796675</c:v>
                </c:pt>
                <c:pt idx="4916">
                  <c:v>0.99498922269244461</c:v>
                </c:pt>
                <c:pt idx="4917">
                  <c:v>0.99500134382212402</c:v>
                </c:pt>
                <c:pt idx="4918">
                  <c:v>0.9950450927854485</c:v>
                </c:pt>
                <c:pt idx="4919">
                  <c:v>0.99502830637504203</c:v>
                </c:pt>
                <c:pt idx="4920">
                  <c:v>0.9949534406278101</c:v>
                </c:pt>
                <c:pt idx="4921">
                  <c:v>0.99497571934504936</c:v>
                </c:pt>
                <c:pt idx="4922">
                  <c:v>0.9950218621047614</c:v>
                </c:pt>
                <c:pt idx="4923">
                  <c:v>0.99494299019559285</c:v>
                </c:pt>
                <c:pt idx="4924">
                  <c:v>0.99502841929738317</c:v>
                </c:pt>
                <c:pt idx="4925">
                  <c:v>0.99506120307979984</c:v>
                </c:pt>
                <c:pt idx="4926">
                  <c:v>0.99498740720495893</c:v>
                </c:pt>
                <c:pt idx="4927">
                  <c:v>0.99507628086565558</c:v>
                </c:pt>
                <c:pt idx="4928">
                  <c:v>0.99499825708233769</c:v>
                </c:pt>
                <c:pt idx="4929">
                  <c:v>0.995040772777254</c:v>
                </c:pt>
                <c:pt idx="4930">
                  <c:v>0.99498427783057586</c:v>
                </c:pt>
                <c:pt idx="4931">
                  <c:v>0.99499208778333126</c:v>
                </c:pt>
                <c:pt idx="4932">
                  <c:v>0.99501806928906911</c:v>
                </c:pt>
                <c:pt idx="4933">
                  <c:v>0.99506215553593236</c:v>
                </c:pt>
                <c:pt idx="4934">
                  <c:v>0.99505944962917137</c:v>
                </c:pt>
                <c:pt idx="4935">
                  <c:v>0.99499984436708877</c:v>
                </c:pt>
                <c:pt idx="4936">
                  <c:v>0.99501840192149249</c:v>
                </c:pt>
                <c:pt idx="4937">
                  <c:v>0.99504263019823391</c:v>
                </c:pt>
                <c:pt idx="4938">
                  <c:v>0.99496992737800993</c:v>
                </c:pt>
                <c:pt idx="4939">
                  <c:v>0.99501399200792551</c:v>
                </c:pt>
                <c:pt idx="4940">
                  <c:v>0.9950196128471529</c:v>
                </c:pt>
                <c:pt idx="4941">
                  <c:v>0.99502394834211827</c:v>
                </c:pt>
                <c:pt idx="4942">
                  <c:v>0.9950842406543533</c:v>
                </c:pt>
                <c:pt idx="4943">
                  <c:v>0.99495356910748578</c:v>
                </c:pt>
                <c:pt idx="4944">
                  <c:v>0.99497549986181122</c:v>
                </c:pt>
                <c:pt idx="4945">
                  <c:v>0.99497596503750607</c:v>
                </c:pt>
                <c:pt idx="4946">
                  <c:v>0.99497471319367048</c:v>
                </c:pt>
                <c:pt idx="4947">
                  <c:v>0.9950136437457564</c:v>
                </c:pt>
                <c:pt idx="4948">
                  <c:v>0.9950050780505193</c:v>
                </c:pt>
                <c:pt idx="4949">
                  <c:v>0.99504889783769279</c:v>
                </c:pt>
                <c:pt idx="4950">
                  <c:v>0.99497441875983494</c:v>
                </c:pt>
                <c:pt idx="4951">
                  <c:v>0.9950499518879905</c:v>
                </c:pt>
                <c:pt idx="4952">
                  <c:v>0.99511279827799359</c:v>
                </c:pt>
                <c:pt idx="4953">
                  <c:v>0.99505974017905674</c:v>
                </c:pt>
                <c:pt idx="4954">
                  <c:v>0.99499713684000668</c:v>
                </c:pt>
                <c:pt idx="4955">
                  <c:v>0.99503110387102489</c:v>
                </c:pt>
                <c:pt idx="4956">
                  <c:v>0.99502260198311787</c:v>
                </c:pt>
                <c:pt idx="4957">
                  <c:v>0.99505564612085562</c:v>
                </c:pt>
                <c:pt idx="4958">
                  <c:v>0.99504709761459798</c:v>
                </c:pt>
                <c:pt idx="4959">
                  <c:v>0.99502489984751752</c:v>
                </c:pt>
                <c:pt idx="4960">
                  <c:v>0.99500870049665846</c:v>
                </c:pt>
                <c:pt idx="4961">
                  <c:v>0.99506062762011949</c:v>
                </c:pt>
                <c:pt idx="4962">
                  <c:v>0.99498193215010511</c:v>
                </c:pt>
                <c:pt idx="4963">
                  <c:v>0.99507117651477239</c:v>
                </c:pt>
                <c:pt idx="4964">
                  <c:v>0.99503213006798819</c:v>
                </c:pt>
                <c:pt idx="4965">
                  <c:v>0.99504557327988907</c:v>
                </c:pt>
                <c:pt idx="4966">
                  <c:v>0.99499067239989303</c:v>
                </c:pt>
                <c:pt idx="4967">
                  <c:v>0.99504504014158102</c:v>
                </c:pt>
                <c:pt idx="4968">
                  <c:v>0.99498369871640679</c:v>
                </c:pt>
                <c:pt idx="4969">
                  <c:v>0.99503582313374672</c:v>
                </c:pt>
                <c:pt idx="4970">
                  <c:v>0.9949953812083322</c:v>
                </c:pt>
                <c:pt idx="4971">
                  <c:v>0.99501389885195612</c:v>
                </c:pt>
                <c:pt idx="4972">
                  <c:v>0.99501512151983607</c:v>
                </c:pt>
                <c:pt idx="4973">
                  <c:v>0.99497531157336694</c:v>
                </c:pt>
                <c:pt idx="4974">
                  <c:v>0.99507340459471361</c:v>
                </c:pt>
                <c:pt idx="4975">
                  <c:v>0.99498830529600335</c:v>
                </c:pt>
                <c:pt idx="4976">
                  <c:v>0.99497931907915238</c:v>
                </c:pt>
                <c:pt idx="4977">
                  <c:v>0.9949755696650463</c:v>
                </c:pt>
                <c:pt idx="4978">
                  <c:v>0.99492570005377878</c:v>
                </c:pt>
                <c:pt idx="4979">
                  <c:v>0.99500500014832371</c:v>
                </c:pt>
                <c:pt idx="4980">
                  <c:v>0.99509300184111216</c:v>
                </c:pt>
                <c:pt idx="4981">
                  <c:v>0.99504620913588127</c:v>
                </c:pt>
                <c:pt idx="4982">
                  <c:v>0.99508308616086072</c:v>
                </c:pt>
                <c:pt idx="4983">
                  <c:v>0.99500794731819542</c:v>
                </c:pt>
                <c:pt idx="4984">
                  <c:v>0.99501730972622582</c:v>
                </c:pt>
                <c:pt idx="4985">
                  <c:v>0.9950428399966923</c:v>
                </c:pt>
                <c:pt idx="4986">
                  <c:v>0.99498164680987211</c:v>
                </c:pt>
                <c:pt idx="4987">
                  <c:v>0.99498458615954155</c:v>
                </c:pt>
                <c:pt idx="4988">
                  <c:v>0.99503793434966348</c:v>
                </c:pt>
                <c:pt idx="4989">
                  <c:v>0.9950390335516186</c:v>
                </c:pt>
                <c:pt idx="4990">
                  <c:v>0.99500027316677042</c:v>
                </c:pt>
                <c:pt idx="4991">
                  <c:v>0.99503248370708819</c:v>
                </c:pt>
                <c:pt idx="4992">
                  <c:v>0.99504901832218606</c:v>
                </c:pt>
                <c:pt idx="4993">
                  <c:v>0.99501224665280474</c:v>
                </c:pt>
                <c:pt idx="4994">
                  <c:v>0.99506092309240757</c:v>
                </c:pt>
                <c:pt idx="4995">
                  <c:v>0.99504722748188978</c:v>
                </c:pt>
                <c:pt idx="4996">
                  <c:v>0.99496938037490745</c:v>
                </c:pt>
                <c:pt idx="4997">
                  <c:v>0.99500620296043951</c:v>
                </c:pt>
                <c:pt idx="4998">
                  <c:v>0.995010484282006</c:v>
                </c:pt>
                <c:pt idx="4999">
                  <c:v>0.99504517957924798</c:v>
                </c:pt>
                <c:pt idx="5000">
                  <c:v>0.99499309653937529</c:v>
                </c:pt>
                <c:pt idx="5001">
                  <c:v>0.99500689831177025</c:v>
                </c:pt>
                <c:pt idx="5002">
                  <c:v>0.99502890246789</c:v>
                </c:pt>
                <c:pt idx="5003">
                  <c:v>0.99508405833190983</c:v>
                </c:pt>
                <c:pt idx="5004">
                  <c:v>0.99502491992786679</c:v>
                </c:pt>
                <c:pt idx="5005">
                  <c:v>0.99500320787688634</c:v>
                </c:pt>
                <c:pt idx="5006">
                  <c:v>0.9949966284809002</c:v>
                </c:pt>
                <c:pt idx="5007">
                  <c:v>0.99504995456056555</c:v>
                </c:pt>
                <c:pt idx="5008">
                  <c:v>0.99502927828158816</c:v>
                </c:pt>
                <c:pt idx="5009">
                  <c:v>0.99504427672447793</c:v>
                </c:pt>
                <c:pt idx="5010">
                  <c:v>0.99509198395777732</c:v>
                </c:pt>
                <c:pt idx="5011">
                  <c:v>0.99506650281535891</c:v>
                </c:pt>
                <c:pt idx="5012">
                  <c:v>0.99497655598084145</c:v>
                </c:pt>
                <c:pt idx="5013">
                  <c:v>0.99499055220202914</c:v>
                </c:pt>
                <c:pt idx="5014">
                  <c:v>0.99506402438077668</c:v>
                </c:pt>
                <c:pt idx="5015">
                  <c:v>0.99501741565841684</c:v>
                </c:pt>
                <c:pt idx="5016">
                  <c:v>0.9950216281980605</c:v>
                </c:pt>
                <c:pt idx="5017">
                  <c:v>0.99507066537594524</c:v>
                </c:pt>
                <c:pt idx="5018">
                  <c:v>0.99503997412192868</c:v>
                </c:pt>
                <c:pt idx="5019">
                  <c:v>0.99505573272321268</c:v>
                </c:pt>
                <c:pt idx="5020">
                  <c:v>0.99502559495982057</c:v>
                </c:pt>
                <c:pt idx="5021">
                  <c:v>0.99502985464206473</c:v>
                </c:pt>
                <c:pt idx="5022">
                  <c:v>0.99504113578707321</c:v>
                </c:pt>
                <c:pt idx="5023">
                  <c:v>0.99509210647407487</c:v>
                </c:pt>
                <c:pt idx="5024">
                  <c:v>0.99498559362526429</c:v>
                </c:pt>
                <c:pt idx="5025">
                  <c:v>0.99508347355606341</c:v>
                </c:pt>
                <c:pt idx="5026">
                  <c:v>0.99501710950723865</c:v>
                </c:pt>
                <c:pt idx="5027">
                  <c:v>0.99492100026385211</c:v>
                </c:pt>
                <c:pt idx="5028">
                  <c:v>0.99505923151711628</c:v>
                </c:pt>
                <c:pt idx="5029">
                  <c:v>0.99493166194720539</c:v>
                </c:pt>
                <c:pt idx="5030">
                  <c:v>0.9950845901980232</c:v>
                </c:pt>
                <c:pt idx="5031">
                  <c:v>0.99505010822801032</c:v>
                </c:pt>
                <c:pt idx="5032">
                  <c:v>0.99501910347431544</c:v>
                </c:pt>
                <c:pt idx="5033">
                  <c:v>0.9950167921814751</c:v>
                </c:pt>
                <c:pt idx="5034">
                  <c:v>0.99504001323812885</c:v>
                </c:pt>
                <c:pt idx="5035">
                  <c:v>0.99507198134474006</c:v>
                </c:pt>
                <c:pt idx="5036">
                  <c:v>0.9950259579426638</c:v>
                </c:pt>
                <c:pt idx="5037">
                  <c:v>0.99496551914508735</c:v>
                </c:pt>
                <c:pt idx="5038">
                  <c:v>0.99504701707619625</c:v>
                </c:pt>
                <c:pt idx="5039">
                  <c:v>0.9949694143694322</c:v>
                </c:pt>
                <c:pt idx="5040">
                  <c:v>0.99509323587349185</c:v>
                </c:pt>
                <c:pt idx="5041">
                  <c:v>0.99504830199418903</c:v>
                </c:pt>
                <c:pt idx="5042">
                  <c:v>0.99499976264844159</c:v>
                </c:pt>
                <c:pt idx="5043">
                  <c:v>0.99497064302833671</c:v>
                </c:pt>
                <c:pt idx="5044">
                  <c:v>0.99504162038819866</c:v>
                </c:pt>
                <c:pt idx="5045">
                  <c:v>0.99505209969553543</c:v>
                </c:pt>
                <c:pt idx="5046">
                  <c:v>0.99496318715577414</c:v>
                </c:pt>
                <c:pt idx="5047">
                  <c:v>0.99503069190438675</c:v>
                </c:pt>
                <c:pt idx="5048">
                  <c:v>0.99503412614884157</c:v>
                </c:pt>
                <c:pt idx="5049">
                  <c:v>0.99507325086562037</c:v>
                </c:pt>
                <c:pt idx="5050">
                  <c:v>0.99504604826877507</c:v>
                </c:pt>
                <c:pt idx="5051">
                  <c:v>0.99505397801190765</c:v>
                </c:pt>
                <c:pt idx="5052">
                  <c:v>0.99495907386964433</c:v>
                </c:pt>
                <c:pt idx="5053">
                  <c:v>0.99504651393114407</c:v>
                </c:pt>
                <c:pt idx="5054">
                  <c:v>0.99501153185095348</c:v>
                </c:pt>
                <c:pt idx="5055">
                  <c:v>0.99503150333794343</c:v>
                </c:pt>
                <c:pt idx="5056">
                  <c:v>0.99503239479008387</c:v>
                </c:pt>
                <c:pt idx="5057">
                  <c:v>0.99504176309638714</c:v>
                </c:pt>
                <c:pt idx="5058">
                  <c:v>0.99500910372011953</c:v>
                </c:pt>
                <c:pt idx="5059">
                  <c:v>0.99501687076449896</c:v>
                </c:pt>
                <c:pt idx="5060">
                  <c:v>0.99498134256915483</c:v>
                </c:pt>
                <c:pt idx="5061">
                  <c:v>0.99511188488071178</c:v>
                </c:pt>
                <c:pt idx="5062">
                  <c:v>0.99502160694020247</c:v>
                </c:pt>
                <c:pt idx="5063">
                  <c:v>0.9950488520909968</c:v>
                </c:pt>
                <c:pt idx="5064">
                  <c:v>0.99503650572910585</c:v>
                </c:pt>
                <c:pt idx="5065">
                  <c:v>0.99509568312970509</c:v>
                </c:pt>
                <c:pt idx="5066">
                  <c:v>0.99503636598676148</c:v>
                </c:pt>
                <c:pt idx="5067">
                  <c:v>0.99503543499085678</c:v>
                </c:pt>
                <c:pt idx="5068">
                  <c:v>0.9949901261842159</c:v>
                </c:pt>
                <c:pt idx="5069">
                  <c:v>0.99499098346183157</c:v>
                </c:pt>
                <c:pt idx="5070">
                  <c:v>0.99500296000270805</c:v>
                </c:pt>
                <c:pt idx="5071">
                  <c:v>0.9949833029475138</c:v>
                </c:pt>
                <c:pt idx="5072">
                  <c:v>0.99507837791598852</c:v>
                </c:pt>
                <c:pt idx="5073">
                  <c:v>0.99501235617602712</c:v>
                </c:pt>
                <c:pt idx="5074">
                  <c:v>0.99500800615610541</c:v>
                </c:pt>
                <c:pt idx="5075">
                  <c:v>0.99504145929829668</c:v>
                </c:pt>
                <c:pt idx="5076">
                  <c:v>0.99496375730343434</c:v>
                </c:pt>
                <c:pt idx="5077">
                  <c:v>0.99506066735076626</c:v>
                </c:pt>
                <c:pt idx="5078">
                  <c:v>0.99498213908028177</c:v>
                </c:pt>
                <c:pt idx="5079">
                  <c:v>0.99505116379544256</c:v>
                </c:pt>
                <c:pt idx="5080">
                  <c:v>0.99504231084415207</c:v>
                </c:pt>
                <c:pt idx="5081">
                  <c:v>0.99502562803965489</c:v>
                </c:pt>
                <c:pt idx="5082">
                  <c:v>0.99503578145938798</c:v>
                </c:pt>
                <c:pt idx="5083">
                  <c:v>0.99500089446122775</c:v>
                </c:pt>
                <c:pt idx="5084">
                  <c:v>0.99501675658533795</c:v>
                </c:pt>
                <c:pt idx="5085">
                  <c:v>0.99506965701150585</c:v>
                </c:pt>
                <c:pt idx="5086">
                  <c:v>0.99501476800564104</c:v>
                </c:pt>
                <c:pt idx="5087">
                  <c:v>0.99509912831168224</c:v>
                </c:pt>
                <c:pt idx="5088">
                  <c:v>0.99506178494056385</c:v>
                </c:pt>
                <c:pt idx="5089">
                  <c:v>0.99512337888133673</c:v>
                </c:pt>
                <c:pt idx="5090">
                  <c:v>0.99502515226087618</c:v>
                </c:pt>
                <c:pt idx="5091">
                  <c:v>0.99503540765400322</c:v>
                </c:pt>
                <c:pt idx="5092">
                  <c:v>0.99497675531175767</c:v>
                </c:pt>
                <c:pt idx="5093">
                  <c:v>0.99511138226339613</c:v>
                </c:pt>
                <c:pt idx="5094">
                  <c:v>0.99508907558933712</c:v>
                </c:pt>
                <c:pt idx="5095">
                  <c:v>0.99504506230622081</c:v>
                </c:pt>
                <c:pt idx="5096">
                  <c:v>0.99509471046070386</c:v>
                </c:pt>
                <c:pt idx="5097">
                  <c:v>0.99503478095645836</c:v>
                </c:pt>
                <c:pt idx="5098">
                  <c:v>0.99498521753186553</c:v>
                </c:pt>
                <c:pt idx="5099">
                  <c:v>0.99508514718503538</c:v>
                </c:pt>
                <c:pt idx="5100">
                  <c:v>0.99502789469442299</c:v>
                </c:pt>
                <c:pt idx="5101">
                  <c:v>0.99509305467639553</c:v>
                </c:pt>
                <c:pt idx="5102">
                  <c:v>0.99507132789984509</c:v>
                </c:pt>
                <c:pt idx="5103">
                  <c:v>0.99506588509373195</c:v>
                </c:pt>
                <c:pt idx="5104">
                  <c:v>0.99506994739416232</c:v>
                </c:pt>
                <c:pt idx="5105">
                  <c:v>0.99501027190816427</c:v>
                </c:pt>
                <c:pt idx="5106">
                  <c:v>0.99496885822543424</c:v>
                </c:pt>
                <c:pt idx="5107">
                  <c:v>0.99510595001059954</c:v>
                </c:pt>
                <c:pt idx="5108">
                  <c:v>0.99509122793676941</c:v>
                </c:pt>
                <c:pt idx="5109">
                  <c:v>0.99498161099408688</c:v>
                </c:pt>
                <c:pt idx="5110">
                  <c:v>0.99507121727539938</c:v>
                </c:pt>
                <c:pt idx="5111">
                  <c:v>0.99505555701608883</c:v>
                </c:pt>
                <c:pt idx="5112">
                  <c:v>0.99497647310787263</c:v>
                </c:pt>
                <c:pt idx="5113">
                  <c:v>0.99499404117067225</c:v>
                </c:pt>
                <c:pt idx="5114">
                  <c:v>0.99508967061255582</c:v>
                </c:pt>
                <c:pt idx="5115">
                  <c:v>0.99499175957786168</c:v>
                </c:pt>
                <c:pt idx="5116">
                  <c:v>0.9950111277213064</c:v>
                </c:pt>
                <c:pt idx="5117">
                  <c:v>0.99505991223772783</c:v>
                </c:pt>
                <c:pt idx="5118">
                  <c:v>0.99502510056032789</c:v>
                </c:pt>
                <c:pt idx="5119">
                  <c:v>0.99506932115310975</c:v>
                </c:pt>
                <c:pt idx="5120">
                  <c:v>0.99499389486136702</c:v>
                </c:pt>
                <c:pt idx="5121">
                  <c:v>0.99503920092088227</c:v>
                </c:pt>
                <c:pt idx="5122">
                  <c:v>0.99499902449641386</c:v>
                </c:pt>
                <c:pt idx="5123">
                  <c:v>0.99509643838903283</c:v>
                </c:pt>
                <c:pt idx="5124">
                  <c:v>0.99505281842356308</c:v>
                </c:pt>
                <c:pt idx="5125">
                  <c:v>0.99502512082474515</c:v>
                </c:pt>
                <c:pt idx="5126">
                  <c:v>0.99503032624023424</c:v>
                </c:pt>
                <c:pt idx="5127">
                  <c:v>0.9950167071324828</c:v>
                </c:pt>
                <c:pt idx="5128">
                  <c:v>0.99497226404778116</c:v>
                </c:pt>
                <c:pt idx="5129">
                  <c:v>0.99501506210480128</c:v>
                </c:pt>
                <c:pt idx="5130">
                  <c:v>0.99501495498100767</c:v>
                </c:pt>
                <c:pt idx="5131">
                  <c:v>0.99503215954051061</c:v>
                </c:pt>
                <c:pt idx="5132">
                  <c:v>0.99502311755640205</c:v>
                </c:pt>
                <c:pt idx="5133">
                  <c:v>0.99506185434705219</c:v>
                </c:pt>
                <c:pt idx="5134">
                  <c:v>0.99505276582349866</c:v>
                </c:pt>
                <c:pt idx="5135">
                  <c:v>0.9949972529582416</c:v>
                </c:pt>
                <c:pt idx="5136">
                  <c:v>0.99496835038210329</c:v>
                </c:pt>
                <c:pt idx="5137">
                  <c:v>0.99503113450478431</c:v>
                </c:pt>
                <c:pt idx="5138">
                  <c:v>0.99500173707222128</c:v>
                </c:pt>
                <c:pt idx="5139">
                  <c:v>0.99503296947971143</c:v>
                </c:pt>
                <c:pt idx="5140">
                  <c:v>0.9949978847201717</c:v>
                </c:pt>
                <c:pt idx="5141">
                  <c:v>0.99504907358524686</c:v>
                </c:pt>
                <c:pt idx="5142">
                  <c:v>0.99505962950756244</c:v>
                </c:pt>
                <c:pt idx="5143">
                  <c:v>0.99504397396147737</c:v>
                </c:pt>
                <c:pt idx="5144">
                  <c:v>0.99497487250597894</c:v>
                </c:pt>
                <c:pt idx="5145">
                  <c:v>0.99504796486617919</c:v>
                </c:pt>
                <c:pt idx="5146">
                  <c:v>0.99511137768053892</c:v>
                </c:pt>
                <c:pt idx="5147">
                  <c:v>0.99497364512456099</c:v>
                </c:pt>
                <c:pt idx="5148">
                  <c:v>0.99501265967177799</c:v>
                </c:pt>
                <c:pt idx="5149">
                  <c:v>0.99500162548700866</c:v>
                </c:pt>
                <c:pt idx="5150">
                  <c:v>0.99502632074823727</c:v>
                </c:pt>
                <c:pt idx="5151">
                  <c:v>0.9950184369410815</c:v>
                </c:pt>
                <c:pt idx="5152">
                  <c:v>0.99508917009270303</c:v>
                </c:pt>
                <c:pt idx="5153">
                  <c:v>0.99498740995385782</c:v>
                </c:pt>
                <c:pt idx="5154">
                  <c:v>0.99501611325612638</c:v>
                </c:pt>
                <c:pt idx="5155">
                  <c:v>0.99504363953924879</c:v>
                </c:pt>
                <c:pt idx="5156">
                  <c:v>0.99504381111947249</c:v>
                </c:pt>
                <c:pt idx="5157">
                  <c:v>0.9950094104931847</c:v>
                </c:pt>
                <c:pt idx="5158">
                  <c:v>0.99503353545099604</c:v>
                </c:pt>
                <c:pt idx="5159">
                  <c:v>0.99496775242364055</c:v>
                </c:pt>
                <c:pt idx="5160">
                  <c:v>0.99507473721965922</c:v>
                </c:pt>
                <c:pt idx="5161">
                  <c:v>0.99505390983492381</c:v>
                </c:pt>
                <c:pt idx="5162">
                  <c:v>0.99504627688845104</c:v>
                </c:pt>
                <c:pt idx="5163">
                  <c:v>0.99506565579162731</c:v>
                </c:pt>
                <c:pt idx="5164">
                  <c:v>0.995040674838507</c:v>
                </c:pt>
                <c:pt idx="5165">
                  <c:v>0.99501846724720278</c:v>
                </c:pt>
                <c:pt idx="5166">
                  <c:v>0.99510832641561975</c:v>
                </c:pt>
                <c:pt idx="5167">
                  <c:v>0.99502597735373921</c:v>
                </c:pt>
                <c:pt idx="5168">
                  <c:v>0.99504392658798879</c:v>
                </c:pt>
                <c:pt idx="5169">
                  <c:v>0.99508614267024742</c:v>
                </c:pt>
                <c:pt idx="5170">
                  <c:v>0.99500090278087294</c:v>
                </c:pt>
                <c:pt idx="5171">
                  <c:v>0.99501397694303484</c:v>
                </c:pt>
                <c:pt idx="5172">
                  <c:v>0.99504853499741286</c:v>
                </c:pt>
                <c:pt idx="5173">
                  <c:v>0.99494656465025999</c:v>
                </c:pt>
                <c:pt idx="5174">
                  <c:v>0.99507010892837366</c:v>
                </c:pt>
                <c:pt idx="5175">
                  <c:v>0.99502180605518342</c:v>
                </c:pt>
                <c:pt idx="5176">
                  <c:v>0.99503563937588857</c:v>
                </c:pt>
                <c:pt idx="5177">
                  <c:v>0.99507293341700698</c:v>
                </c:pt>
                <c:pt idx="5178">
                  <c:v>0.99508882007851884</c:v>
                </c:pt>
                <c:pt idx="5179">
                  <c:v>0.99508203448137267</c:v>
                </c:pt>
                <c:pt idx="5180">
                  <c:v>0.99501834151232471</c:v>
                </c:pt>
                <c:pt idx="5181">
                  <c:v>0.99498977564315894</c:v>
                </c:pt>
                <c:pt idx="5182">
                  <c:v>0.9949940550438402</c:v>
                </c:pt>
                <c:pt idx="5183">
                  <c:v>0.99499743038243493</c:v>
                </c:pt>
                <c:pt idx="5184">
                  <c:v>0.99505856988791141</c:v>
                </c:pt>
                <c:pt idx="5185">
                  <c:v>0.99503456062536344</c:v>
                </c:pt>
                <c:pt idx="5186">
                  <c:v>0.99504264074314586</c:v>
                </c:pt>
                <c:pt idx="5187">
                  <c:v>0.99507832804229457</c:v>
                </c:pt>
                <c:pt idx="5188">
                  <c:v>0.99503154686334938</c:v>
                </c:pt>
                <c:pt idx="5189">
                  <c:v>0.99502678812675704</c:v>
                </c:pt>
                <c:pt idx="5190">
                  <c:v>0.99507008539414421</c:v>
                </c:pt>
                <c:pt idx="5191">
                  <c:v>0.99511187164403481</c:v>
                </c:pt>
                <c:pt idx="5192">
                  <c:v>0.99506581925295023</c:v>
                </c:pt>
                <c:pt idx="5193">
                  <c:v>0.99501344316438722</c:v>
                </c:pt>
                <c:pt idx="5194">
                  <c:v>0.9949791243436007</c:v>
                </c:pt>
                <c:pt idx="5195">
                  <c:v>0.99504850311212034</c:v>
                </c:pt>
                <c:pt idx="5196">
                  <c:v>0.99504651452991266</c:v>
                </c:pt>
                <c:pt idx="5197">
                  <c:v>0.99507790369628102</c:v>
                </c:pt>
                <c:pt idx="5198">
                  <c:v>0.99505814711810625</c:v>
                </c:pt>
                <c:pt idx="5199">
                  <c:v>0.99506196859457308</c:v>
                </c:pt>
                <c:pt idx="5200">
                  <c:v>0.99511243842727859</c:v>
                </c:pt>
                <c:pt idx="5201">
                  <c:v>0.99499674951004191</c:v>
                </c:pt>
                <c:pt idx="5202">
                  <c:v>0.99505361157683336</c:v>
                </c:pt>
                <c:pt idx="5203">
                  <c:v>0.99502783380693394</c:v>
                </c:pt>
                <c:pt idx="5204">
                  <c:v>0.99511970278736661</c:v>
                </c:pt>
                <c:pt idx="5205">
                  <c:v>0.9950328876762079</c:v>
                </c:pt>
                <c:pt idx="5206">
                  <c:v>0.99508167530756164</c:v>
                </c:pt>
                <c:pt idx="5207">
                  <c:v>0.99500282359919312</c:v>
                </c:pt>
                <c:pt idx="5208">
                  <c:v>0.99498061856183606</c:v>
                </c:pt>
                <c:pt idx="5209">
                  <c:v>0.99501558674091961</c:v>
                </c:pt>
                <c:pt idx="5210">
                  <c:v>0.99510516465897192</c:v>
                </c:pt>
                <c:pt idx="5211">
                  <c:v>0.99507783751501033</c:v>
                </c:pt>
                <c:pt idx="5212">
                  <c:v>0.99501571230955721</c:v>
                </c:pt>
                <c:pt idx="5213">
                  <c:v>0.99508292254668984</c:v>
                </c:pt>
                <c:pt idx="5214">
                  <c:v>0.9949915717315202</c:v>
                </c:pt>
                <c:pt idx="5215">
                  <c:v>0.99505560868992882</c:v>
                </c:pt>
                <c:pt idx="5216">
                  <c:v>0.99505850490612724</c:v>
                </c:pt>
                <c:pt idx="5217">
                  <c:v>0.99506047518714213</c:v>
                </c:pt>
                <c:pt idx="5218">
                  <c:v>0.9950367630427932</c:v>
                </c:pt>
                <c:pt idx="5219">
                  <c:v>0.9950338700340513</c:v>
                </c:pt>
                <c:pt idx="5220">
                  <c:v>0.99503493437307677</c:v>
                </c:pt>
                <c:pt idx="5221">
                  <c:v>0.99501423373519526</c:v>
                </c:pt>
                <c:pt idx="5222">
                  <c:v>0.99503058359173435</c:v>
                </c:pt>
                <c:pt idx="5223">
                  <c:v>0.99506280714926976</c:v>
                </c:pt>
                <c:pt idx="5224">
                  <c:v>0.99502015702686464</c:v>
                </c:pt>
                <c:pt idx="5225">
                  <c:v>0.99502997527020476</c:v>
                </c:pt>
                <c:pt idx="5226">
                  <c:v>0.99504924598839639</c:v>
                </c:pt>
                <c:pt idx="5227">
                  <c:v>0.99507322464684023</c:v>
                </c:pt>
                <c:pt idx="5228">
                  <c:v>0.99498618349605417</c:v>
                </c:pt>
                <c:pt idx="5229">
                  <c:v>0.99504672465973665</c:v>
                </c:pt>
                <c:pt idx="5230">
                  <c:v>0.99514882351537326</c:v>
                </c:pt>
                <c:pt idx="5231">
                  <c:v>0.99509490951784463</c:v>
                </c:pt>
                <c:pt idx="5232">
                  <c:v>0.99503998654696013</c:v>
                </c:pt>
                <c:pt idx="5233">
                  <c:v>0.99504995543713826</c:v>
                </c:pt>
                <c:pt idx="5234">
                  <c:v>0.99503105722975094</c:v>
                </c:pt>
                <c:pt idx="5235">
                  <c:v>0.9949777463802203</c:v>
                </c:pt>
                <c:pt idx="5236">
                  <c:v>0.99499901104970023</c:v>
                </c:pt>
                <c:pt idx="5237">
                  <c:v>0.99506813469527111</c:v>
                </c:pt>
                <c:pt idx="5238">
                  <c:v>0.99500639156850468</c:v>
                </c:pt>
                <c:pt idx="5239">
                  <c:v>0.99498396527780564</c:v>
                </c:pt>
                <c:pt idx="5240">
                  <c:v>0.99504413465575381</c:v>
                </c:pt>
                <c:pt idx="5241">
                  <c:v>0.99510003377121514</c:v>
                </c:pt>
                <c:pt idx="5242">
                  <c:v>0.99503732692107127</c:v>
                </c:pt>
                <c:pt idx="5243">
                  <c:v>0.99505977635332699</c:v>
                </c:pt>
                <c:pt idx="5244">
                  <c:v>0.99504600614730054</c:v>
                </c:pt>
                <c:pt idx="5245">
                  <c:v>0.9950379054680567</c:v>
                </c:pt>
                <c:pt idx="5246">
                  <c:v>0.99505343858819395</c:v>
                </c:pt>
                <c:pt idx="5247">
                  <c:v>0.99506092933641876</c:v>
                </c:pt>
                <c:pt idx="5248">
                  <c:v>0.99499994877349307</c:v>
                </c:pt>
                <c:pt idx="5249">
                  <c:v>0.99502601561180715</c:v>
                </c:pt>
                <c:pt idx="5250">
                  <c:v>0.99503746830090167</c:v>
                </c:pt>
                <c:pt idx="5251">
                  <c:v>0.99505228032715654</c:v>
                </c:pt>
                <c:pt idx="5252">
                  <c:v>0.9950019638579336</c:v>
                </c:pt>
                <c:pt idx="5253">
                  <c:v>0.99501565610717069</c:v>
                </c:pt>
                <c:pt idx="5254">
                  <c:v>0.99499597613536706</c:v>
                </c:pt>
                <c:pt idx="5255">
                  <c:v>0.9950036679350972</c:v>
                </c:pt>
                <c:pt idx="5256">
                  <c:v>0.99507139695633262</c:v>
                </c:pt>
                <c:pt idx="5257">
                  <c:v>0.99503228699342905</c:v>
                </c:pt>
                <c:pt idx="5258">
                  <c:v>0.9950040816610235</c:v>
                </c:pt>
                <c:pt idx="5259">
                  <c:v>0.99504323684433771</c:v>
                </c:pt>
                <c:pt idx="5260">
                  <c:v>0.99508011425709375</c:v>
                </c:pt>
                <c:pt idx="5261">
                  <c:v>0.99504483382558706</c:v>
                </c:pt>
                <c:pt idx="5262">
                  <c:v>0.9950077356449365</c:v>
                </c:pt>
                <c:pt idx="5263">
                  <c:v>0.99498534325443477</c:v>
                </c:pt>
                <c:pt idx="5264">
                  <c:v>0.99499741531696384</c:v>
                </c:pt>
                <c:pt idx="5265">
                  <c:v>0.99504028766737374</c:v>
                </c:pt>
                <c:pt idx="5266">
                  <c:v>0.99506239332377389</c:v>
                </c:pt>
                <c:pt idx="5267">
                  <c:v>0.99504547629023665</c:v>
                </c:pt>
                <c:pt idx="5268">
                  <c:v>0.99506640029324644</c:v>
                </c:pt>
                <c:pt idx="5269">
                  <c:v>0.9950211596406785</c:v>
                </c:pt>
                <c:pt idx="5270">
                  <c:v>0.99508829004611099</c:v>
                </c:pt>
                <c:pt idx="5271">
                  <c:v>0.99502190028428206</c:v>
                </c:pt>
                <c:pt idx="5272">
                  <c:v>0.99504886452583863</c:v>
                </c:pt>
                <c:pt idx="5273">
                  <c:v>0.99505361759193101</c:v>
                </c:pt>
                <c:pt idx="5274">
                  <c:v>0.99504569116608532</c:v>
                </c:pt>
                <c:pt idx="5275">
                  <c:v>0.9949828847142751</c:v>
                </c:pt>
                <c:pt idx="5276">
                  <c:v>0.99500309374628904</c:v>
                </c:pt>
                <c:pt idx="5277">
                  <c:v>0.99499676883533306</c:v>
                </c:pt>
                <c:pt idx="5278">
                  <c:v>0.99504681528282413</c:v>
                </c:pt>
                <c:pt idx="5279">
                  <c:v>0.99498299133297086</c:v>
                </c:pt>
                <c:pt idx="5280">
                  <c:v>0.99500678838486689</c:v>
                </c:pt>
                <c:pt idx="5281">
                  <c:v>0.99507429305976236</c:v>
                </c:pt>
                <c:pt idx="5282">
                  <c:v>0.99507028872855274</c:v>
                </c:pt>
                <c:pt idx="5283">
                  <c:v>0.9950220367487782</c:v>
                </c:pt>
                <c:pt idx="5284">
                  <c:v>0.99500032657208215</c:v>
                </c:pt>
                <c:pt idx="5285">
                  <c:v>0.99504061715284597</c:v>
                </c:pt>
                <c:pt idx="5286">
                  <c:v>0.99502634325816841</c:v>
                </c:pt>
                <c:pt idx="5287">
                  <c:v>0.99508128821691655</c:v>
                </c:pt>
                <c:pt idx="5288">
                  <c:v>0.99500878282806327</c:v>
                </c:pt>
                <c:pt idx="5289">
                  <c:v>0.99502800024761973</c:v>
                </c:pt>
                <c:pt idx="5290">
                  <c:v>0.99507644465866874</c:v>
                </c:pt>
                <c:pt idx="5291">
                  <c:v>0.9950054184048801</c:v>
                </c:pt>
                <c:pt idx="5292">
                  <c:v>0.99498667855518075</c:v>
                </c:pt>
                <c:pt idx="5293">
                  <c:v>0.99506207458224871</c:v>
                </c:pt>
                <c:pt idx="5294">
                  <c:v>0.99508339538998647</c:v>
                </c:pt>
                <c:pt idx="5295">
                  <c:v>0.99501155295969557</c:v>
                </c:pt>
                <c:pt idx="5296">
                  <c:v>0.99502505091774329</c:v>
                </c:pt>
                <c:pt idx="5297">
                  <c:v>0.9950559930351367</c:v>
                </c:pt>
                <c:pt idx="5298">
                  <c:v>0.99499521379245248</c:v>
                </c:pt>
                <c:pt idx="5299">
                  <c:v>0.99499280875846952</c:v>
                </c:pt>
                <c:pt idx="5300">
                  <c:v>0.99511357849381554</c:v>
                </c:pt>
                <c:pt idx="5301">
                  <c:v>0.99501512735375996</c:v>
                </c:pt>
                <c:pt idx="5302">
                  <c:v>0.99505240085922386</c:v>
                </c:pt>
                <c:pt idx="5303">
                  <c:v>0.99505619045771676</c:v>
                </c:pt>
                <c:pt idx="5304">
                  <c:v>0.99506072821344949</c:v>
                </c:pt>
                <c:pt idx="5305">
                  <c:v>0.99506685338517564</c:v>
                </c:pt>
                <c:pt idx="5306">
                  <c:v>0.99506014849634972</c:v>
                </c:pt>
                <c:pt idx="5307">
                  <c:v>0.99505298831958489</c:v>
                </c:pt>
                <c:pt idx="5308">
                  <c:v>0.99501110707697349</c:v>
                </c:pt>
                <c:pt idx="5309">
                  <c:v>0.99508396026508517</c:v>
                </c:pt>
                <c:pt idx="5310">
                  <c:v>0.99500007415136371</c:v>
                </c:pt>
                <c:pt idx="5311">
                  <c:v>0.99499360172949003</c:v>
                </c:pt>
                <c:pt idx="5312">
                  <c:v>0.99499377745649698</c:v>
                </c:pt>
                <c:pt idx="5313">
                  <c:v>0.9950290244770883</c:v>
                </c:pt>
                <c:pt idx="5314">
                  <c:v>0.99503560027180538</c:v>
                </c:pt>
                <c:pt idx="5315">
                  <c:v>0.99498302895933433</c:v>
                </c:pt>
                <c:pt idx="5316">
                  <c:v>0.99499633581531077</c:v>
                </c:pt>
                <c:pt idx="5317">
                  <c:v>0.99498498268752245</c:v>
                </c:pt>
                <c:pt idx="5318">
                  <c:v>0.99504806721749206</c:v>
                </c:pt>
                <c:pt idx="5319">
                  <c:v>0.99503616904949166</c:v>
                </c:pt>
                <c:pt idx="5320">
                  <c:v>0.99504601304385565</c:v>
                </c:pt>
                <c:pt idx="5321">
                  <c:v>0.9950550408045038</c:v>
                </c:pt>
                <c:pt idx="5322">
                  <c:v>0.99501023706813352</c:v>
                </c:pt>
                <c:pt idx="5323">
                  <c:v>0.99505494943797113</c:v>
                </c:pt>
                <c:pt idx="5324">
                  <c:v>0.99499353776673671</c:v>
                </c:pt>
                <c:pt idx="5325">
                  <c:v>0.9950847184455307</c:v>
                </c:pt>
                <c:pt idx="5326">
                  <c:v>0.99496833104238669</c:v>
                </c:pt>
                <c:pt idx="5327">
                  <c:v>0.99504749925681124</c:v>
                </c:pt>
                <c:pt idx="5328">
                  <c:v>0.99504440851037934</c:v>
                </c:pt>
                <c:pt idx="5329">
                  <c:v>0.99506123402479218</c:v>
                </c:pt>
                <c:pt idx="5330">
                  <c:v>0.99503399154636896</c:v>
                </c:pt>
                <c:pt idx="5331">
                  <c:v>0.99503336736341397</c:v>
                </c:pt>
                <c:pt idx="5332">
                  <c:v>0.99508209405549508</c:v>
                </c:pt>
                <c:pt idx="5333">
                  <c:v>0.99508074280005698</c:v>
                </c:pt>
                <c:pt idx="5334">
                  <c:v>0.99505405574544858</c:v>
                </c:pt>
                <c:pt idx="5335">
                  <c:v>0.9949637668892487</c:v>
                </c:pt>
                <c:pt idx="5336">
                  <c:v>0.99497329310037175</c:v>
                </c:pt>
                <c:pt idx="5337">
                  <c:v>0.99502419137221354</c:v>
                </c:pt>
                <c:pt idx="5338">
                  <c:v>0.99509787720960785</c:v>
                </c:pt>
                <c:pt idx="5339">
                  <c:v>0.9950283886276845</c:v>
                </c:pt>
                <c:pt idx="5340">
                  <c:v>0.99507569247910022</c:v>
                </c:pt>
                <c:pt idx="5341">
                  <c:v>0.99500821770034309</c:v>
                </c:pt>
                <c:pt idx="5342">
                  <c:v>0.99507124027848648</c:v>
                </c:pt>
                <c:pt idx="5343">
                  <c:v>0.99495880181057406</c:v>
                </c:pt>
                <c:pt idx="5344">
                  <c:v>0.99503677920289901</c:v>
                </c:pt>
                <c:pt idx="5345">
                  <c:v>0.99500501195261049</c:v>
                </c:pt>
                <c:pt idx="5346">
                  <c:v>0.99498108640149907</c:v>
                </c:pt>
                <c:pt idx="5347">
                  <c:v>0.99498264574708661</c:v>
                </c:pt>
                <c:pt idx="5348">
                  <c:v>0.99500419453052424</c:v>
                </c:pt>
                <c:pt idx="5349">
                  <c:v>0.99503758033088663</c:v>
                </c:pt>
                <c:pt idx="5350">
                  <c:v>0.99501104908045568</c:v>
                </c:pt>
                <c:pt idx="5351">
                  <c:v>0.99500773428466915</c:v>
                </c:pt>
                <c:pt idx="5352">
                  <c:v>0.99503322270737515</c:v>
                </c:pt>
                <c:pt idx="5353">
                  <c:v>0.99502456584607768</c:v>
                </c:pt>
                <c:pt idx="5354">
                  <c:v>0.99500581133886923</c:v>
                </c:pt>
                <c:pt idx="5355">
                  <c:v>0.9950222283820207</c:v>
                </c:pt>
                <c:pt idx="5356">
                  <c:v>0.99505682659226002</c:v>
                </c:pt>
                <c:pt idx="5357">
                  <c:v>0.99504558040843982</c:v>
                </c:pt>
                <c:pt idx="5358">
                  <c:v>0.99510503762906621</c:v>
                </c:pt>
                <c:pt idx="5359">
                  <c:v>0.99499307016255201</c:v>
                </c:pt>
                <c:pt idx="5360">
                  <c:v>0.99503996777115833</c:v>
                </c:pt>
                <c:pt idx="5361">
                  <c:v>0.99498472121040227</c:v>
                </c:pt>
                <c:pt idx="5362">
                  <c:v>0.99499348813609334</c:v>
                </c:pt>
                <c:pt idx="5363">
                  <c:v>0.99501346627782228</c:v>
                </c:pt>
                <c:pt idx="5364">
                  <c:v>0.99503750412606928</c:v>
                </c:pt>
                <c:pt idx="5365">
                  <c:v>0.99500177356328368</c:v>
                </c:pt>
                <c:pt idx="5366">
                  <c:v>0.99506060640660832</c:v>
                </c:pt>
                <c:pt idx="5367">
                  <c:v>0.99498920630508025</c:v>
                </c:pt>
                <c:pt idx="5368">
                  <c:v>0.9950171105047666</c:v>
                </c:pt>
                <c:pt idx="5369">
                  <c:v>0.99498907300948347</c:v>
                </c:pt>
                <c:pt idx="5370">
                  <c:v>0.99506044806310712</c:v>
                </c:pt>
                <c:pt idx="5371">
                  <c:v>0.99504898559859789</c:v>
                </c:pt>
                <c:pt idx="5372">
                  <c:v>0.99511201745027089</c:v>
                </c:pt>
                <c:pt idx="5373">
                  <c:v>0.99503725489591155</c:v>
                </c:pt>
                <c:pt idx="5374">
                  <c:v>0.99507072952042819</c:v>
                </c:pt>
                <c:pt idx="5375">
                  <c:v>0.99501170617655987</c:v>
                </c:pt>
                <c:pt idx="5376">
                  <c:v>0.99498723704856851</c:v>
                </c:pt>
                <c:pt idx="5377">
                  <c:v>0.99501059190215768</c:v>
                </c:pt>
                <c:pt idx="5378">
                  <c:v>0.99503391009187891</c:v>
                </c:pt>
                <c:pt idx="5379">
                  <c:v>0.99502388779126294</c:v>
                </c:pt>
                <c:pt idx="5380">
                  <c:v>0.99499810235208097</c:v>
                </c:pt>
                <c:pt idx="5381">
                  <c:v>0.99498408572109109</c:v>
                </c:pt>
                <c:pt idx="5382">
                  <c:v>0.99503790855715124</c:v>
                </c:pt>
                <c:pt idx="5383">
                  <c:v>0.99502608158141825</c:v>
                </c:pt>
                <c:pt idx="5384">
                  <c:v>0.99500806763152649</c:v>
                </c:pt>
                <c:pt idx="5385">
                  <c:v>0.99502584351302414</c:v>
                </c:pt>
                <c:pt idx="5386">
                  <c:v>0.99499322331875528</c:v>
                </c:pt>
                <c:pt idx="5387">
                  <c:v>0.99506304062151563</c:v>
                </c:pt>
                <c:pt idx="5388">
                  <c:v>0.99497001917674888</c:v>
                </c:pt>
                <c:pt idx="5389">
                  <c:v>0.99507870721439085</c:v>
                </c:pt>
                <c:pt idx="5390">
                  <c:v>0.99504974856440442</c:v>
                </c:pt>
                <c:pt idx="5391">
                  <c:v>0.99506729555191753</c:v>
                </c:pt>
                <c:pt idx="5392">
                  <c:v>0.99504136375466634</c:v>
                </c:pt>
                <c:pt idx="5393">
                  <c:v>0.99497617246325631</c:v>
                </c:pt>
                <c:pt idx="5394">
                  <c:v>0.99505445031541595</c:v>
                </c:pt>
                <c:pt idx="5395">
                  <c:v>0.99497782490146769</c:v>
                </c:pt>
                <c:pt idx="5396">
                  <c:v>0.99504582029652566</c:v>
                </c:pt>
                <c:pt idx="5397">
                  <c:v>0.9950405519172939</c:v>
                </c:pt>
                <c:pt idx="5398">
                  <c:v>0.99505431005877953</c:v>
                </c:pt>
                <c:pt idx="5399">
                  <c:v>0.99504183791964373</c:v>
                </c:pt>
                <c:pt idx="5400">
                  <c:v>0.99501333865469499</c:v>
                </c:pt>
                <c:pt idx="5401">
                  <c:v>0.99504728048443147</c:v>
                </c:pt>
                <c:pt idx="5402">
                  <c:v>0.99504727429777651</c:v>
                </c:pt>
                <c:pt idx="5403">
                  <c:v>0.99498612249486285</c:v>
                </c:pt>
                <c:pt idx="5404">
                  <c:v>0.99505091415182378</c:v>
                </c:pt>
                <c:pt idx="5405">
                  <c:v>0.99499707736395315</c:v>
                </c:pt>
                <c:pt idx="5406">
                  <c:v>0.99501356814322872</c:v>
                </c:pt>
                <c:pt idx="5407">
                  <c:v>0.99509265714032602</c:v>
                </c:pt>
                <c:pt idx="5408">
                  <c:v>0.99500959410837198</c:v>
                </c:pt>
                <c:pt idx="5409">
                  <c:v>0.99498848750520874</c:v>
                </c:pt>
                <c:pt idx="5410">
                  <c:v>0.99507001116438332</c:v>
                </c:pt>
                <c:pt idx="5411">
                  <c:v>0.99505969126224281</c:v>
                </c:pt>
                <c:pt idx="5412">
                  <c:v>0.99497972097632137</c:v>
                </c:pt>
                <c:pt idx="5413">
                  <c:v>0.99506318363488799</c:v>
                </c:pt>
                <c:pt idx="5414">
                  <c:v>0.99508999710256307</c:v>
                </c:pt>
                <c:pt idx="5415">
                  <c:v>0.99503631999725284</c:v>
                </c:pt>
                <c:pt idx="5416">
                  <c:v>0.994999290535728</c:v>
                </c:pt>
                <c:pt idx="5417">
                  <c:v>0.9950267720232332</c:v>
                </c:pt>
                <c:pt idx="5418">
                  <c:v>0.99501033184688681</c:v>
                </c:pt>
                <c:pt idx="5419">
                  <c:v>0.99503841219467437</c:v>
                </c:pt>
                <c:pt idx="5420">
                  <c:v>0.99506804865336229</c:v>
                </c:pt>
                <c:pt idx="5421">
                  <c:v>0.99508178327519337</c:v>
                </c:pt>
                <c:pt idx="5422">
                  <c:v>0.9950805572120397</c:v>
                </c:pt>
                <c:pt idx="5423">
                  <c:v>0.99503756824232659</c:v>
                </c:pt>
                <c:pt idx="5424">
                  <c:v>0.99498474976023288</c:v>
                </c:pt>
                <c:pt idx="5425">
                  <c:v>0.99502479646330189</c:v>
                </c:pt>
                <c:pt idx="5426">
                  <c:v>0.99503040365588857</c:v>
                </c:pt>
                <c:pt idx="5427">
                  <c:v>0.9950666502776091</c:v>
                </c:pt>
                <c:pt idx="5428">
                  <c:v>0.99496303067782654</c:v>
                </c:pt>
                <c:pt idx="5429">
                  <c:v>0.9950070591430894</c:v>
                </c:pt>
                <c:pt idx="5430">
                  <c:v>0.99493401078229793</c:v>
                </c:pt>
                <c:pt idx="5431">
                  <c:v>0.99508018860750225</c:v>
                </c:pt>
                <c:pt idx="5432">
                  <c:v>0.99507773139925626</c:v>
                </c:pt>
                <c:pt idx="5433">
                  <c:v>0.9950336923264913</c:v>
                </c:pt>
                <c:pt idx="5434">
                  <c:v>0.9950174326951865</c:v>
                </c:pt>
                <c:pt idx="5435">
                  <c:v>0.9950032163235254</c:v>
                </c:pt>
                <c:pt idx="5436">
                  <c:v>0.99499899256772717</c:v>
                </c:pt>
                <c:pt idx="5437">
                  <c:v>0.9950136748825551</c:v>
                </c:pt>
                <c:pt idx="5438">
                  <c:v>0.99506958484021579</c:v>
                </c:pt>
                <c:pt idx="5439">
                  <c:v>0.99500356276821811</c:v>
                </c:pt>
                <c:pt idx="5440">
                  <c:v>0.99501498321363446</c:v>
                </c:pt>
                <c:pt idx="5441">
                  <c:v>0.99502663524261947</c:v>
                </c:pt>
                <c:pt idx="5442">
                  <c:v>0.9950116662501538</c:v>
                </c:pt>
                <c:pt idx="5443">
                  <c:v>0.99500223164854407</c:v>
                </c:pt>
                <c:pt idx="5444">
                  <c:v>0.99498648049933502</c:v>
                </c:pt>
                <c:pt idx="5445">
                  <c:v>0.99507678293057433</c:v>
                </c:pt>
                <c:pt idx="5446">
                  <c:v>0.9950115263977195</c:v>
                </c:pt>
                <c:pt idx="5447">
                  <c:v>0.99496358019323916</c:v>
                </c:pt>
                <c:pt idx="5448">
                  <c:v>0.99498036237640708</c:v>
                </c:pt>
                <c:pt idx="5449">
                  <c:v>0.9950064086019188</c:v>
                </c:pt>
                <c:pt idx="5450">
                  <c:v>0.99501891446415958</c:v>
                </c:pt>
                <c:pt idx="5451">
                  <c:v>0.99506906716478527</c:v>
                </c:pt>
                <c:pt idx="5452">
                  <c:v>0.99503673924220504</c:v>
                </c:pt>
                <c:pt idx="5453">
                  <c:v>0.99500870173521183</c:v>
                </c:pt>
                <c:pt idx="5454">
                  <c:v>0.99501327819958019</c:v>
                </c:pt>
                <c:pt idx="5455">
                  <c:v>0.99507085151136299</c:v>
                </c:pt>
                <c:pt idx="5456">
                  <c:v>0.99503604285591707</c:v>
                </c:pt>
                <c:pt idx="5457">
                  <c:v>0.99496882289438915</c:v>
                </c:pt>
                <c:pt idx="5458">
                  <c:v>0.99507448152970068</c:v>
                </c:pt>
                <c:pt idx="5459">
                  <c:v>0.99504493184233056</c:v>
                </c:pt>
                <c:pt idx="5460">
                  <c:v>0.9949932713927605</c:v>
                </c:pt>
                <c:pt idx="5461">
                  <c:v>0.9949951892017268</c:v>
                </c:pt>
                <c:pt idx="5462">
                  <c:v>0.99498878953407399</c:v>
                </c:pt>
                <c:pt idx="5463">
                  <c:v>0.99502290257236314</c:v>
                </c:pt>
                <c:pt idx="5464">
                  <c:v>0.99503087161972648</c:v>
                </c:pt>
                <c:pt idx="5465">
                  <c:v>0.99500656732406145</c:v>
                </c:pt>
                <c:pt idx="5466">
                  <c:v>0.99500082623674857</c:v>
                </c:pt>
                <c:pt idx="5467">
                  <c:v>0.99504992349501475</c:v>
                </c:pt>
                <c:pt idx="5468">
                  <c:v>0.99502061148795196</c:v>
                </c:pt>
                <c:pt idx="5469">
                  <c:v>0.99502535757246668</c:v>
                </c:pt>
                <c:pt idx="5470">
                  <c:v>0.99502746265750097</c:v>
                </c:pt>
                <c:pt idx="5471">
                  <c:v>0.9949967362456128</c:v>
                </c:pt>
                <c:pt idx="5472">
                  <c:v>0.99498869117790467</c:v>
                </c:pt>
                <c:pt idx="5473">
                  <c:v>0.99507197252069535</c:v>
                </c:pt>
                <c:pt idx="5474">
                  <c:v>0.99503901437809905</c:v>
                </c:pt>
                <c:pt idx="5475">
                  <c:v>0.99508395129743565</c:v>
                </c:pt>
                <c:pt idx="5476">
                  <c:v>0.9949905885987026</c:v>
                </c:pt>
                <c:pt idx="5477">
                  <c:v>0.99492724542564215</c:v>
                </c:pt>
                <c:pt idx="5478">
                  <c:v>0.99505609160723341</c:v>
                </c:pt>
                <c:pt idx="5479">
                  <c:v>0.9950117178497796</c:v>
                </c:pt>
                <c:pt idx="5480">
                  <c:v>0.99502449501612511</c:v>
                </c:pt>
                <c:pt idx="5481">
                  <c:v>0.9950236256671029</c:v>
                </c:pt>
                <c:pt idx="5482">
                  <c:v>0.99505600225177815</c:v>
                </c:pt>
                <c:pt idx="5483">
                  <c:v>0.99504553991457523</c:v>
                </c:pt>
                <c:pt idx="5484">
                  <c:v>0.99506156104827237</c:v>
                </c:pt>
                <c:pt idx="5485">
                  <c:v>0.99512826030306201</c:v>
                </c:pt>
                <c:pt idx="5486">
                  <c:v>0.99501713884006926</c:v>
                </c:pt>
                <c:pt idx="5487">
                  <c:v>0.99501114116175415</c:v>
                </c:pt>
                <c:pt idx="5488">
                  <c:v>0.99507563590360681</c:v>
                </c:pt>
                <c:pt idx="5489">
                  <c:v>0.99501843789333444</c:v>
                </c:pt>
                <c:pt idx="5490">
                  <c:v>0.99499520756461723</c:v>
                </c:pt>
                <c:pt idx="5491">
                  <c:v>0.99499095037133123</c:v>
                </c:pt>
                <c:pt idx="5492">
                  <c:v>0.99506428426366456</c:v>
                </c:pt>
                <c:pt idx="5493">
                  <c:v>0.99497675180971967</c:v>
                </c:pt>
                <c:pt idx="5494">
                  <c:v>0.99501777855995488</c:v>
                </c:pt>
                <c:pt idx="5495">
                  <c:v>0.99502860075598432</c:v>
                </c:pt>
                <c:pt idx="5496">
                  <c:v>0.995030592986069</c:v>
                </c:pt>
                <c:pt idx="5497">
                  <c:v>0.99496615295939805</c:v>
                </c:pt>
                <c:pt idx="5498">
                  <c:v>0.99500401613729672</c:v>
                </c:pt>
                <c:pt idx="5499">
                  <c:v>0.99499414178792556</c:v>
                </c:pt>
                <c:pt idx="5500">
                  <c:v>0.9950089005365329</c:v>
                </c:pt>
                <c:pt idx="5501">
                  <c:v>0.9950033474954354</c:v>
                </c:pt>
                <c:pt idx="5502">
                  <c:v>0.99504814020309162</c:v>
                </c:pt>
                <c:pt idx="5503">
                  <c:v>0.99504515966592955</c:v>
                </c:pt>
                <c:pt idx="5504">
                  <c:v>0.99500282726166644</c:v>
                </c:pt>
                <c:pt idx="5505">
                  <c:v>0.99503756248348518</c:v>
                </c:pt>
                <c:pt idx="5506">
                  <c:v>0.99499267243714717</c:v>
                </c:pt>
                <c:pt idx="5507">
                  <c:v>0.9949591529454509</c:v>
                </c:pt>
                <c:pt idx="5508">
                  <c:v>0.99501623296271546</c:v>
                </c:pt>
                <c:pt idx="5509">
                  <c:v>0.99502103437629963</c:v>
                </c:pt>
                <c:pt idx="5510">
                  <c:v>0.99502660128745912</c:v>
                </c:pt>
                <c:pt idx="5511">
                  <c:v>0.99502110986413561</c:v>
                </c:pt>
                <c:pt idx="5512">
                  <c:v>0.99508629033428042</c:v>
                </c:pt>
                <c:pt idx="5513">
                  <c:v>0.99503330705092807</c:v>
                </c:pt>
                <c:pt idx="5514">
                  <c:v>0.9950199525090544</c:v>
                </c:pt>
                <c:pt idx="5515">
                  <c:v>0.99502577576696905</c:v>
                </c:pt>
                <c:pt idx="5516">
                  <c:v>0.99509792022714971</c:v>
                </c:pt>
                <c:pt idx="5517">
                  <c:v>0.99501432299439518</c:v>
                </c:pt>
                <c:pt idx="5518">
                  <c:v>0.99501187180791451</c:v>
                </c:pt>
                <c:pt idx="5519">
                  <c:v>0.99496438165852941</c:v>
                </c:pt>
                <c:pt idx="5520">
                  <c:v>0.9950635924744583</c:v>
                </c:pt>
                <c:pt idx="5521">
                  <c:v>0.99502158949013042</c:v>
                </c:pt>
                <c:pt idx="5522">
                  <c:v>0.99499924030881026</c:v>
                </c:pt>
                <c:pt idx="5523">
                  <c:v>0.99500870173948575</c:v>
                </c:pt>
                <c:pt idx="5524">
                  <c:v>0.99506465576187286</c:v>
                </c:pt>
                <c:pt idx="5525">
                  <c:v>0.99496582469147399</c:v>
                </c:pt>
                <c:pt idx="5526">
                  <c:v>0.99499800007685846</c:v>
                </c:pt>
                <c:pt idx="5527">
                  <c:v>0.99500116025645613</c:v>
                </c:pt>
                <c:pt idx="5528">
                  <c:v>0.99496339035445536</c:v>
                </c:pt>
                <c:pt idx="5529">
                  <c:v>0.99503414432420323</c:v>
                </c:pt>
                <c:pt idx="5530">
                  <c:v>0.99501366530374113</c:v>
                </c:pt>
                <c:pt idx="5531">
                  <c:v>0.99500511641785216</c:v>
                </c:pt>
                <c:pt idx="5532">
                  <c:v>0.99502713286066691</c:v>
                </c:pt>
                <c:pt idx="5533">
                  <c:v>0.99507310392355719</c:v>
                </c:pt>
                <c:pt idx="5534">
                  <c:v>0.99497228188491726</c:v>
                </c:pt>
                <c:pt idx="5535">
                  <c:v>0.99502047149239881</c:v>
                </c:pt>
                <c:pt idx="5536">
                  <c:v>0.99501433826819208</c:v>
                </c:pt>
                <c:pt idx="5537">
                  <c:v>0.99500249364090043</c:v>
                </c:pt>
                <c:pt idx="5538">
                  <c:v>0.99502735859582092</c:v>
                </c:pt>
                <c:pt idx="5539">
                  <c:v>0.99499812353373807</c:v>
                </c:pt>
                <c:pt idx="5540">
                  <c:v>0.99506004929583147</c:v>
                </c:pt>
                <c:pt idx="5541">
                  <c:v>0.99499616586432371</c:v>
                </c:pt>
                <c:pt idx="5542">
                  <c:v>0.99496153613648841</c:v>
                </c:pt>
                <c:pt idx="5543">
                  <c:v>0.99500936863643563</c:v>
                </c:pt>
                <c:pt idx="5544">
                  <c:v>0.99503369428859567</c:v>
                </c:pt>
                <c:pt idx="5545">
                  <c:v>0.99499010124064069</c:v>
                </c:pt>
                <c:pt idx="5546">
                  <c:v>0.99497304114175655</c:v>
                </c:pt>
                <c:pt idx="5547">
                  <c:v>0.99499872637364728</c:v>
                </c:pt>
                <c:pt idx="5548">
                  <c:v>0.99499125364472418</c:v>
                </c:pt>
                <c:pt idx="5549">
                  <c:v>0.99504862302203922</c:v>
                </c:pt>
                <c:pt idx="5550">
                  <c:v>0.99499526882237133</c:v>
                </c:pt>
                <c:pt idx="5551">
                  <c:v>0.99495858715245966</c:v>
                </c:pt>
                <c:pt idx="5552">
                  <c:v>0.99500389243813192</c:v>
                </c:pt>
                <c:pt idx="5553">
                  <c:v>0.99503127619618859</c:v>
                </c:pt>
                <c:pt idx="5554">
                  <c:v>0.99499841087104435</c:v>
                </c:pt>
                <c:pt idx="5555">
                  <c:v>0.99501087428559953</c:v>
                </c:pt>
                <c:pt idx="5556">
                  <c:v>0.99501567993045537</c:v>
                </c:pt>
                <c:pt idx="5557">
                  <c:v>0.9949987133010807</c:v>
                </c:pt>
                <c:pt idx="5558">
                  <c:v>0.99502085042516097</c:v>
                </c:pt>
                <c:pt idx="5559">
                  <c:v>0.99492948124319169</c:v>
                </c:pt>
                <c:pt idx="5560">
                  <c:v>0.99499973473947589</c:v>
                </c:pt>
                <c:pt idx="5561">
                  <c:v>0.99498545641373382</c:v>
                </c:pt>
                <c:pt idx="5562">
                  <c:v>0.99505550778539442</c:v>
                </c:pt>
                <c:pt idx="5563">
                  <c:v>0.99508050044057583</c:v>
                </c:pt>
                <c:pt idx="5564">
                  <c:v>0.99501757424050585</c:v>
                </c:pt>
                <c:pt idx="5565">
                  <c:v>0.99500094691588292</c:v>
                </c:pt>
                <c:pt idx="5566">
                  <c:v>0.99502439476360938</c:v>
                </c:pt>
                <c:pt idx="5567">
                  <c:v>0.99505855085257833</c:v>
                </c:pt>
                <c:pt idx="5568">
                  <c:v>0.99496711814419458</c:v>
                </c:pt>
                <c:pt idx="5569">
                  <c:v>0.99496450520383206</c:v>
                </c:pt>
                <c:pt idx="5570">
                  <c:v>0.99502739311921096</c:v>
                </c:pt>
                <c:pt idx="5571">
                  <c:v>0.99495730592386</c:v>
                </c:pt>
                <c:pt idx="5572">
                  <c:v>0.99498122433710035</c:v>
                </c:pt>
                <c:pt idx="5573">
                  <c:v>0.99493607194571665</c:v>
                </c:pt>
                <c:pt idx="5574">
                  <c:v>0.99496463086521514</c:v>
                </c:pt>
                <c:pt idx="5575">
                  <c:v>0.9950647854785486</c:v>
                </c:pt>
                <c:pt idx="5576">
                  <c:v>0.9950247764277681</c:v>
                </c:pt>
                <c:pt idx="5577">
                  <c:v>0.99498738075361226</c:v>
                </c:pt>
                <c:pt idx="5578">
                  <c:v>0.99508621516168416</c:v>
                </c:pt>
                <c:pt idx="5579">
                  <c:v>0.99501599157111142</c:v>
                </c:pt>
                <c:pt idx="5580">
                  <c:v>0.99502818245818292</c:v>
                </c:pt>
                <c:pt idx="5581">
                  <c:v>0.99501073947598107</c:v>
                </c:pt>
                <c:pt idx="5582">
                  <c:v>0.99500104137658074</c:v>
                </c:pt>
                <c:pt idx="5583">
                  <c:v>0.9950295174456667</c:v>
                </c:pt>
                <c:pt idx="5584">
                  <c:v>0.99501580639742981</c:v>
                </c:pt>
                <c:pt idx="5585">
                  <c:v>0.99501874567207649</c:v>
                </c:pt>
                <c:pt idx="5586">
                  <c:v>0.99499471174417353</c:v>
                </c:pt>
                <c:pt idx="5587">
                  <c:v>0.9950446119038252</c:v>
                </c:pt>
                <c:pt idx="5588">
                  <c:v>0.99503253451823037</c:v>
                </c:pt>
                <c:pt idx="5589">
                  <c:v>0.99504254460801167</c:v>
                </c:pt>
                <c:pt idx="5590">
                  <c:v>0.9949626717933957</c:v>
                </c:pt>
                <c:pt idx="5591">
                  <c:v>0.99503070652886805</c:v>
                </c:pt>
                <c:pt idx="5592">
                  <c:v>0.99501165927048274</c:v>
                </c:pt>
                <c:pt idx="5593">
                  <c:v>0.99502589718903645</c:v>
                </c:pt>
                <c:pt idx="5594">
                  <c:v>0.99497973647025728</c:v>
                </c:pt>
                <c:pt idx="5595">
                  <c:v>0.99502552134961442</c:v>
                </c:pt>
                <c:pt idx="5596">
                  <c:v>0.99498629424559737</c:v>
                </c:pt>
                <c:pt idx="5597">
                  <c:v>0.99501660705975681</c:v>
                </c:pt>
                <c:pt idx="5598">
                  <c:v>0.99498223794300811</c:v>
                </c:pt>
                <c:pt idx="5599">
                  <c:v>0.99495686356645918</c:v>
                </c:pt>
                <c:pt idx="5600">
                  <c:v>0.99505150275831666</c:v>
                </c:pt>
                <c:pt idx="5601">
                  <c:v>0.99499549832525813</c:v>
                </c:pt>
                <c:pt idx="5602">
                  <c:v>0.99503151916875854</c:v>
                </c:pt>
                <c:pt idx="5603">
                  <c:v>0.99500394636084066</c:v>
                </c:pt>
                <c:pt idx="5604">
                  <c:v>0.99496069406444754</c:v>
                </c:pt>
                <c:pt idx="5605">
                  <c:v>0.99501098767409712</c:v>
                </c:pt>
                <c:pt idx="5606">
                  <c:v>0.9949949580152293</c:v>
                </c:pt>
                <c:pt idx="5607">
                  <c:v>0.99500603912799257</c:v>
                </c:pt>
                <c:pt idx="5608">
                  <c:v>0.99490751888042583</c:v>
                </c:pt>
                <c:pt idx="5609">
                  <c:v>0.99500400922214827</c:v>
                </c:pt>
                <c:pt idx="5610">
                  <c:v>0.99503115116875462</c:v>
                </c:pt>
                <c:pt idx="5611">
                  <c:v>0.9950345118589361</c:v>
                </c:pt>
                <c:pt idx="5612">
                  <c:v>0.99499610682325934</c:v>
                </c:pt>
                <c:pt idx="5613">
                  <c:v>0.99504262246462793</c:v>
                </c:pt>
                <c:pt idx="5614">
                  <c:v>0.99498432919805624</c:v>
                </c:pt>
                <c:pt idx="5615">
                  <c:v>0.99497325006651127</c:v>
                </c:pt>
                <c:pt idx="5616">
                  <c:v>0.99505116275771799</c:v>
                </c:pt>
                <c:pt idx="5617">
                  <c:v>0.99500122325859963</c:v>
                </c:pt>
                <c:pt idx="5618">
                  <c:v>0.99504556110015829</c:v>
                </c:pt>
                <c:pt idx="5619">
                  <c:v>0.99507377426319066</c:v>
                </c:pt>
                <c:pt idx="5620">
                  <c:v>0.99505671995430356</c:v>
                </c:pt>
                <c:pt idx="5621">
                  <c:v>0.99504812480830174</c:v>
                </c:pt>
                <c:pt idx="5622">
                  <c:v>0.99506709101334678</c:v>
                </c:pt>
                <c:pt idx="5623">
                  <c:v>0.99497489374577386</c:v>
                </c:pt>
                <c:pt idx="5624">
                  <c:v>0.9950323260326821</c:v>
                </c:pt>
                <c:pt idx="5625">
                  <c:v>0.99505086372230034</c:v>
                </c:pt>
                <c:pt idx="5626">
                  <c:v>0.9950043130760281</c:v>
                </c:pt>
                <c:pt idx="5627">
                  <c:v>0.99505660000820384</c:v>
                </c:pt>
                <c:pt idx="5628">
                  <c:v>0.99503123225601742</c:v>
                </c:pt>
                <c:pt idx="5629">
                  <c:v>0.99503191539684999</c:v>
                </c:pt>
                <c:pt idx="5630">
                  <c:v>0.99498469538393308</c:v>
                </c:pt>
                <c:pt idx="5631">
                  <c:v>0.99506888943217153</c:v>
                </c:pt>
                <c:pt idx="5632">
                  <c:v>0.99506586585718149</c:v>
                </c:pt>
                <c:pt idx="5633">
                  <c:v>0.99499532248888067</c:v>
                </c:pt>
                <c:pt idx="5634">
                  <c:v>0.99499462728107801</c:v>
                </c:pt>
                <c:pt idx="5635">
                  <c:v>0.99500719039062746</c:v>
                </c:pt>
                <c:pt idx="5636">
                  <c:v>0.99502929291935893</c:v>
                </c:pt>
                <c:pt idx="5637">
                  <c:v>0.99504284052699521</c:v>
                </c:pt>
                <c:pt idx="5638">
                  <c:v>0.99506828932367208</c:v>
                </c:pt>
                <c:pt idx="5639">
                  <c:v>0.99506464208581125</c:v>
                </c:pt>
                <c:pt idx="5640">
                  <c:v>0.99504343825640373</c:v>
                </c:pt>
                <c:pt idx="5641">
                  <c:v>0.99498543830926933</c:v>
                </c:pt>
                <c:pt idx="5642">
                  <c:v>0.99506950403422456</c:v>
                </c:pt>
                <c:pt idx="5643">
                  <c:v>0.99505451927651267</c:v>
                </c:pt>
                <c:pt idx="5644">
                  <c:v>0.99497401501790872</c:v>
                </c:pt>
                <c:pt idx="5645">
                  <c:v>0.99506255931377052</c:v>
                </c:pt>
                <c:pt idx="5646">
                  <c:v>0.9950397543916728</c:v>
                </c:pt>
                <c:pt idx="5647">
                  <c:v>0.99505035964144595</c:v>
                </c:pt>
                <c:pt idx="5648">
                  <c:v>0.99498434185719209</c:v>
                </c:pt>
                <c:pt idx="5649">
                  <c:v>0.99503009214908589</c:v>
                </c:pt>
                <c:pt idx="5650">
                  <c:v>0.99497801440278733</c:v>
                </c:pt>
                <c:pt idx="5651">
                  <c:v>0.99491718525675521</c:v>
                </c:pt>
                <c:pt idx="5652">
                  <c:v>0.99502851332479081</c:v>
                </c:pt>
                <c:pt idx="5653">
                  <c:v>0.9949592731213035</c:v>
                </c:pt>
                <c:pt idx="5654">
                  <c:v>0.99502777315106694</c:v>
                </c:pt>
                <c:pt idx="5655">
                  <c:v>0.99504291389021082</c:v>
                </c:pt>
                <c:pt idx="5656">
                  <c:v>0.9950284391146117</c:v>
                </c:pt>
                <c:pt idx="5657">
                  <c:v>0.99512669831855161</c:v>
                </c:pt>
                <c:pt idx="5658">
                  <c:v>0.99504587167445502</c:v>
                </c:pt>
                <c:pt idx="5659">
                  <c:v>0.99503355519861436</c:v>
                </c:pt>
                <c:pt idx="5660">
                  <c:v>0.99503439602810895</c:v>
                </c:pt>
                <c:pt idx="5661">
                  <c:v>0.99505611782953018</c:v>
                </c:pt>
                <c:pt idx="5662">
                  <c:v>0.99501601872519529</c:v>
                </c:pt>
                <c:pt idx="5663">
                  <c:v>0.99495840089911403</c:v>
                </c:pt>
                <c:pt idx="5664">
                  <c:v>0.99505185125091422</c:v>
                </c:pt>
                <c:pt idx="5665">
                  <c:v>0.99505232440050362</c:v>
                </c:pt>
                <c:pt idx="5666">
                  <c:v>0.99509466436635474</c:v>
                </c:pt>
                <c:pt idx="5667">
                  <c:v>0.99503133098233454</c:v>
                </c:pt>
                <c:pt idx="5668">
                  <c:v>0.99496434829345204</c:v>
                </c:pt>
                <c:pt idx="5669">
                  <c:v>0.99507485128312856</c:v>
                </c:pt>
                <c:pt idx="5670">
                  <c:v>0.99501839599888109</c:v>
                </c:pt>
                <c:pt idx="5671">
                  <c:v>0.9950112825690145</c:v>
                </c:pt>
                <c:pt idx="5672">
                  <c:v>0.99501897939492201</c:v>
                </c:pt>
                <c:pt idx="5673">
                  <c:v>0.99497966709439134</c:v>
                </c:pt>
                <c:pt idx="5674">
                  <c:v>0.99501979880633251</c:v>
                </c:pt>
                <c:pt idx="5675">
                  <c:v>0.99500008875963097</c:v>
                </c:pt>
                <c:pt idx="5676">
                  <c:v>0.99497009867226494</c:v>
                </c:pt>
                <c:pt idx="5677">
                  <c:v>0.99496658912420288</c:v>
                </c:pt>
                <c:pt idx="5678">
                  <c:v>0.99497764692184765</c:v>
                </c:pt>
                <c:pt idx="5679">
                  <c:v>0.99502895113141354</c:v>
                </c:pt>
                <c:pt idx="5680">
                  <c:v>0.99497722701750224</c:v>
                </c:pt>
                <c:pt idx="5681">
                  <c:v>0.9949944339497242</c:v>
                </c:pt>
                <c:pt idx="5682">
                  <c:v>0.99492486262394786</c:v>
                </c:pt>
                <c:pt idx="5683">
                  <c:v>0.99506916057286998</c:v>
                </c:pt>
                <c:pt idx="5684">
                  <c:v>0.99500618610630231</c:v>
                </c:pt>
                <c:pt idx="5685">
                  <c:v>0.99500354044932793</c:v>
                </c:pt>
                <c:pt idx="5686">
                  <c:v>0.99503197648002373</c:v>
                </c:pt>
                <c:pt idx="5687">
                  <c:v>0.99504588585624787</c:v>
                </c:pt>
                <c:pt idx="5688">
                  <c:v>0.99500772881051613</c:v>
                </c:pt>
                <c:pt idx="5689">
                  <c:v>0.99499050742874529</c:v>
                </c:pt>
                <c:pt idx="5690">
                  <c:v>0.99494751404490789</c:v>
                </c:pt>
                <c:pt idx="5691">
                  <c:v>0.99501338432475028</c:v>
                </c:pt>
                <c:pt idx="5692">
                  <c:v>0.99500540964366491</c:v>
                </c:pt>
                <c:pt idx="5693">
                  <c:v>0.99505507853193931</c:v>
                </c:pt>
                <c:pt idx="5694">
                  <c:v>0.99505833823868461</c:v>
                </c:pt>
                <c:pt idx="5695">
                  <c:v>0.99502627135092914</c:v>
                </c:pt>
                <c:pt idx="5696">
                  <c:v>0.99501510188037734</c:v>
                </c:pt>
                <c:pt idx="5697">
                  <c:v>0.99496109312364722</c:v>
                </c:pt>
                <c:pt idx="5698">
                  <c:v>0.99502823008322716</c:v>
                </c:pt>
                <c:pt idx="5699">
                  <c:v>0.99506537692329822</c:v>
                </c:pt>
                <c:pt idx="5700">
                  <c:v>0.99492452612093207</c:v>
                </c:pt>
                <c:pt idx="5701">
                  <c:v>0.99501987949014004</c:v>
                </c:pt>
                <c:pt idx="5702">
                  <c:v>0.99504968638582658</c:v>
                </c:pt>
                <c:pt idx="5703">
                  <c:v>0.99500471731347928</c:v>
                </c:pt>
                <c:pt idx="5704">
                  <c:v>0.99497768211473381</c:v>
                </c:pt>
                <c:pt idx="5705">
                  <c:v>0.99502100186389963</c:v>
                </c:pt>
                <c:pt idx="5706">
                  <c:v>0.99499726114415499</c:v>
                </c:pt>
                <c:pt idx="5707">
                  <c:v>0.99497309986809579</c:v>
                </c:pt>
                <c:pt idx="5708">
                  <c:v>0.99497834774651328</c:v>
                </c:pt>
                <c:pt idx="5709">
                  <c:v>0.99505908828954992</c:v>
                </c:pt>
                <c:pt idx="5710">
                  <c:v>0.99496702051600061</c:v>
                </c:pt>
                <c:pt idx="5711">
                  <c:v>0.99493765462235317</c:v>
                </c:pt>
                <c:pt idx="5712">
                  <c:v>0.99501730125066556</c:v>
                </c:pt>
                <c:pt idx="5713">
                  <c:v>0.99501059518507418</c:v>
                </c:pt>
                <c:pt idx="5714">
                  <c:v>0.9950640988970646</c:v>
                </c:pt>
                <c:pt idx="5715">
                  <c:v>0.99503654062959379</c:v>
                </c:pt>
                <c:pt idx="5716">
                  <c:v>0.99499451353264834</c:v>
                </c:pt>
                <c:pt idx="5717">
                  <c:v>0.9950526223256656</c:v>
                </c:pt>
                <c:pt idx="5718">
                  <c:v>0.99503099084821811</c:v>
                </c:pt>
                <c:pt idx="5719">
                  <c:v>0.99504742052251183</c:v>
                </c:pt>
                <c:pt idx="5720">
                  <c:v>0.99502445420832908</c:v>
                </c:pt>
                <c:pt idx="5721">
                  <c:v>0.99502769551434944</c:v>
                </c:pt>
                <c:pt idx="5722">
                  <c:v>0.99504705813466043</c:v>
                </c:pt>
                <c:pt idx="5723">
                  <c:v>0.99505524752155183</c:v>
                </c:pt>
                <c:pt idx="5724">
                  <c:v>0.99496869358991236</c:v>
                </c:pt>
                <c:pt idx="5725">
                  <c:v>0.99500703206437868</c:v>
                </c:pt>
                <c:pt idx="5726">
                  <c:v>0.99499448702106641</c:v>
                </c:pt>
                <c:pt idx="5727">
                  <c:v>0.99500748111655268</c:v>
                </c:pt>
                <c:pt idx="5728">
                  <c:v>0.99502414786207094</c:v>
                </c:pt>
                <c:pt idx="5729">
                  <c:v>0.99501911613709548</c:v>
                </c:pt>
                <c:pt idx="5730">
                  <c:v>0.99498463515890634</c:v>
                </c:pt>
                <c:pt idx="5731">
                  <c:v>0.99499606425869613</c:v>
                </c:pt>
                <c:pt idx="5732">
                  <c:v>0.99500794153603678</c:v>
                </c:pt>
                <c:pt idx="5733">
                  <c:v>0.99493896484985334</c:v>
                </c:pt>
                <c:pt idx="5734">
                  <c:v>0.99502304962225685</c:v>
                </c:pt>
                <c:pt idx="5735">
                  <c:v>0.99504881913603338</c:v>
                </c:pt>
                <c:pt idx="5736">
                  <c:v>0.99497323849077723</c:v>
                </c:pt>
                <c:pt idx="5737">
                  <c:v>0.9950237762215165</c:v>
                </c:pt>
                <c:pt idx="5738">
                  <c:v>0.99503220593491826</c:v>
                </c:pt>
                <c:pt idx="5739">
                  <c:v>0.99504659110941251</c:v>
                </c:pt>
                <c:pt idx="5740">
                  <c:v>0.99499164115155303</c:v>
                </c:pt>
                <c:pt idx="5741">
                  <c:v>0.99498262230932522</c:v>
                </c:pt>
                <c:pt idx="5742">
                  <c:v>0.99499797384784028</c:v>
                </c:pt>
                <c:pt idx="5743">
                  <c:v>0.99497149981282773</c:v>
                </c:pt>
                <c:pt idx="5744">
                  <c:v>0.99499395683820235</c:v>
                </c:pt>
                <c:pt idx="5745">
                  <c:v>0.99504355895654906</c:v>
                </c:pt>
                <c:pt idx="5746">
                  <c:v>0.99499829020858288</c:v>
                </c:pt>
                <c:pt idx="5747">
                  <c:v>0.99500251309782139</c:v>
                </c:pt>
                <c:pt idx="5748">
                  <c:v>0.99507492071664738</c:v>
                </c:pt>
                <c:pt idx="5749">
                  <c:v>0.99504345945018768</c:v>
                </c:pt>
                <c:pt idx="5750">
                  <c:v>0.99506573075799931</c:v>
                </c:pt>
                <c:pt idx="5751">
                  <c:v>0.99500627257017105</c:v>
                </c:pt>
                <c:pt idx="5752">
                  <c:v>0.9949414553412177</c:v>
                </c:pt>
                <c:pt idx="5753">
                  <c:v>0.99499263686026973</c:v>
                </c:pt>
                <c:pt idx="5754">
                  <c:v>0.99496645673419315</c:v>
                </c:pt>
                <c:pt idx="5755">
                  <c:v>0.99497011140907943</c:v>
                </c:pt>
                <c:pt idx="5756">
                  <c:v>0.99504696421684269</c:v>
                </c:pt>
                <c:pt idx="5757">
                  <c:v>0.99499399496114427</c:v>
                </c:pt>
                <c:pt idx="5758">
                  <c:v>0.99504318643311551</c:v>
                </c:pt>
                <c:pt idx="5759">
                  <c:v>0.99491311595937715</c:v>
                </c:pt>
                <c:pt idx="5760">
                  <c:v>0.99504552688572012</c:v>
                </c:pt>
                <c:pt idx="5761">
                  <c:v>0.99504807828061681</c:v>
                </c:pt>
                <c:pt idx="5762">
                  <c:v>0.99501632339619461</c:v>
                </c:pt>
                <c:pt idx="5763">
                  <c:v>0.99501556363411592</c:v>
                </c:pt>
                <c:pt idx="5764">
                  <c:v>0.99494566487372404</c:v>
                </c:pt>
                <c:pt idx="5765">
                  <c:v>0.99500694037202186</c:v>
                </c:pt>
                <c:pt idx="5766">
                  <c:v>0.99503895886975724</c:v>
                </c:pt>
                <c:pt idx="5767">
                  <c:v>0.9949721178800307</c:v>
                </c:pt>
                <c:pt idx="5768">
                  <c:v>0.99498247152276287</c:v>
                </c:pt>
                <c:pt idx="5769">
                  <c:v>0.9949749426088218</c:v>
                </c:pt>
                <c:pt idx="5770">
                  <c:v>0.99504373449341021</c:v>
                </c:pt>
                <c:pt idx="5771">
                  <c:v>0.99504284752409755</c:v>
                </c:pt>
                <c:pt idx="5772">
                  <c:v>0.99506242516422927</c:v>
                </c:pt>
                <c:pt idx="5773">
                  <c:v>0.99493876354143296</c:v>
                </c:pt>
                <c:pt idx="5774">
                  <c:v>0.99504190111898394</c:v>
                </c:pt>
                <c:pt idx="5775">
                  <c:v>0.99496792068404272</c:v>
                </c:pt>
                <c:pt idx="5776">
                  <c:v>0.99500616193281066</c:v>
                </c:pt>
                <c:pt idx="5777">
                  <c:v>0.99498350946602421</c:v>
                </c:pt>
                <c:pt idx="5778">
                  <c:v>0.99496921734193655</c:v>
                </c:pt>
                <c:pt idx="5779">
                  <c:v>0.99507215504188062</c:v>
                </c:pt>
                <c:pt idx="5780">
                  <c:v>0.99506041846118476</c:v>
                </c:pt>
                <c:pt idx="5781">
                  <c:v>0.99503906789804286</c:v>
                </c:pt>
                <c:pt idx="5782">
                  <c:v>0.99503213592540851</c:v>
                </c:pt>
                <c:pt idx="5783">
                  <c:v>0.99503269061991229</c:v>
                </c:pt>
                <c:pt idx="5784">
                  <c:v>0.99504145092878271</c:v>
                </c:pt>
                <c:pt idx="5785">
                  <c:v>0.99504924087971314</c:v>
                </c:pt>
                <c:pt idx="5786">
                  <c:v>0.99504354795251337</c:v>
                </c:pt>
                <c:pt idx="5787">
                  <c:v>0.99503663595142422</c:v>
                </c:pt>
                <c:pt idx="5788">
                  <c:v>0.99503875211024151</c:v>
                </c:pt>
                <c:pt idx="5789">
                  <c:v>0.99501553948153199</c:v>
                </c:pt>
                <c:pt idx="5790">
                  <c:v>0.99505066629356898</c:v>
                </c:pt>
                <c:pt idx="5791">
                  <c:v>0.99503602555407589</c:v>
                </c:pt>
                <c:pt idx="5792">
                  <c:v>0.99497841450972757</c:v>
                </c:pt>
                <c:pt idx="5793">
                  <c:v>0.99504644308969181</c:v>
                </c:pt>
                <c:pt idx="5794">
                  <c:v>0.99504387924586013</c:v>
                </c:pt>
                <c:pt idx="5795">
                  <c:v>0.9950281376848561</c:v>
                </c:pt>
                <c:pt idx="5796">
                  <c:v>0.99499602616249072</c:v>
                </c:pt>
                <c:pt idx="5797">
                  <c:v>0.99499448333415941</c:v>
                </c:pt>
                <c:pt idx="5798">
                  <c:v>0.9950713015229633</c:v>
                </c:pt>
                <c:pt idx="5799">
                  <c:v>0.99499860838733611</c:v>
                </c:pt>
                <c:pt idx="5800">
                  <c:v>0.99500501711067313</c:v>
                </c:pt>
                <c:pt idx="5801">
                  <c:v>0.99492995238493165</c:v>
                </c:pt>
                <c:pt idx="5802">
                  <c:v>0.9950292309797244</c:v>
                </c:pt>
                <c:pt idx="5803">
                  <c:v>0.99500207142737995</c:v>
                </c:pt>
                <c:pt idx="5804">
                  <c:v>0.99503127759111099</c:v>
                </c:pt>
                <c:pt idx="5805">
                  <c:v>0.99507833110409349</c:v>
                </c:pt>
                <c:pt idx="5806">
                  <c:v>0.99495616503768725</c:v>
                </c:pt>
                <c:pt idx="5807">
                  <c:v>0.99502521332550864</c:v>
                </c:pt>
                <c:pt idx="5808">
                  <c:v>0.99503758509523266</c:v>
                </c:pt>
                <c:pt idx="5809">
                  <c:v>0.99496104359722159</c:v>
                </c:pt>
                <c:pt idx="5810">
                  <c:v>0.99494652114306714</c:v>
                </c:pt>
                <c:pt idx="5811">
                  <c:v>0.99499200697728363</c:v>
                </c:pt>
                <c:pt idx="5812">
                  <c:v>0.99500159002662869</c:v>
                </c:pt>
                <c:pt idx="5813">
                  <c:v>0.99500908017345224</c:v>
                </c:pt>
                <c:pt idx="5814">
                  <c:v>0.99500089593602281</c:v>
                </c:pt>
                <c:pt idx="5815">
                  <c:v>0.99501499980763486</c:v>
                </c:pt>
                <c:pt idx="5816">
                  <c:v>0.99504639139907258</c:v>
                </c:pt>
                <c:pt idx="5817">
                  <c:v>0.99498446497828519</c:v>
                </c:pt>
                <c:pt idx="5818">
                  <c:v>0.99496232345690294</c:v>
                </c:pt>
                <c:pt idx="5819">
                  <c:v>0.9949205834207604</c:v>
                </c:pt>
                <c:pt idx="5820">
                  <c:v>0.99498261904156404</c:v>
                </c:pt>
                <c:pt idx="5821">
                  <c:v>0.99503977495750795</c:v>
                </c:pt>
                <c:pt idx="5822">
                  <c:v>0.9949206990486259</c:v>
                </c:pt>
                <c:pt idx="5823">
                  <c:v>0.99496653273365254</c:v>
                </c:pt>
                <c:pt idx="5824">
                  <c:v>0.99495468559906164</c:v>
                </c:pt>
                <c:pt idx="5825">
                  <c:v>0.99502648820009021</c:v>
                </c:pt>
                <c:pt idx="5826">
                  <c:v>0.99506031064259792</c:v>
                </c:pt>
                <c:pt idx="5827">
                  <c:v>0.9950596859209796</c:v>
                </c:pt>
                <c:pt idx="5828">
                  <c:v>0.99499394296910459</c:v>
                </c:pt>
                <c:pt idx="5829">
                  <c:v>0.99496216376885027</c:v>
                </c:pt>
                <c:pt idx="5830">
                  <c:v>0.99502292627516953</c:v>
                </c:pt>
                <c:pt idx="5831">
                  <c:v>0.99497999832210471</c:v>
                </c:pt>
                <c:pt idx="5832">
                  <c:v>0.99500052807906636</c:v>
                </c:pt>
                <c:pt idx="5833">
                  <c:v>0.99492363672218997</c:v>
                </c:pt>
                <c:pt idx="5834">
                  <c:v>0.99494314288298857</c:v>
                </c:pt>
                <c:pt idx="5835">
                  <c:v>0.99505535180910398</c:v>
                </c:pt>
                <c:pt idx="5836">
                  <c:v>0.99501947850342432</c:v>
                </c:pt>
                <c:pt idx="5837">
                  <c:v>0.99505335394163352</c:v>
                </c:pt>
                <c:pt idx="5838">
                  <c:v>0.99490083238640514</c:v>
                </c:pt>
                <c:pt idx="5839">
                  <c:v>0.99502325543160897</c:v>
                </c:pt>
                <c:pt idx="5840">
                  <c:v>0.99494201291789175</c:v>
                </c:pt>
                <c:pt idx="5841">
                  <c:v>0.99497097781523836</c:v>
                </c:pt>
                <c:pt idx="5842">
                  <c:v>0.9949948057581075</c:v>
                </c:pt>
                <c:pt idx="5843">
                  <c:v>0.99504272198690025</c:v>
                </c:pt>
                <c:pt idx="5844">
                  <c:v>0.99497322044557068</c:v>
                </c:pt>
                <c:pt idx="5845">
                  <c:v>0.99503709696704357</c:v>
                </c:pt>
                <c:pt idx="5846">
                  <c:v>0.99499085411769161</c:v>
                </c:pt>
                <c:pt idx="5847">
                  <c:v>0.99500775597209301</c:v>
                </c:pt>
                <c:pt idx="5848">
                  <c:v>0.99501587997549301</c:v>
                </c:pt>
                <c:pt idx="5849">
                  <c:v>0.9949990779561152</c:v>
                </c:pt>
                <c:pt idx="5850">
                  <c:v>0.99511091331813495</c:v>
                </c:pt>
                <c:pt idx="5851">
                  <c:v>0.99498839047383014</c:v>
                </c:pt>
                <c:pt idx="5852">
                  <c:v>0.99497308160759823</c:v>
                </c:pt>
                <c:pt idx="5853">
                  <c:v>0.99499706159172518</c:v>
                </c:pt>
                <c:pt idx="5854">
                  <c:v>0.99493357533352289</c:v>
                </c:pt>
                <c:pt idx="5855">
                  <c:v>0.99497345763928757</c:v>
                </c:pt>
                <c:pt idx="5856">
                  <c:v>0.99501466791253401</c:v>
                </c:pt>
                <c:pt idx="5857">
                  <c:v>0.99499113788330373</c:v>
                </c:pt>
                <c:pt idx="5858">
                  <c:v>0.99498143423256513</c:v>
                </c:pt>
                <c:pt idx="5859">
                  <c:v>0.9949833764260666</c:v>
                </c:pt>
                <c:pt idx="5860">
                  <c:v>0.99497478432120656</c:v>
                </c:pt>
                <c:pt idx="5861">
                  <c:v>0.99498190102826045</c:v>
                </c:pt>
                <c:pt idx="5862">
                  <c:v>0.99504417078272278</c:v>
                </c:pt>
                <c:pt idx="5863">
                  <c:v>0.99492675799892849</c:v>
                </c:pt>
                <c:pt idx="5864">
                  <c:v>0.99494557737522304</c:v>
                </c:pt>
                <c:pt idx="5865">
                  <c:v>0.99495432393481809</c:v>
                </c:pt>
                <c:pt idx="5866">
                  <c:v>0.99501728401620126</c:v>
                </c:pt>
                <c:pt idx="5867">
                  <c:v>0.99504498839726896</c:v>
                </c:pt>
                <c:pt idx="5868">
                  <c:v>0.99502073552700121</c:v>
                </c:pt>
                <c:pt idx="5869">
                  <c:v>0.99496669330067167</c:v>
                </c:pt>
                <c:pt idx="5870">
                  <c:v>0.99502524777030477</c:v>
                </c:pt>
                <c:pt idx="5871">
                  <c:v>0.9950027910236614</c:v>
                </c:pt>
                <c:pt idx="5872">
                  <c:v>0.99501684355363296</c:v>
                </c:pt>
                <c:pt idx="5873">
                  <c:v>0.99502868731377625</c:v>
                </c:pt>
                <c:pt idx="5874">
                  <c:v>0.99496142874170657</c:v>
                </c:pt>
                <c:pt idx="5875">
                  <c:v>0.99501926994314183</c:v>
                </c:pt>
                <c:pt idx="5876">
                  <c:v>0.99497790294135302</c:v>
                </c:pt>
                <c:pt idx="5877">
                  <c:v>0.99500424222440131</c:v>
                </c:pt>
                <c:pt idx="5878">
                  <c:v>0.99502204552653806</c:v>
                </c:pt>
                <c:pt idx="5879">
                  <c:v>0.99494226751248438</c:v>
                </c:pt>
                <c:pt idx="5880">
                  <c:v>0.99503985897446179</c:v>
                </c:pt>
                <c:pt idx="5881">
                  <c:v>0.99495184999083186</c:v>
                </c:pt>
                <c:pt idx="5882">
                  <c:v>0.99495195841393047</c:v>
                </c:pt>
                <c:pt idx="5883">
                  <c:v>0.99497125129998376</c:v>
                </c:pt>
                <c:pt idx="5884">
                  <c:v>0.99499372454470403</c:v>
                </c:pt>
                <c:pt idx="5885">
                  <c:v>0.99493059643497872</c:v>
                </c:pt>
                <c:pt idx="5886">
                  <c:v>0.99500788284382047</c:v>
                </c:pt>
                <c:pt idx="5887">
                  <c:v>0.99495439857548285</c:v>
                </c:pt>
                <c:pt idx="5888">
                  <c:v>0.99508288555446422</c:v>
                </c:pt>
                <c:pt idx="5889">
                  <c:v>0.99494827165575572</c:v>
                </c:pt>
                <c:pt idx="5890">
                  <c:v>0.99503771826673859</c:v>
                </c:pt>
                <c:pt idx="5891">
                  <c:v>0.99496387367559003</c:v>
                </c:pt>
                <c:pt idx="5892">
                  <c:v>0.994971120758117</c:v>
                </c:pt>
                <c:pt idx="5893">
                  <c:v>0.99497844720998396</c:v>
                </c:pt>
                <c:pt idx="5894">
                  <c:v>0.9949414583260654</c:v>
                </c:pt>
                <c:pt idx="5895">
                  <c:v>0.99492464806895076</c:v>
                </c:pt>
                <c:pt idx="5896">
                  <c:v>0.99504766854303128</c:v>
                </c:pt>
                <c:pt idx="5897">
                  <c:v>0.99491757907188771</c:v>
                </c:pt>
                <c:pt idx="5898">
                  <c:v>0.99502146868615204</c:v>
                </c:pt>
                <c:pt idx="5899">
                  <c:v>0.99505585704370592</c:v>
                </c:pt>
                <c:pt idx="5900">
                  <c:v>0.99501327282584695</c:v>
                </c:pt>
                <c:pt idx="5901">
                  <c:v>0.99499107568805834</c:v>
                </c:pt>
                <c:pt idx="5902">
                  <c:v>0.99498457306615784</c:v>
                </c:pt>
                <c:pt idx="5903">
                  <c:v>0.99503349188390988</c:v>
                </c:pt>
                <c:pt idx="5904">
                  <c:v>0.99498091245890163</c:v>
                </c:pt>
                <c:pt idx="5905">
                  <c:v>0.99503277753100428</c:v>
                </c:pt>
                <c:pt idx="5906">
                  <c:v>0.99498719609442976</c:v>
                </c:pt>
                <c:pt idx="5907">
                  <c:v>0.99498192879349334</c:v>
                </c:pt>
                <c:pt idx="5908">
                  <c:v>0.99501983151834539</c:v>
                </c:pt>
                <c:pt idx="5909">
                  <c:v>0.99500115593700533</c:v>
                </c:pt>
                <c:pt idx="5910">
                  <c:v>0.99500322927982321</c:v>
                </c:pt>
                <c:pt idx="5911">
                  <c:v>0.99498203775878458</c:v>
                </c:pt>
                <c:pt idx="5912">
                  <c:v>0.99496354357609817</c:v>
                </c:pt>
                <c:pt idx="5913">
                  <c:v>0.99502320774631037</c:v>
                </c:pt>
                <c:pt idx="5914">
                  <c:v>0.99495758643057375</c:v>
                </c:pt>
                <c:pt idx="5915">
                  <c:v>0.995043056223749</c:v>
                </c:pt>
                <c:pt idx="5916">
                  <c:v>0.99499803367342998</c:v>
                </c:pt>
                <c:pt idx="5917">
                  <c:v>0.99501250652218887</c:v>
                </c:pt>
                <c:pt idx="5918">
                  <c:v>0.99501842586814571</c:v>
                </c:pt>
                <c:pt idx="5919">
                  <c:v>0.99494548873718147</c:v>
                </c:pt>
                <c:pt idx="5920">
                  <c:v>0.9949946202902259</c:v>
                </c:pt>
                <c:pt idx="5921">
                  <c:v>0.99502127708449806</c:v>
                </c:pt>
                <c:pt idx="5922">
                  <c:v>0.99501514245890044</c:v>
                </c:pt>
                <c:pt idx="5923">
                  <c:v>0.99495569996109678</c:v>
                </c:pt>
                <c:pt idx="5924">
                  <c:v>0.9950654542978431</c:v>
                </c:pt>
                <c:pt idx="5925">
                  <c:v>0.99496810441716632</c:v>
                </c:pt>
                <c:pt idx="5926">
                  <c:v>0.9949799606423847</c:v>
                </c:pt>
                <c:pt idx="5927">
                  <c:v>0.99497395879649475</c:v>
                </c:pt>
                <c:pt idx="5928">
                  <c:v>0.99506596542406434</c:v>
                </c:pt>
                <c:pt idx="5929">
                  <c:v>0.99500211769565194</c:v>
                </c:pt>
                <c:pt idx="5930">
                  <c:v>0.99501262194148343</c:v>
                </c:pt>
                <c:pt idx="5931">
                  <c:v>0.99502872908290851</c:v>
                </c:pt>
                <c:pt idx="5932">
                  <c:v>0.99508012847061134</c:v>
                </c:pt>
                <c:pt idx="5933">
                  <c:v>0.99494257426957766</c:v>
                </c:pt>
                <c:pt idx="5934">
                  <c:v>0.99493794655165413</c:v>
                </c:pt>
                <c:pt idx="5935">
                  <c:v>0.99498491075391937</c:v>
                </c:pt>
                <c:pt idx="5936">
                  <c:v>0.99499952399130853</c:v>
                </c:pt>
                <c:pt idx="5937">
                  <c:v>0.99500179466821903</c:v>
                </c:pt>
                <c:pt idx="5938">
                  <c:v>0.99502102570344475</c:v>
                </c:pt>
                <c:pt idx="5939">
                  <c:v>0.99494910017761451</c:v>
                </c:pt>
                <c:pt idx="5940">
                  <c:v>0.99502694441412487</c:v>
                </c:pt>
                <c:pt idx="5941">
                  <c:v>0.995013885942026</c:v>
                </c:pt>
                <c:pt idx="5942">
                  <c:v>0.99503319729205342</c:v>
                </c:pt>
                <c:pt idx="5943">
                  <c:v>0.99499538478207283</c:v>
                </c:pt>
                <c:pt idx="5944">
                  <c:v>0.99503878053134931</c:v>
                </c:pt>
                <c:pt idx="5945">
                  <c:v>0.9950228295548269</c:v>
                </c:pt>
                <c:pt idx="5946">
                  <c:v>0.99503015027299291</c:v>
                </c:pt>
                <c:pt idx="5947">
                  <c:v>0.99497968509307877</c:v>
                </c:pt>
                <c:pt idx="5948">
                  <c:v>0.99498027957737667</c:v>
                </c:pt>
                <c:pt idx="5949">
                  <c:v>0.99498526153981781</c:v>
                </c:pt>
                <c:pt idx="5950">
                  <c:v>0.99506610193993617</c:v>
                </c:pt>
                <c:pt idx="5951">
                  <c:v>0.99497738405999758</c:v>
                </c:pt>
                <c:pt idx="5952">
                  <c:v>0.9950613162219204</c:v>
                </c:pt>
                <c:pt idx="5953">
                  <c:v>0.99504354620603153</c:v>
                </c:pt>
                <c:pt idx="5954">
                  <c:v>0.99509107221989568</c:v>
                </c:pt>
                <c:pt idx="5955">
                  <c:v>0.99499620429956814</c:v>
                </c:pt>
                <c:pt idx="5956">
                  <c:v>0.99502738320697803</c:v>
                </c:pt>
                <c:pt idx="5957">
                  <c:v>0.9950467880139906</c:v>
                </c:pt>
                <c:pt idx="5958">
                  <c:v>0.99501257352881722</c:v>
                </c:pt>
                <c:pt idx="5959">
                  <c:v>0.99501697676877598</c:v>
                </c:pt>
                <c:pt idx="5960">
                  <c:v>0.99499142382077588</c:v>
                </c:pt>
                <c:pt idx="5961">
                  <c:v>0.99500655240309066</c:v>
                </c:pt>
                <c:pt idx="5962">
                  <c:v>0.99505809058106198</c:v>
                </c:pt>
                <c:pt idx="5963">
                  <c:v>0.99502612764578857</c:v>
                </c:pt>
                <c:pt idx="5964">
                  <c:v>0.99502886574790761</c:v>
                </c:pt>
                <c:pt idx="5965">
                  <c:v>0.99500809075843</c:v>
                </c:pt>
                <c:pt idx="5966">
                  <c:v>0.99516131421690268</c:v>
                </c:pt>
                <c:pt idx="5967">
                  <c:v>0.99505517039801838</c:v>
                </c:pt>
                <c:pt idx="5968">
                  <c:v>0.99502504089682331</c:v>
                </c:pt>
                <c:pt idx="5969">
                  <c:v>0.99502091392970815</c:v>
                </c:pt>
                <c:pt idx="5970">
                  <c:v>0.99503007359569051</c:v>
                </c:pt>
                <c:pt idx="5971">
                  <c:v>0.9950286352785318</c:v>
                </c:pt>
                <c:pt idx="5972">
                  <c:v>0.9950500548087331</c:v>
                </c:pt>
                <c:pt idx="5973">
                  <c:v>0.995041032519136</c:v>
                </c:pt>
                <c:pt idx="5974">
                  <c:v>0.99500201028589819</c:v>
                </c:pt>
                <c:pt idx="5975">
                  <c:v>0.99507760127839961</c:v>
                </c:pt>
                <c:pt idx="5976">
                  <c:v>0.99506694270091123</c:v>
                </c:pt>
                <c:pt idx="5977">
                  <c:v>0.99503301492031315</c:v>
                </c:pt>
                <c:pt idx="5978">
                  <c:v>0.99495023897519308</c:v>
                </c:pt>
                <c:pt idx="5979">
                  <c:v>0.99503042282464738</c:v>
                </c:pt>
                <c:pt idx="5980">
                  <c:v>0.99501713241764056</c:v>
                </c:pt>
                <c:pt idx="5981">
                  <c:v>0.99499534787191057</c:v>
                </c:pt>
                <c:pt idx="5982">
                  <c:v>0.99501631466398033</c:v>
                </c:pt>
                <c:pt idx="5983">
                  <c:v>0.99491328159538273</c:v>
                </c:pt>
                <c:pt idx="5984">
                  <c:v>0.99497980453510337</c:v>
                </c:pt>
                <c:pt idx="5985">
                  <c:v>0.99496176316570872</c:v>
                </c:pt>
                <c:pt idx="5986">
                  <c:v>0.9949796268349147</c:v>
                </c:pt>
                <c:pt idx="5987">
                  <c:v>0.99496627400977045</c:v>
                </c:pt>
                <c:pt idx="5988">
                  <c:v>0.99502017707506507</c:v>
                </c:pt>
                <c:pt idx="5989">
                  <c:v>0.99501103453497586</c:v>
                </c:pt>
                <c:pt idx="5990">
                  <c:v>0.9950080753223951</c:v>
                </c:pt>
                <c:pt idx="5991">
                  <c:v>0.99504702177686166</c:v>
                </c:pt>
                <c:pt idx="5992">
                  <c:v>0.99496060413036214</c:v>
                </c:pt>
                <c:pt idx="5993">
                  <c:v>0.99507723952318983</c:v>
                </c:pt>
                <c:pt idx="5994">
                  <c:v>0.99497019283665766</c:v>
                </c:pt>
                <c:pt idx="5995">
                  <c:v>0.99506685104149484</c:v>
                </c:pt>
                <c:pt idx="5996">
                  <c:v>0.9949956085533942</c:v>
                </c:pt>
                <c:pt idx="5997">
                  <c:v>0.99503512115805226</c:v>
                </c:pt>
                <c:pt idx="5998">
                  <c:v>0.99504280350308671</c:v>
                </c:pt>
                <c:pt idx="5999">
                  <c:v>0.9950986839875452</c:v>
                </c:pt>
                <c:pt idx="6000">
                  <c:v>0.99497934839706681</c:v>
                </c:pt>
                <c:pt idx="6001">
                  <c:v>0.99505712228773768</c:v>
                </c:pt>
                <c:pt idx="6002">
                  <c:v>0.99502144195601794</c:v>
                </c:pt>
                <c:pt idx="6003">
                  <c:v>0.99500097750534378</c:v>
                </c:pt>
                <c:pt idx="6004">
                  <c:v>0.99508201734314139</c:v>
                </c:pt>
                <c:pt idx="6005">
                  <c:v>0.99509904698172358</c:v>
                </c:pt>
                <c:pt idx="6006">
                  <c:v>0.99501066997142262</c:v>
                </c:pt>
                <c:pt idx="6007">
                  <c:v>0.99503746901809142</c:v>
                </c:pt>
                <c:pt idx="6008">
                  <c:v>0.99506851477790215</c:v>
                </c:pt>
                <c:pt idx="6009">
                  <c:v>0.99507868084648465</c:v>
                </c:pt>
                <c:pt idx="6010">
                  <c:v>0.99507307580808946</c:v>
                </c:pt>
                <c:pt idx="6011">
                  <c:v>0.99505279281675652</c:v>
                </c:pt>
                <c:pt idx="6012">
                  <c:v>0.99510206119734324</c:v>
                </c:pt>
                <c:pt idx="6013">
                  <c:v>0.9950207683325003</c:v>
                </c:pt>
                <c:pt idx="6014">
                  <c:v>0.99502799871864334</c:v>
                </c:pt>
                <c:pt idx="6015">
                  <c:v>0.99504001024574928</c:v>
                </c:pt>
                <c:pt idx="6016">
                  <c:v>0.99500018532944778</c:v>
                </c:pt>
                <c:pt idx="6017">
                  <c:v>0.99503598072355204</c:v>
                </c:pt>
                <c:pt idx="6018">
                  <c:v>0.99508821015110738</c:v>
                </c:pt>
                <c:pt idx="6019">
                  <c:v>0.99498671859329046</c:v>
                </c:pt>
                <c:pt idx="6020">
                  <c:v>0.99498671224160418</c:v>
                </c:pt>
                <c:pt idx="6021">
                  <c:v>0.99498667680281638</c:v>
                </c:pt>
                <c:pt idx="6022">
                  <c:v>0.99509055076724617</c:v>
                </c:pt>
                <c:pt idx="6023">
                  <c:v>0.99501567283208381</c:v>
                </c:pt>
                <c:pt idx="6024">
                  <c:v>0.99504655875907433</c:v>
                </c:pt>
                <c:pt idx="6025">
                  <c:v>0.99504261659606841</c:v>
                </c:pt>
                <c:pt idx="6026">
                  <c:v>0.99496475165079523</c:v>
                </c:pt>
                <c:pt idx="6027">
                  <c:v>0.99503673374778945</c:v>
                </c:pt>
                <c:pt idx="6028">
                  <c:v>0.99496652993466095</c:v>
                </c:pt>
                <c:pt idx="6029">
                  <c:v>0.99497548599775265</c:v>
                </c:pt>
                <c:pt idx="6030">
                  <c:v>0.99504487257831864</c:v>
                </c:pt>
                <c:pt idx="6031">
                  <c:v>0.9950087382756444</c:v>
                </c:pt>
                <c:pt idx="6032">
                  <c:v>0.99498181135787811</c:v>
                </c:pt>
                <c:pt idx="6033">
                  <c:v>0.99503483526027281</c:v>
                </c:pt>
                <c:pt idx="6034">
                  <c:v>0.99510008169342312</c:v>
                </c:pt>
                <c:pt idx="6035">
                  <c:v>0.99507223080210516</c:v>
                </c:pt>
                <c:pt idx="6036">
                  <c:v>0.9949518236666689</c:v>
                </c:pt>
                <c:pt idx="6037">
                  <c:v>0.99512626400701987</c:v>
                </c:pt>
                <c:pt idx="6038">
                  <c:v>0.99506572581590447</c:v>
                </c:pt>
                <c:pt idx="6039">
                  <c:v>0.99504507668592701</c:v>
                </c:pt>
                <c:pt idx="6040">
                  <c:v>0.9950133935580866</c:v>
                </c:pt>
                <c:pt idx="6041">
                  <c:v>0.99504426675343449</c:v>
                </c:pt>
                <c:pt idx="6042">
                  <c:v>0.99508203221272284</c:v>
                </c:pt>
                <c:pt idx="6043">
                  <c:v>0.99506299091111816</c:v>
                </c:pt>
                <c:pt idx="6044">
                  <c:v>0.99509183239006171</c:v>
                </c:pt>
                <c:pt idx="6045">
                  <c:v>0.9950372635267285</c:v>
                </c:pt>
                <c:pt idx="6046">
                  <c:v>0.99506268614566162</c:v>
                </c:pt>
                <c:pt idx="6047">
                  <c:v>0.99501746887962195</c:v>
                </c:pt>
                <c:pt idx="6048">
                  <c:v>0.99500220490557878</c:v>
                </c:pt>
                <c:pt idx="6049">
                  <c:v>0.99499325027865582</c:v>
                </c:pt>
                <c:pt idx="6050">
                  <c:v>0.9950110143838512</c:v>
                </c:pt>
                <c:pt idx="6051">
                  <c:v>0.9950766866428985</c:v>
                </c:pt>
                <c:pt idx="6052">
                  <c:v>0.99501040871743562</c:v>
                </c:pt>
                <c:pt idx="6053">
                  <c:v>0.9949910665419317</c:v>
                </c:pt>
                <c:pt idx="6054">
                  <c:v>0.99497694717291785</c:v>
                </c:pt>
                <c:pt idx="6055">
                  <c:v>0.99503540160558479</c:v>
                </c:pt>
                <c:pt idx="6056">
                  <c:v>0.99503092200407728</c:v>
                </c:pt>
                <c:pt idx="6057">
                  <c:v>0.99507982867993261</c:v>
                </c:pt>
                <c:pt idx="6058">
                  <c:v>0.99501938413417423</c:v>
                </c:pt>
                <c:pt idx="6059">
                  <c:v>0.99503952275012009</c:v>
                </c:pt>
                <c:pt idx="6060">
                  <c:v>0.99502619493296418</c:v>
                </c:pt>
                <c:pt idx="6061">
                  <c:v>0.99505951007184668</c:v>
                </c:pt>
                <c:pt idx="6062">
                  <c:v>0.99503846035233146</c:v>
                </c:pt>
                <c:pt idx="6063">
                  <c:v>0.99503029203382998</c:v>
                </c:pt>
                <c:pt idx="6064">
                  <c:v>0.99504667257761148</c:v>
                </c:pt>
                <c:pt idx="6065">
                  <c:v>0.99505616478775238</c:v>
                </c:pt>
                <c:pt idx="6066">
                  <c:v>0.99505013174452339</c:v>
                </c:pt>
                <c:pt idx="6067">
                  <c:v>0.99505587343704405</c:v>
                </c:pt>
                <c:pt idx="6068">
                  <c:v>0.99506972077503286</c:v>
                </c:pt>
                <c:pt idx="6069">
                  <c:v>0.99499768320408721</c:v>
                </c:pt>
                <c:pt idx="6070">
                  <c:v>0.99505152000392905</c:v>
                </c:pt>
                <c:pt idx="6071">
                  <c:v>0.99498363494107367</c:v>
                </c:pt>
                <c:pt idx="6072">
                  <c:v>0.99512068999448278</c:v>
                </c:pt>
                <c:pt idx="6073">
                  <c:v>0.99503163562236141</c:v>
                </c:pt>
                <c:pt idx="6074">
                  <c:v>0.99500710345355148</c:v>
                </c:pt>
                <c:pt idx="6075">
                  <c:v>0.99497552759914631</c:v>
                </c:pt>
                <c:pt idx="6076">
                  <c:v>0.9950601335416891</c:v>
                </c:pt>
                <c:pt idx="6077">
                  <c:v>0.99503367535162157</c:v>
                </c:pt>
                <c:pt idx="6078">
                  <c:v>0.99503635710650051</c:v>
                </c:pt>
                <c:pt idx="6079">
                  <c:v>0.99505728277228078</c:v>
                </c:pt>
                <c:pt idx="6080">
                  <c:v>0.99495822751895469</c:v>
                </c:pt>
                <c:pt idx="6081">
                  <c:v>0.99508003844595672</c:v>
                </c:pt>
                <c:pt idx="6082">
                  <c:v>0.99504532641748622</c:v>
                </c:pt>
                <c:pt idx="6083">
                  <c:v>0.99504891981095078</c:v>
                </c:pt>
                <c:pt idx="6084">
                  <c:v>0.99509961885536413</c:v>
                </c:pt>
                <c:pt idx="6085">
                  <c:v>0.99502997064531529</c:v>
                </c:pt>
                <c:pt idx="6086">
                  <c:v>0.99508447474017547</c:v>
                </c:pt>
                <c:pt idx="6087">
                  <c:v>0.99501762586876619</c:v>
                </c:pt>
                <c:pt idx="6088">
                  <c:v>0.99500244470218246</c:v>
                </c:pt>
                <c:pt idx="6089">
                  <c:v>0.99508360257864892</c:v>
                </c:pt>
                <c:pt idx="6090">
                  <c:v>0.99501680470319909</c:v>
                </c:pt>
                <c:pt idx="6091">
                  <c:v>0.99503205806855644</c:v>
                </c:pt>
                <c:pt idx="6092">
                  <c:v>0.99511058545531894</c:v>
                </c:pt>
                <c:pt idx="6093">
                  <c:v>0.99505096884776467</c:v>
                </c:pt>
                <c:pt idx="6094">
                  <c:v>0.99505481642610583</c:v>
                </c:pt>
                <c:pt idx="6095">
                  <c:v>0.99507923612954308</c:v>
                </c:pt>
                <c:pt idx="6096">
                  <c:v>0.99507095272605961</c:v>
                </c:pt>
                <c:pt idx="6097">
                  <c:v>0.99507338295047021</c:v>
                </c:pt>
                <c:pt idx="6098">
                  <c:v>0.99505015278292419</c:v>
                </c:pt>
                <c:pt idx="6099">
                  <c:v>0.99503583020750663</c:v>
                </c:pt>
                <c:pt idx="6100">
                  <c:v>0.99503017670882121</c:v>
                </c:pt>
                <c:pt idx="6101">
                  <c:v>0.99504815505322708</c:v>
                </c:pt>
                <c:pt idx="6102">
                  <c:v>0.99501131519366559</c:v>
                </c:pt>
                <c:pt idx="6103">
                  <c:v>0.99509398107986924</c:v>
                </c:pt>
                <c:pt idx="6104">
                  <c:v>0.9950153130520113</c:v>
                </c:pt>
                <c:pt idx="6105">
                  <c:v>0.99493867455038387</c:v>
                </c:pt>
                <c:pt idx="6106">
                  <c:v>0.99507739479657997</c:v>
                </c:pt>
                <c:pt idx="6107">
                  <c:v>0.99505835050475122</c:v>
                </c:pt>
                <c:pt idx="6108">
                  <c:v>0.99503390181354479</c:v>
                </c:pt>
                <c:pt idx="6109">
                  <c:v>0.99504836908007066</c:v>
                </c:pt>
                <c:pt idx="6110">
                  <c:v>0.99499670167557142</c:v>
                </c:pt>
                <c:pt idx="6111">
                  <c:v>0.99502312355963174</c:v>
                </c:pt>
                <c:pt idx="6112">
                  <c:v>0.99502870693610057</c:v>
                </c:pt>
                <c:pt idx="6113">
                  <c:v>0.99503898134575564</c:v>
                </c:pt>
                <c:pt idx="6114">
                  <c:v>0.99503135055036729</c:v>
                </c:pt>
                <c:pt idx="6115">
                  <c:v>0.99495847508208923</c:v>
                </c:pt>
                <c:pt idx="6116">
                  <c:v>0.9950185121067936</c:v>
                </c:pt>
                <c:pt idx="6117">
                  <c:v>0.99502192220130425</c:v>
                </c:pt>
                <c:pt idx="6118">
                  <c:v>0.99511608057528034</c:v>
                </c:pt>
                <c:pt idx="6119">
                  <c:v>0.99497610166891626</c:v>
                </c:pt>
                <c:pt idx="6120">
                  <c:v>0.99501084607734591</c:v>
                </c:pt>
                <c:pt idx="6121">
                  <c:v>0.99499086506937884</c:v>
                </c:pt>
                <c:pt idx="6122">
                  <c:v>0.99496219893638294</c:v>
                </c:pt>
                <c:pt idx="6123">
                  <c:v>0.99505237066167462</c:v>
                </c:pt>
                <c:pt idx="6124">
                  <c:v>0.99499604182881063</c:v>
                </c:pt>
                <c:pt idx="6125">
                  <c:v>0.99503100466332361</c:v>
                </c:pt>
                <c:pt idx="6126">
                  <c:v>0.99502699671398065</c:v>
                </c:pt>
                <c:pt idx="6127">
                  <c:v>0.99495624198976096</c:v>
                </c:pt>
                <c:pt idx="6128">
                  <c:v>0.99503373076172075</c:v>
                </c:pt>
                <c:pt idx="6129">
                  <c:v>0.99504085428807398</c:v>
                </c:pt>
                <c:pt idx="6130">
                  <c:v>0.99504105653737918</c:v>
                </c:pt>
                <c:pt idx="6131">
                  <c:v>0.99505144031042236</c:v>
                </c:pt>
                <c:pt idx="6132">
                  <c:v>0.99498387200181504</c:v>
                </c:pt>
                <c:pt idx="6133">
                  <c:v>0.99498715257440717</c:v>
                </c:pt>
                <c:pt idx="6134">
                  <c:v>0.99501336322848133</c:v>
                </c:pt>
                <c:pt idx="6135">
                  <c:v>0.9950340861793161</c:v>
                </c:pt>
                <c:pt idx="6136">
                  <c:v>0.99501723359711902</c:v>
                </c:pt>
                <c:pt idx="6137">
                  <c:v>0.99504728696711664</c:v>
                </c:pt>
                <c:pt idx="6138">
                  <c:v>0.99498520778455368</c:v>
                </c:pt>
                <c:pt idx="6139">
                  <c:v>0.99506695916985566</c:v>
                </c:pt>
                <c:pt idx="6140">
                  <c:v>0.99498647536801277</c:v>
                </c:pt>
                <c:pt idx="6141">
                  <c:v>0.99503381644793476</c:v>
                </c:pt>
                <c:pt idx="6142">
                  <c:v>0.9950219306476058</c:v>
                </c:pt>
                <c:pt idx="6143">
                  <c:v>0.99498093958941825</c:v>
                </c:pt>
                <c:pt idx="6144">
                  <c:v>0.99503109459547934</c:v>
                </c:pt>
                <c:pt idx="6145">
                  <c:v>0.99506817613500853</c:v>
                </c:pt>
                <c:pt idx="6146">
                  <c:v>0.99508570401550456</c:v>
                </c:pt>
                <c:pt idx="6147">
                  <c:v>0.99503564299090586</c:v>
                </c:pt>
                <c:pt idx="6148">
                  <c:v>0.99500302481731628</c:v>
                </c:pt>
                <c:pt idx="6149">
                  <c:v>0.99503938165450867</c:v>
                </c:pt>
                <c:pt idx="6150">
                  <c:v>0.99501649518372681</c:v>
                </c:pt>
                <c:pt idx="6151">
                  <c:v>0.99509035092682074</c:v>
                </c:pt>
                <c:pt idx="6152">
                  <c:v>0.99501327117228877</c:v>
                </c:pt>
                <c:pt idx="6153">
                  <c:v>0.99507173704789331</c:v>
                </c:pt>
                <c:pt idx="6154">
                  <c:v>0.9950323625797558</c:v>
                </c:pt>
                <c:pt idx="6155">
                  <c:v>0.99506470106827061</c:v>
                </c:pt>
                <c:pt idx="6156">
                  <c:v>0.99502876533176976</c:v>
                </c:pt>
                <c:pt idx="6157">
                  <c:v>0.9949524238555133</c:v>
                </c:pt>
                <c:pt idx="6158">
                  <c:v>0.99500080871832475</c:v>
                </c:pt>
                <c:pt idx="6159">
                  <c:v>0.99506344308500383</c:v>
                </c:pt>
                <c:pt idx="6160">
                  <c:v>0.99497648277321393</c:v>
                </c:pt>
                <c:pt idx="6161">
                  <c:v>0.99504028103756448</c:v>
                </c:pt>
                <c:pt idx="6162">
                  <c:v>0.99501786713477558</c:v>
                </c:pt>
                <c:pt idx="6163">
                  <c:v>0.99502953397571126</c:v>
                </c:pt>
                <c:pt idx="6164">
                  <c:v>0.99502119860787952</c:v>
                </c:pt>
                <c:pt idx="6165">
                  <c:v>0.99498771103503003</c:v>
                </c:pt>
                <c:pt idx="6166">
                  <c:v>0.99501974405783633</c:v>
                </c:pt>
                <c:pt idx="6167">
                  <c:v>0.99507055035599368</c:v>
                </c:pt>
                <c:pt idx="6168">
                  <c:v>0.99502255404846729</c:v>
                </c:pt>
                <c:pt idx="6169">
                  <c:v>0.99502583921332199</c:v>
                </c:pt>
                <c:pt idx="6170">
                  <c:v>0.99506277657125641</c:v>
                </c:pt>
                <c:pt idx="6171">
                  <c:v>0.99498262613126809</c:v>
                </c:pt>
                <c:pt idx="6172">
                  <c:v>0.99499271047768811</c:v>
                </c:pt>
                <c:pt idx="6173">
                  <c:v>0.99500763624563726</c:v>
                </c:pt>
                <c:pt idx="6174">
                  <c:v>0.99500050006876917</c:v>
                </c:pt>
                <c:pt idx="6175">
                  <c:v>0.99501957770070582</c:v>
                </c:pt>
                <c:pt idx="6176">
                  <c:v>0.99504520490206783</c:v>
                </c:pt>
                <c:pt idx="6177">
                  <c:v>0.99501321011463606</c:v>
                </c:pt>
                <c:pt idx="6178">
                  <c:v>0.99507196754414073</c:v>
                </c:pt>
                <c:pt idx="6179">
                  <c:v>0.99500642339749568</c:v>
                </c:pt>
                <c:pt idx="6180">
                  <c:v>0.99500850639453597</c:v>
                </c:pt>
                <c:pt idx="6181">
                  <c:v>0.99505149666251025</c:v>
                </c:pt>
                <c:pt idx="6182">
                  <c:v>0.99496727435542054</c:v>
                </c:pt>
                <c:pt idx="6183">
                  <c:v>0.99505732785570122</c:v>
                </c:pt>
                <c:pt idx="6184">
                  <c:v>0.99496595365156859</c:v>
                </c:pt>
                <c:pt idx="6185">
                  <c:v>0.99502469855272191</c:v>
                </c:pt>
                <c:pt idx="6186">
                  <c:v>0.99503470697788021</c:v>
                </c:pt>
                <c:pt idx="6187">
                  <c:v>0.99502939545682445</c:v>
                </c:pt>
                <c:pt idx="6188">
                  <c:v>0.99512346451701605</c:v>
                </c:pt>
                <c:pt idx="6189">
                  <c:v>0.99501997230062666</c:v>
                </c:pt>
                <c:pt idx="6190">
                  <c:v>0.9949730218162095</c:v>
                </c:pt>
                <c:pt idx="6191">
                  <c:v>0.99498858711703964</c:v>
                </c:pt>
                <c:pt idx="6192">
                  <c:v>0.9949710898785924</c:v>
                </c:pt>
                <c:pt idx="6193">
                  <c:v>0.9950094674364367</c:v>
                </c:pt>
                <c:pt idx="6194">
                  <c:v>0.99506975036611789</c:v>
                </c:pt>
                <c:pt idx="6195">
                  <c:v>0.99502146867474506</c:v>
                </c:pt>
                <c:pt idx="6196">
                  <c:v>0.99498155293733759</c:v>
                </c:pt>
                <c:pt idx="6197">
                  <c:v>0.99499397897871711</c:v>
                </c:pt>
                <c:pt idx="6198">
                  <c:v>0.99507752740426636</c:v>
                </c:pt>
                <c:pt idx="6199">
                  <c:v>0.99506136971880566</c:v>
                </c:pt>
                <c:pt idx="6200">
                  <c:v>0.99498459865719346</c:v>
                </c:pt>
                <c:pt idx="6201">
                  <c:v>0.99501058100957329</c:v>
                </c:pt>
                <c:pt idx="6202">
                  <c:v>0.9949962586977652</c:v>
                </c:pt>
                <c:pt idx="6203">
                  <c:v>0.99506007652262041</c:v>
                </c:pt>
                <c:pt idx="6204">
                  <c:v>0.99502128420467451</c:v>
                </c:pt>
                <c:pt idx="6205">
                  <c:v>0.99499845038275081</c:v>
                </c:pt>
                <c:pt idx="6206">
                  <c:v>0.99497426987782145</c:v>
                </c:pt>
                <c:pt idx="6207">
                  <c:v>0.99499945187197703</c:v>
                </c:pt>
                <c:pt idx="6208">
                  <c:v>0.99504440307238906</c:v>
                </c:pt>
                <c:pt idx="6209">
                  <c:v>0.99504923894743336</c:v>
                </c:pt>
                <c:pt idx="6210">
                  <c:v>0.99503234336846369</c:v>
                </c:pt>
                <c:pt idx="6211">
                  <c:v>0.99502430311034817</c:v>
                </c:pt>
                <c:pt idx="6212">
                  <c:v>0.99499985616089248</c:v>
                </c:pt>
                <c:pt idx="6213">
                  <c:v>0.99502762608823048</c:v>
                </c:pt>
                <c:pt idx="6214">
                  <c:v>0.99504850472618345</c:v>
                </c:pt>
                <c:pt idx="6215">
                  <c:v>0.99501005655163921</c:v>
                </c:pt>
                <c:pt idx="6216">
                  <c:v>0.99500838601339425</c:v>
                </c:pt>
                <c:pt idx="6217">
                  <c:v>0.99506807119028429</c:v>
                </c:pt>
                <c:pt idx="6218">
                  <c:v>0.99495114423612951</c:v>
                </c:pt>
                <c:pt idx="6219">
                  <c:v>0.99492794347756019</c:v>
                </c:pt>
                <c:pt idx="6220">
                  <c:v>0.99501302011672621</c:v>
                </c:pt>
                <c:pt idx="6221">
                  <c:v>0.99502015045591263</c:v>
                </c:pt>
                <c:pt idx="6222">
                  <c:v>0.99499149873276826</c:v>
                </c:pt>
                <c:pt idx="6223">
                  <c:v>0.99501796605925419</c:v>
                </c:pt>
                <c:pt idx="6224">
                  <c:v>0.9950298079255685</c:v>
                </c:pt>
                <c:pt idx="6225">
                  <c:v>0.99503686201000341</c:v>
                </c:pt>
                <c:pt idx="6226">
                  <c:v>0.99503107922552447</c:v>
                </c:pt>
                <c:pt idx="6227">
                  <c:v>0.9950215788926684</c:v>
                </c:pt>
                <c:pt idx="6228">
                  <c:v>0.99503278456182187</c:v>
                </c:pt>
                <c:pt idx="6229">
                  <c:v>0.99497501805315158</c:v>
                </c:pt>
                <c:pt idx="6230">
                  <c:v>0.9949920294895549</c:v>
                </c:pt>
                <c:pt idx="6231">
                  <c:v>0.99509254429118021</c:v>
                </c:pt>
                <c:pt idx="6232">
                  <c:v>0.99508712066562088</c:v>
                </c:pt>
                <c:pt idx="6233">
                  <c:v>0.99499986967530751</c:v>
                </c:pt>
                <c:pt idx="6234">
                  <c:v>0.99496602856190475</c:v>
                </c:pt>
                <c:pt idx="6235">
                  <c:v>0.99507123948862353</c:v>
                </c:pt>
                <c:pt idx="6236">
                  <c:v>0.99503419104763391</c:v>
                </c:pt>
                <c:pt idx="6237">
                  <c:v>0.99494138987515113</c:v>
                </c:pt>
                <c:pt idx="6238">
                  <c:v>0.99501622688709679</c:v>
                </c:pt>
                <c:pt idx="6239">
                  <c:v>0.9950310669031448</c:v>
                </c:pt>
                <c:pt idx="6240">
                  <c:v>0.99499480271202978</c:v>
                </c:pt>
                <c:pt idx="6241">
                  <c:v>0.99504513801309724</c:v>
                </c:pt>
                <c:pt idx="6242">
                  <c:v>0.99498892981195319</c:v>
                </c:pt>
                <c:pt idx="6243">
                  <c:v>0.9950950726023694</c:v>
                </c:pt>
                <c:pt idx="6244">
                  <c:v>0.99498008515446301</c:v>
                </c:pt>
                <c:pt idx="6245">
                  <c:v>0.99498992811432752</c:v>
                </c:pt>
                <c:pt idx="6246">
                  <c:v>0.99507583405134803</c:v>
                </c:pt>
                <c:pt idx="6247">
                  <c:v>0.99504109163038568</c:v>
                </c:pt>
                <c:pt idx="6248">
                  <c:v>0.9950546366913452</c:v>
                </c:pt>
                <c:pt idx="6249">
                  <c:v>0.99503887383727418</c:v>
                </c:pt>
                <c:pt idx="6250">
                  <c:v>0.99503152621049651</c:v>
                </c:pt>
                <c:pt idx="6251">
                  <c:v>0.99503054098905952</c:v>
                </c:pt>
                <c:pt idx="6252">
                  <c:v>0.99508916849280737</c:v>
                </c:pt>
                <c:pt idx="6253">
                  <c:v>0.99506467919113462</c:v>
                </c:pt>
                <c:pt idx="6254">
                  <c:v>0.99497066339057882</c:v>
                </c:pt>
                <c:pt idx="6255">
                  <c:v>0.99498044351933002</c:v>
                </c:pt>
                <c:pt idx="6256">
                  <c:v>0.99496869816249511</c:v>
                </c:pt>
                <c:pt idx="6257">
                  <c:v>0.99497897669979585</c:v>
                </c:pt>
                <c:pt idx="6258">
                  <c:v>0.9949815993630291</c:v>
                </c:pt>
                <c:pt idx="6259">
                  <c:v>0.99499019787863052</c:v>
                </c:pt>
                <c:pt idx="6260">
                  <c:v>0.99500104498372766</c:v>
                </c:pt>
                <c:pt idx="6261">
                  <c:v>0.99495457449771207</c:v>
                </c:pt>
                <c:pt idx="6262">
                  <c:v>0.9949838736374601</c:v>
                </c:pt>
                <c:pt idx="6263">
                  <c:v>0.99499603854365859</c:v>
                </c:pt>
                <c:pt idx="6264">
                  <c:v>0.99500831470833406</c:v>
                </c:pt>
                <c:pt idx="6265">
                  <c:v>0.9950691041617411</c:v>
                </c:pt>
                <c:pt idx="6266">
                  <c:v>0.99507216567969481</c:v>
                </c:pt>
                <c:pt idx="6267">
                  <c:v>0.99504919428374083</c:v>
                </c:pt>
                <c:pt idx="6268">
                  <c:v>0.99496024680366701</c:v>
                </c:pt>
                <c:pt idx="6269">
                  <c:v>0.99503391667061369</c:v>
                </c:pt>
                <c:pt idx="6270">
                  <c:v>0.99497391379191424</c:v>
                </c:pt>
                <c:pt idx="6271">
                  <c:v>0.99500060601854712</c:v>
                </c:pt>
                <c:pt idx="6272">
                  <c:v>0.99494773303821482</c:v>
                </c:pt>
                <c:pt idx="6273">
                  <c:v>0.99495404257570774</c:v>
                </c:pt>
                <c:pt idx="6274">
                  <c:v>0.99501836566023572</c:v>
                </c:pt>
                <c:pt idx="6275">
                  <c:v>0.99507386199614511</c:v>
                </c:pt>
                <c:pt idx="6276">
                  <c:v>0.99503906256918551</c:v>
                </c:pt>
                <c:pt idx="6277">
                  <c:v>0.99497699106401916</c:v>
                </c:pt>
                <c:pt idx="6278">
                  <c:v>0.99506533755559112</c:v>
                </c:pt>
                <c:pt idx="6279">
                  <c:v>0.99498460266085376</c:v>
                </c:pt>
                <c:pt idx="6280">
                  <c:v>0.9949957892072967</c:v>
                </c:pt>
                <c:pt idx="6281">
                  <c:v>0.99492486352095832</c:v>
                </c:pt>
                <c:pt idx="6282">
                  <c:v>0.99495538832314856</c:v>
                </c:pt>
                <c:pt idx="6283">
                  <c:v>0.99501675951279445</c:v>
                </c:pt>
                <c:pt idx="6284">
                  <c:v>0.99497330216769719</c:v>
                </c:pt>
                <c:pt idx="6285">
                  <c:v>0.99497970770310684</c:v>
                </c:pt>
                <c:pt idx="6286">
                  <c:v>0.99497550585584793</c:v>
                </c:pt>
                <c:pt idx="6287">
                  <c:v>0.99498697457471197</c:v>
                </c:pt>
                <c:pt idx="6288">
                  <c:v>0.9950201793037895</c:v>
                </c:pt>
                <c:pt idx="6289">
                  <c:v>0.99498532770691295</c:v>
                </c:pt>
                <c:pt idx="6290">
                  <c:v>0.99493242404813009</c:v>
                </c:pt>
                <c:pt idx="6291">
                  <c:v>0.99503223954328757</c:v>
                </c:pt>
                <c:pt idx="6292">
                  <c:v>0.99499106142309379</c:v>
                </c:pt>
                <c:pt idx="6293">
                  <c:v>0.99497642969731559</c:v>
                </c:pt>
                <c:pt idx="6294">
                  <c:v>0.99500618810205377</c:v>
                </c:pt>
                <c:pt idx="6295">
                  <c:v>0.9950184250261862</c:v>
                </c:pt>
                <c:pt idx="6296">
                  <c:v>0.99499802192697395</c:v>
                </c:pt>
                <c:pt idx="6297">
                  <c:v>0.9949829335259428</c:v>
                </c:pt>
                <c:pt idx="6298">
                  <c:v>0.99495127755066215</c:v>
                </c:pt>
                <c:pt idx="6299">
                  <c:v>0.9950101325927958</c:v>
                </c:pt>
                <c:pt idx="6300">
                  <c:v>0.99493298568638666</c:v>
                </c:pt>
                <c:pt idx="6301">
                  <c:v>0.99497744752181483</c:v>
                </c:pt>
                <c:pt idx="6302">
                  <c:v>0.99497460543817573</c:v>
                </c:pt>
                <c:pt idx="6303">
                  <c:v>0.99497243118246503</c:v>
                </c:pt>
                <c:pt idx="6304">
                  <c:v>0.9950529924473035</c:v>
                </c:pt>
                <c:pt idx="6305">
                  <c:v>0.99494944138429875</c:v>
                </c:pt>
                <c:pt idx="6306">
                  <c:v>0.99496199457646561</c:v>
                </c:pt>
                <c:pt idx="6307">
                  <c:v>0.99498497995326252</c:v>
                </c:pt>
                <c:pt idx="6308">
                  <c:v>0.99502768267232322</c:v>
                </c:pt>
                <c:pt idx="6309">
                  <c:v>0.99497988685607075</c:v>
                </c:pt>
                <c:pt idx="6310">
                  <c:v>0.99500685192348093</c:v>
                </c:pt>
                <c:pt idx="6311">
                  <c:v>0.99496649257591818</c:v>
                </c:pt>
                <c:pt idx="6312">
                  <c:v>0.99491483858553142</c:v>
                </c:pt>
                <c:pt idx="6313">
                  <c:v>0.99500692968739612</c:v>
                </c:pt>
                <c:pt idx="6314">
                  <c:v>0.99501567878005304</c:v>
                </c:pt>
                <c:pt idx="6315">
                  <c:v>0.99499704842394565</c:v>
                </c:pt>
                <c:pt idx="6316">
                  <c:v>0.99500917636290642</c:v>
                </c:pt>
                <c:pt idx="6317">
                  <c:v>0.99501405879758664</c:v>
                </c:pt>
                <c:pt idx="6318">
                  <c:v>0.9949719345009459</c:v>
                </c:pt>
                <c:pt idx="6319">
                  <c:v>0.99497160371275395</c:v>
                </c:pt>
                <c:pt idx="6320">
                  <c:v>0.99499456690213539</c:v>
                </c:pt>
                <c:pt idx="6321">
                  <c:v>0.99500598100995497</c:v>
                </c:pt>
                <c:pt idx="6322">
                  <c:v>0.99500484539746481</c:v>
                </c:pt>
                <c:pt idx="6323">
                  <c:v>0.99496756306352174</c:v>
                </c:pt>
                <c:pt idx="6324">
                  <c:v>0.9950082932976857</c:v>
                </c:pt>
                <c:pt idx="6325">
                  <c:v>0.99502209252184548</c:v>
                </c:pt>
                <c:pt idx="6326">
                  <c:v>0.99505473701941716</c:v>
                </c:pt>
                <c:pt idx="6327">
                  <c:v>0.99502703827915373</c:v>
                </c:pt>
                <c:pt idx="6328">
                  <c:v>0.99501133060313485</c:v>
                </c:pt>
                <c:pt idx="6329">
                  <c:v>0.99498509740661811</c:v>
                </c:pt>
                <c:pt idx="6330">
                  <c:v>0.99491962975329062</c:v>
                </c:pt>
                <c:pt idx="6331">
                  <c:v>0.99499056874794545</c:v>
                </c:pt>
                <c:pt idx="6332">
                  <c:v>0.99494371042358543</c:v>
                </c:pt>
                <c:pt idx="6333">
                  <c:v>0.99502016560544904</c:v>
                </c:pt>
                <c:pt idx="6334">
                  <c:v>0.99495700474742532</c:v>
                </c:pt>
                <c:pt idx="6335">
                  <c:v>0.99501969221620568</c:v>
                </c:pt>
                <c:pt idx="6336">
                  <c:v>0.99497027216532152</c:v>
                </c:pt>
                <c:pt idx="6337">
                  <c:v>0.99503652976891266</c:v>
                </c:pt>
                <c:pt idx="6338">
                  <c:v>0.994993986107096</c:v>
                </c:pt>
                <c:pt idx="6339">
                  <c:v>0.99496784865698251</c:v>
                </c:pt>
                <c:pt idx="6340">
                  <c:v>0.99501158092006459</c:v>
                </c:pt>
                <c:pt idx="6341">
                  <c:v>0.99500921553847999</c:v>
                </c:pt>
                <c:pt idx="6342">
                  <c:v>0.99501279427772227</c:v>
                </c:pt>
                <c:pt idx="6343">
                  <c:v>0.9950299695584236</c:v>
                </c:pt>
                <c:pt idx="6344">
                  <c:v>0.9950023259614118</c:v>
                </c:pt>
                <c:pt idx="6345">
                  <c:v>0.99501972706864117</c:v>
                </c:pt>
                <c:pt idx="6346">
                  <c:v>0.99499941596216623</c:v>
                </c:pt>
                <c:pt idx="6347">
                  <c:v>0.99500262642150361</c:v>
                </c:pt>
                <c:pt idx="6348">
                  <c:v>0.99504302176481652</c:v>
                </c:pt>
                <c:pt idx="6349">
                  <c:v>0.99505600810403239</c:v>
                </c:pt>
                <c:pt idx="6350">
                  <c:v>0.99500838323227958</c:v>
                </c:pt>
                <c:pt idx="6351">
                  <c:v>0.99498884806443111</c:v>
                </c:pt>
                <c:pt idx="6352">
                  <c:v>0.99496948971266119</c:v>
                </c:pt>
                <c:pt idx="6353">
                  <c:v>0.9949669511039213</c:v>
                </c:pt>
                <c:pt idx="6354">
                  <c:v>0.99502308426011432</c:v>
                </c:pt>
                <c:pt idx="6355">
                  <c:v>0.99497389151576221</c:v>
                </c:pt>
                <c:pt idx="6356">
                  <c:v>0.99500268283412019</c:v>
                </c:pt>
                <c:pt idx="6357">
                  <c:v>0.99494969610074757</c:v>
                </c:pt>
                <c:pt idx="6358">
                  <c:v>0.99497387684555127</c:v>
                </c:pt>
                <c:pt idx="6359">
                  <c:v>0.99499476956887056</c:v>
                </c:pt>
                <c:pt idx="6360">
                  <c:v>0.99506705606167989</c:v>
                </c:pt>
                <c:pt idx="6361">
                  <c:v>0.9949790452014885</c:v>
                </c:pt>
                <c:pt idx="6362">
                  <c:v>0.99505844185308157</c:v>
                </c:pt>
                <c:pt idx="6363">
                  <c:v>0.99503277648941513</c:v>
                </c:pt>
                <c:pt idx="6364">
                  <c:v>0.99504035869416785</c:v>
                </c:pt>
                <c:pt idx="6365">
                  <c:v>0.99499052254035514</c:v>
                </c:pt>
                <c:pt idx="6366">
                  <c:v>0.99500069242610745</c:v>
                </c:pt>
                <c:pt idx="6367">
                  <c:v>0.99499598115232546</c:v>
                </c:pt>
                <c:pt idx="6368">
                  <c:v>0.99498435971321808</c:v>
                </c:pt>
                <c:pt idx="6369">
                  <c:v>0.99493402539537867</c:v>
                </c:pt>
                <c:pt idx="6370">
                  <c:v>0.99503001447983253</c:v>
                </c:pt>
                <c:pt idx="6371">
                  <c:v>0.99498030784794167</c:v>
                </c:pt>
                <c:pt idx="6372">
                  <c:v>0.9950185521191709</c:v>
                </c:pt>
                <c:pt idx="6373">
                  <c:v>0.99497975198346922</c:v>
                </c:pt>
                <c:pt idx="6374">
                  <c:v>0.99501032713070758</c:v>
                </c:pt>
                <c:pt idx="6375">
                  <c:v>0.99503837828366104</c:v>
                </c:pt>
                <c:pt idx="6376">
                  <c:v>0.99504690699737175</c:v>
                </c:pt>
                <c:pt idx="6377">
                  <c:v>0.99500639320223871</c:v>
                </c:pt>
                <c:pt idx="6378">
                  <c:v>0.99500956801931972</c:v>
                </c:pt>
                <c:pt idx="6379">
                  <c:v>0.99505455509195129</c:v>
                </c:pt>
                <c:pt idx="6380">
                  <c:v>0.99503923581944698</c:v>
                </c:pt>
                <c:pt idx="6381">
                  <c:v>0.99500032873383082</c:v>
                </c:pt>
                <c:pt idx="6382">
                  <c:v>0.99502722815688915</c:v>
                </c:pt>
                <c:pt idx="6383">
                  <c:v>0.99506492139571956</c:v>
                </c:pt>
                <c:pt idx="6384">
                  <c:v>0.99505509823534721</c:v>
                </c:pt>
                <c:pt idx="6385">
                  <c:v>0.99496748991411776</c:v>
                </c:pt>
                <c:pt idx="6386">
                  <c:v>0.99499508601153397</c:v>
                </c:pt>
                <c:pt idx="6387">
                  <c:v>0.99501455863282129</c:v>
                </c:pt>
                <c:pt idx="6388">
                  <c:v>0.99493620189617382</c:v>
                </c:pt>
                <c:pt idx="6389">
                  <c:v>0.99499164073184165</c:v>
                </c:pt>
                <c:pt idx="6390">
                  <c:v>0.9950294350557507</c:v>
                </c:pt>
                <c:pt idx="6391">
                  <c:v>0.99498643011929189</c:v>
                </c:pt>
                <c:pt idx="6392">
                  <c:v>0.99501086753520895</c:v>
                </c:pt>
                <c:pt idx="6393">
                  <c:v>0.99500181651193398</c:v>
                </c:pt>
                <c:pt idx="6394">
                  <c:v>0.99498815307002886</c:v>
                </c:pt>
                <c:pt idx="6395">
                  <c:v>0.99503796773076325</c:v>
                </c:pt>
                <c:pt idx="6396">
                  <c:v>0.99503211546297321</c:v>
                </c:pt>
                <c:pt idx="6397">
                  <c:v>0.99501939555741026</c:v>
                </c:pt>
                <c:pt idx="6398">
                  <c:v>0.99500957875739782</c:v>
                </c:pt>
                <c:pt idx="6399">
                  <c:v>0.99508412073554864</c:v>
                </c:pt>
                <c:pt idx="6400">
                  <c:v>0.99500718935989452</c:v>
                </c:pt>
                <c:pt idx="6401">
                  <c:v>0.99502950148504987</c:v>
                </c:pt>
                <c:pt idx="6402">
                  <c:v>0.99496014907390051</c:v>
                </c:pt>
                <c:pt idx="6403">
                  <c:v>0.99499393424424654</c:v>
                </c:pt>
                <c:pt idx="6404">
                  <c:v>0.99500834454713105</c:v>
                </c:pt>
                <c:pt idx="6405">
                  <c:v>0.99497397963445799</c:v>
                </c:pt>
                <c:pt idx="6406">
                  <c:v>0.99504590901578982</c:v>
                </c:pt>
                <c:pt idx="6407">
                  <c:v>0.99505596132459817</c:v>
                </c:pt>
                <c:pt idx="6408">
                  <c:v>0.99496389161827281</c:v>
                </c:pt>
                <c:pt idx="6409">
                  <c:v>0.99493049420935309</c:v>
                </c:pt>
                <c:pt idx="6410">
                  <c:v>0.99495029119515166</c:v>
                </c:pt>
                <c:pt idx="6411">
                  <c:v>0.99498560954288062</c:v>
                </c:pt>
                <c:pt idx="6412">
                  <c:v>0.9949947622404961</c:v>
                </c:pt>
                <c:pt idx="6413">
                  <c:v>0.99501049500502359</c:v>
                </c:pt>
                <c:pt idx="6414">
                  <c:v>0.99502043947327934</c:v>
                </c:pt>
                <c:pt idx="6415">
                  <c:v>0.99496606135778676</c:v>
                </c:pt>
                <c:pt idx="6416">
                  <c:v>0.99495356692954395</c:v>
                </c:pt>
                <c:pt idx="6417">
                  <c:v>0.99493722586192468</c:v>
                </c:pt>
                <c:pt idx="6418">
                  <c:v>0.99499101830594316</c:v>
                </c:pt>
                <c:pt idx="6419">
                  <c:v>0.99497387541093663</c:v>
                </c:pt>
                <c:pt idx="6420">
                  <c:v>0.99499821788629805</c:v>
                </c:pt>
                <c:pt idx="6421">
                  <c:v>0.99491725052439228</c:v>
                </c:pt>
                <c:pt idx="6422">
                  <c:v>0.99500527357059809</c:v>
                </c:pt>
                <c:pt idx="6423">
                  <c:v>0.99495544777563971</c:v>
                </c:pt>
                <c:pt idx="6424">
                  <c:v>0.99501106380825477</c:v>
                </c:pt>
                <c:pt idx="6425">
                  <c:v>0.99497738678204617</c:v>
                </c:pt>
                <c:pt idx="6426">
                  <c:v>0.99505404916667073</c:v>
                </c:pt>
                <c:pt idx="6427">
                  <c:v>0.99496942921888165</c:v>
                </c:pt>
                <c:pt idx="6428">
                  <c:v>0.99492905190543401</c:v>
                </c:pt>
                <c:pt idx="6429">
                  <c:v>0.9950197033581879</c:v>
                </c:pt>
                <c:pt idx="6430">
                  <c:v>0.99502023247865301</c:v>
                </c:pt>
                <c:pt idx="6431">
                  <c:v>0.99499669161480431</c:v>
                </c:pt>
                <c:pt idx="6432">
                  <c:v>0.9949684284575715</c:v>
                </c:pt>
                <c:pt idx="6433">
                  <c:v>0.99500004824879718</c:v>
                </c:pt>
                <c:pt idx="6434">
                  <c:v>0.99500419376078997</c:v>
                </c:pt>
                <c:pt idx="6435">
                  <c:v>0.99493663199335503</c:v>
                </c:pt>
                <c:pt idx="6436">
                  <c:v>0.9950606696062031</c:v>
                </c:pt>
                <c:pt idx="6437">
                  <c:v>0.99498427893392261</c:v>
                </c:pt>
                <c:pt idx="6438">
                  <c:v>0.99503225540608453</c:v>
                </c:pt>
                <c:pt idx="6439">
                  <c:v>0.9950458916359961</c:v>
                </c:pt>
                <c:pt idx="6440">
                  <c:v>0.99503235040092708</c:v>
                </c:pt>
                <c:pt idx="6441">
                  <c:v>0.99496429199769798</c:v>
                </c:pt>
                <c:pt idx="6442">
                  <c:v>0.99504132123962308</c:v>
                </c:pt>
                <c:pt idx="6443">
                  <c:v>0.9949693512820722</c:v>
                </c:pt>
                <c:pt idx="6444">
                  <c:v>0.9950466005095826</c:v>
                </c:pt>
                <c:pt idx="6445">
                  <c:v>0.99503429915901798</c:v>
                </c:pt>
                <c:pt idx="6446">
                  <c:v>0.99495060466515783</c:v>
                </c:pt>
                <c:pt idx="6447">
                  <c:v>0.99501993822290247</c:v>
                </c:pt>
                <c:pt idx="6448">
                  <c:v>0.99496783221981755</c:v>
                </c:pt>
                <c:pt idx="6449">
                  <c:v>0.99508556751696497</c:v>
                </c:pt>
                <c:pt idx="6450">
                  <c:v>0.99493241175250691</c:v>
                </c:pt>
                <c:pt idx="6451">
                  <c:v>0.99500123117872297</c:v>
                </c:pt>
                <c:pt idx="6452">
                  <c:v>0.99505739842235708</c:v>
                </c:pt>
                <c:pt idx="6453">
                  <c:v>0.99502167380749884</c:v>
                </c:pt>
                <c:pt idx="6454">
                  <c:v>0.99500033366369256</c:v>
                </c:pt>
                <c:pt idx="6455">
                  <c:v>0.99498620433259788</c:v>
                </c:pt>
                <c:pt idx="6456">
                  <c:v>0.99496332977823154</c:v>
                </c:pt>
                <c:pt idx="6457">
                  <c:v>0.99497198031162448</c:v>
                </c:pt>
                <c:pt idx="6458">
                  <c:v>0.99501134580765482</c:v>
                </c:pt>
                <c:pt idx="6459">
                  <c:v>0.99507075006491408</c:v>
                </c:pt>
                <c:pt idx="6460">
                  <c:v>0.99497706177674194</c:v>
                </c:pt>
                <c:pt idx="6461">
                  <c:v>0.995037655973813</c:v>
                </c:pt>
                <c:pt idx="6462">
                  <c:v>0.99497181523654454</c:v>
                </c:pt>
                <c:pt idx="6463">
                  <c:v>0.99500816597203745</c:v>
                </c:pt>
                <c:pt idx="6464">
                  <c:v>0.99497454930177287</c:v>
                </c:pt>
                <c:pt idx="6465">
                  <c:v>0.99500386066601343</c:v>
                </c:pt>
                <c:pt idx="6466">
                  <c:v>0.994985973474943</c:v>
                </c:pt>
                <c:pt idx="6467">
                  <c:v>0.99499259696030495</c:v>
                </c:pt>
                <c:pt idx="6468">
                  <c:v>0.99501367491903991</c:v>
                </c:pt>
                <c:pt idx="6469">
                  <c:v>0.99498355888254852</c:v>
                </c:pt>
                <c:pt idx="6470">
                  <c:v>0.99500238196955904</c:v>
                </c:pt>
                <c:pt idx="6471">
                  <c:v>0.99501660307363904</c:v>
                </c:pt>
                <c:pt idx="6472">
                  <c:v>0.99496458769103258</c:v>
                </c:pt>
                <c:pt idx="6473">
                  <c:v>0.99499335235830488</c:v>
                </c:pt>
                <c:pt idx="6474">
                  <c:v>0.99500799250504091</c:v>
                </c:pt>
                <c:pt idx="6475">
                  <c:v>0.99503519173442401</c:v>
                </c:pt>
                <c:pt idx="6476">
                  <c:v>0.99503521410146667</c:v>
                </c:pt>
                <c:pt idx="6477">
                  <c:v>0.99504983808645975</c:v>
                </c:pt>
                <c:pt idx="6478">
                  <c:v>0.99499192557867133</c:v>
                </c:pt>
                <c:pt idx="6479">
                  <c:v>0.99505792723434405</c:v>
                </c:pt>
                <c:pt idx="6480">
                  <c:v>0.99507226215437095</c:v>
                </c:pt>
                <c:pt idx="6481">
                  <c:v>0.99498435720372347</c:v>
                </c:pt>
                <c:pt idx="6482">
                  <c:v>0.99505234496226125</c:v>
                </c:pt>
                <c:pt idx="6483">
                  <c:v>0.99501709287955631</c:v>
                </c:pt>
                <c:pt idx="6484">
                  <c:v>0.99500619455746497</c:v>
                </c:pt>
                <c:pt idx="6485">
                  <c:v>0.99504456058209867</c:v>
                </c:pt>
                <c:pt idx="6486">
                  <c:v>0.99503416148677137</c:v>
                </c:pt>
                <c:pt idx="6487">
                  <c:v>0.99494680612591802</c:v>
                </c:pt>
                <c:pt idx="6488">
                  <c:v>0.99500407014229919</c:v>
                </c:pt>
                <c:pt idx="6489">
                  <c:v>0.99503270502734131</c:v>
                </c:pt>
                <c:pt idx="6490">
                  <c:v>0.9950062096881731</c:v>
                </c:pt>
                <c:pt idx="6491">
                  <c:v>0.99502060860485164</c:v>
                </c:pt>
                <c:pt idx="6492">
                  <c:v>0.99500455631486306</c:v>
                </c:pt>
                <c:pt idx="6493">
                  <c:v>0.99500967195487811</c:v>
                </c:pt>
                <c:pt idx="6494">
                  <c:v>0.99498312535044742</c:v>
                </c:pt>
                <c:pt idx="6495">
                  <c:v>0.99500212348230166</c:v>
                </c:pt>
                <c:pt idx="6496">
                  <c:v>0.9950553622359839</c:v>
                </c:pt>
                <c:pt idx="6497">
                  <c:v>0.99495093852233407</c:v>
                </c:pt>
                <c:pt idx="6498">
                  <c:v>0.99499392566770162</c:v>
                </c:pt>
                <c:pt idx="6499">
                  <c:v>0.99498025722883165</c:v>
                </c:pt>
                <c:pt idx="6500">
                  <c:v>0.99507612209984464</c:v>
                </c:pt>
                <c:pt idx="6501">
                  <c:v>0.99500994370547879</c:v>
                </c:pt>
                <c:pt idx="6502">
                  <c:v>0.99504533001627749</c:v>
                </c:pt>
                <c:pt idx="6503">
                  <c:v>0.99498591699630323</c:v>
                </c:pt>
                <c:pt idx="6504">
                  <c:v>0.9949431423890136</c:v>
                </c:pt>
                <c:pt idx="6505">
                  <c:v>0.99498837495286085</c:v>
                </c:pt>
                <c:pt idx="6506">
                  <c:v>0.99494413989787378</c:v>
                </c:pt>
                <c:pt idx="6507">
                  <c:v>0.99494282085317298</c:v>
                </c:pt>
                <c:pt idx="6508">
                  <c:v>0.99495591704976361</c:v>
                </c:pt>
                <c:pt idx="6509">
                  <c:v>0.99498514465158228</c:v>
                </c:pt>
                <c:pt idx="6510">
                  <c:v>0.99509317617931992</c:v>
                </c:pt>
                <c:pt idx="6511">
                  <c:v>0.99501184784670382</c:v>
                </c:pt>
                <c:pt idx="6512">
                  <c:v>0.99502561640286058</c:v>
                </c:pt>
                <c:pt idx="6513">
                  <c:v>0.99501803318870774</c:v>
                </c:pt>
                <c:pt idx="6514">
                  <c:v>0.99505148883320016</c:v>
                </c:pt>
                <c:pt idx="6515">
                  <c:v>0.99501061789721923</c:v>
                </c:pt>
                <c:pt idx="6516">
                  <c:v>0.99492419172582536</c:v>
                </c:pt>
                <c:pt idx="6517">
                  <c:v>0.99499825850825874</c:v>
                </c:pt>
                <c:pt idx="6518">
                  <c:v>0.99501114172148752</c:v>
                </c:pt>
                <c:pt idx="6519">
                  <c:v>0.99501104857848988</c:v>
                </c:pt>
                <c:pt idx="6520">
                  <c:v>0.99499832396230203</c:v>
                </c:pt>
                <c:pt idx="6521">
                  <c:v>0.9949813446752741</c:v>
                </c:pt>
                <c:pt idx="6522">
                  <c:v>0.99497390597616941</c:v>
                </c:pt>
                <c:pt idx="6523">
                  <c:v>0.99501056786005304</c:v>
                </c:pt>
                <c:pt idx="6524">
                  <c:v>0.99501128776160497</c:v>
                </c:pt>
                <c:pt idx="6525">
                  <c:v>0.99501485893991459</c:v>
                </c:pt>
                <c:pt idx="6526">
                  <c:v>0.99496608643464302</c:v>
                </c:pt>
                <c:pt idx="6527">
                  <c:v>0.99499096655546349</c:v>
                </c:pt>
                <c:pt idx="6528">
                  <c:v>0.99497890578017156</c:v>
                </c:pt>
                <c:pt idx="6529">
                  <c:v>0.99501462900415139</c:v>
                </c:pt>
                <c:pt idx="6530">
                  <c:v>0.99499323592918487</c:v>
                </c:pt>
                <c:pt idx="6531">
                  <c:v>0.99502202516138016</c:v>
                </c:pt>
                <c:pt idx="6532">
                  <c:v>0.99500303518283228</c:v>
                </c:pt>
                <c:pt idx="6533">
                  <c:v>0.9950502191296644</c:v>
                </c:pt>
                <c:pt idx="6534">
                  <c:v>0.99496630561583088</c:v>
                </c:pt>
                <c:pt idx="6535">
                  <c:v>0.99503932815251939</c:v>
                </c:pt>
                <c:pt idx="6536">
                  <c:v>0.99501831941215868</c:v>
                </c:pt>
                <c:pt idx="6537">
                  <c:v>0.99501696686501051</c:v>
                </c:pt>
                <c:pt idx="6538">
                  <c:v>0.99502331322182902</c:v>
                </c:pt>
                <c:pt idx="6539">
                  <c:v>0.99501421133782764</c:v>
                </c:pt>
                <c:pt idx="6540">
                  <c:v>0.99502757523715879</c:v>
                </c:pt>
                <c:pt idx="6541">
                  <c:v>0.99496519235599601</c:v>
                </c:pt>
                <c:pt idx="6542">
                  <c:v>0.9950523824302937</c:v>
                </c:pt>
                <c:pt idx="6543">
                  <c:v>0.99503523041296082</c:v>
                </c:pt>
                <c:pt idx="6544">
                  <c:v>0.99492019761266193</c:v>
                </c:pt>
                <c:pt idx="6545">
                  <c:v>0.99498569083705579</c:v>
                </c:pt>
                <c:pt idx="6546">
                  <c:v>0.99504633138109211</c:v>
                </c:pt>
                <c:pt idx="6547">
                  <c:v>0.99492625363729992</c:v>
                </c:pt>
                <c:pt idx="6548">
                  <c:v>0.99498293218246137</c:v>
                </c:pt>
                <c:pt idx="6549">
                  <c:v>0.99499610482333312</c:v>
                </c:pt>
                <c:pt idx="6550">
                  <c:v>0.99497829496265722</c:v>
                </c:pt>
                <c:pt idx="6551">
                  <c:v>0.99504014586083445</c:v>
                </c:pt>
                <c:pt idx="6552">
                  <c:v>0.99499511030084309</c:v>
                </c:pt>
                <c:pt idx="6553">
                  <c:v>0.99493928824742095</c:v>
                </c:pt>
                <c:pt idx="6554">
                  <c:v>0.99499347399091542</c:v>
                </c:pt>
                <c:pt idx="6555">
                  <c:v>0.99496265653288163</c:v>
                </c:pt>
                <c:pt idx="6556">
                  <c:v>0.99499054930115893</c:v>
                </c:pt>
                <c:pt idx="6557">
                  <c:v>0.99501484173425436</c:v>
                </c:pt>
                <c:pt idx="6558">
                  <c:v>0.99507313538595954</c:v>
                </c:pt>
                <c:pt idx="6559">
                  <c:v>0.99499238837698267</c:v>
                </c:pt>
                <c:pt idx="6560">
                  <c:v>0.99499080866399059</c:v>
                </c:pt>
                <c:pt idx="6561">
                  <c:v>0.99499464973842811</c:v>
                </c:pt>
                <c:pt idx="6562">
                  <c:v>0.99499621892758316</c:v>
                </c:pt>
                <c:pt idx="6563">
                  <c:v>0.99503294400711761</c:v>
                </c:pt>
                <c:pt idx="6564">
                  <c:v>0.9949631810011047</c:v>
                </c:pt>
                <c:pt idx="6565">
                  <c:v>0.99501833911965787</c:v>
                </c:pt>
                <c:pt idx="6566">
                  <c:v>0.99499040468282329</c:v>
                </c:pt>
                <c:pt idx="6567">
                  <c:v>0.9950175197416935</c:v>
                </c:pt>
                <c:pt idx="6568">
                  <c:v>0.99497867791776962</c:v>
                </c:pt>
                <c:pt idx="6569">
                  <c:v>0.99497498114874494</c:v>
                </c:pt>
                <c:pt idx="6570">
                  <c:v>0.9949881133980637</c:v>
                </c:pt>
                <c:pt idx="6571">
                  <c:v>0.99505202300379669</c:v>
                </c:pt>
                <c:pt idx="6572">
                  <c:v>0.99495682756507142</c:v>
                </c:pt>
                <c:pt idx="6573">
                  <c:v>0.99492371259428525</c:v>
                </c:pt>
                <c:pt idx="6574">
                  <c:v>0.99503133265145127</c:v>
                </c:pt>
                <c:pt idx="6575">
                  <c:v>0.99493537838477419</c:v>
                </c:pt>
                <c:pt idx="6576">
                  <c:v>0.99492293818187005</c:v>
                </c:pt>
                <c:pt idx="6577">
                  <c:v>0.99498189856634578</c:v>
                </c:pt>
                <c:pt idx="6578">
                  <c:v>0.99491966603428084</c:v>
                </c:pt>
                <c:pt idx="6579">
                  <c:v>0.99502337041841415</c:v>
                </c:pt>
                <c:pt idx="6580">
                  <c:v>0.99506189931638234</c:v>
                </c:pt>
                <c:pt idx="6581">
                  <c:v>0.9950387030008957</c:v>
                </c:pt>
                <c:pt idx="6582">
                  <c:v>0.99498241597997006</c:v>
                </c:pt>
                <c:pt idx="6583">
                  <c:v>0.99496797681455318</c:v>
                </c:pt>
                <c:pt idx="6584">
                  <c:v>0.99500144035392413</c:v>
                </c:pt>
                <c:pt idx="6585">
                  <c:v>0.99501616364571843</c:v>
                </c:pt>
                <c:pt idx="6586">
                  <c:v>0.99498604363450882</c:v>
                </c:pt>
                <c:pt idx="6587">
                  <c:v>0.99500533396817126</c:v>
                </c:pt>
                <c:pt idx="6588">
                  <c:v>0.99504247550636571</c:v>
                </c:pt>
                <c:pt idx="6589">
                  <c:v>0.99502997368103263</c:v>
                </c:pt>
                <c:pt idx="6590">
                  <c:v>0.99497907373157235</c:v>
                </c:pt>
                <c:pt idx="6591">
                  <c:v>0.99497495799765989</c:v>
                </c:pt>
                <c:pt idx="6592">
                  <c:v>0.9950548236593123</c:v>
                </c:pt>
                <c:pt idx="6593">
                  <c:v>0.9949879370652811</c:v>
                </c:pt>
                <c:pt idx="6594">
                  <c:v>0.99500752763632494</c:v>
                </c:pt>
                <c:pt idx="6595">
                  <c:v>0.99498531612553898</c:v>
                </c:pt>
                <c:pt idx="6596">
                  <c:v>0.99497570574481997</c:v>
                </c:pt>
                <c:pt idx="6597">
                  <c:v>0.99501791783151816</c:v>
                </c:pt>
                <c:pt idx="6598">
                  <c:v>0.99499064566990081</c:v>
                </c:pt>
                <c:pt idx="6599">
                  <c:v>0.99503854664150493</c:v>
                </c:pt>
                <c:pt idx="6600">
                  <c:v>0.9950057697362269</c:v>
                </c:pt>
                <c:pt idx="6601">
                  <c:v>0.99501177766199145</c:v>
                </c:pt>
                <c:pt idx="6602">
                  <c:v>0.99505150262854358</c:v>
                </c:pt>
                <c:pt idx="6603">
                  <c:v>0.99500158732309185</c:v>
                </c:pt>
                <c:pt idx="6604">
                  <c:v>0.99498541081619585</c:v>
                </c:pt>
                <c:pt idx="6605">
                  <c:v>0.99497625703976211</c:v>
                </c:pt>
                <c:pt idx="6606">
                  <c:v>0.99497020001432324</c:v>
                </c:pt>
                <c:pt idx="6607">
                  <c:v>0.99500955500911603</c:v>
                </c:pt>
                <c:pt idx="6608">
                  <c:v>0.99496829972630529</c:v>
                </c:pt>
                <c:pt idx="6609">
                  <c:v>0.99499193465889857</c:v>
                </c:pt>
                <c:pt idx="6610">
                  <c:v>0.99499152295062665</c:v>
                </c:pt>
                <c:pt idx="6611">
                  <c:v>0.99500269664546659</c:v>
                </c:pt>
                <c:pt idx="6612">
                  <c:v>0.99506464775380754</c:v>
                </c:pt>
                <c:pt idx="6613">
                  <c:v>0.99499684706994629</c:v>
                </c:pt>
                <c:pt idx="6614">
                  <c:v>0.99502682385985186</c:v>
                </c:pt>
                <c:pt idx="6615">
                  <c:v>0.99497046450219861</c:v>
                </c:pt>
                <c:pt idx="6616">
                  <c:v>0.99498017018722817</c:v>
                </c:pt>
                <c:pt idx="6617">
                  <c:v>0.99506479572387208</c:v>
                </c:pt>
                <c:pt idx="6618">
                  <c:v>0.99496198560495364</c:v>
                </c:pt>
                <c:pt idx="6619">
                  <c:v>0.99505856882241284</c:v>
                </c:pt>
                <c:pt idx="6620">
                  <c:v>0.99499330296087596</c:v>
                </c:pt>
                <c:pt idx="6621">
                  <c:v>0.99501546334443824</c:v>
                </c:pt>
                <c:pt idx="6622">
                  <c:v>0.9949791662768469</c:v>
                </c:pt>
                <c:pt idx="6623">
                  <c:v>0.9949401813159563</c:v>
                </c:pt>
                <c:pt idx="6624">
                  <c:v>0.99497214055479344</c:v>
                </c:pt>
                <c:pt idx="6625">
                  <c:v>0.99498413784185757</c:v>
                </c:pt>
                <c:pt idx="6626">
                  <c:v>0.99492933972964848</c:v>
                </c:pt>
                <c:pt idx="6627">
                  <c:v>0.99497766854942571</c:v>
                </c:pt>
                <c:pt idx="6628">
                  <c:v>0.99496636848525233</c:v>
                </c:pt>
                <c:pt idx="6629">
                  <c:v>0.99496938731000795</c:v>
                </c:pt>
                <c:pt idx="6630">
                  <c:v>0.99503348187513152</c:v>
                </c:pt>
                <c:pt idx="6631">
                  <c:v>0.99499780695449003</c:v>
                </c:pt>
                <c:pt idx="6632">
                  <c:v>0.99490137982863747</c:v>
                </c:pt>
                <c:pt idx="6633">
                  <c:v>0.99501312034615652</c:v>
                </c:pt>
                <c:pt idx="6634">
                  <c:v>0.99496506712096533</c:v>
                </c:pt>
                <c:pt idx="6635">
                  <c:v>0.99496292442917156</c:v>
                </c:pt>
                <c:pt idx="6636">
                  <c:v>0.9950280769833888</c:v>
                </c:pt>
                <c:pt idx="6637">
                  <c:v>0.9949510292274697</c:v>
                </c:pt>
                <c:pt idx="6638">
                  <c:v>0.99498970882088456</c:v>
                </c:pt>
                <c:pt idx="6639">
                  <c:v>0.99503811162049605</c:v>
                </c:pt>
                <c:pt idx="6640">
                  <c:v>0.99497325095078482</c:v>
                </c:pt>
                <c:pt idx="6641">
                  <c:v>0.99501533296088829</c:v>
                </c:pt>
                <c:pt idx="6642">
                  <c:v>0.9949982964297116</c:v>
                </c:pt>
                <c:pt idx="6643">
                  <c:v>0.99493055181541112</c:v>
                </c:pt>
                <c:pt idx="6644">
                  <c:v>0.99497546246564417</c:v>
                </c:pt>
                <c:pt idx="6645">
                  <c:v>0.99498093405352317</c:v>
                </c:pt>
                <c:pt idx="6646">
                  <c:v>0.99503461934561543</c:v>
                </c:pt>
                <c:pt idx="6647">
                  <c:v>0.99502247341249639</c:v>
                </c:pt>
                <c:pt idx="6648">
                  <c:v>0.99497135456304786</c:v>
                </c:pt>
                <c:pt idx="6649">
                  <c:v>0.99501020137060037</c:v>
                </c:pt>
                <c:pt idx="6650">
                  <c:v>0.99504382437331751</c:v>
                </c:pt>
                <c:pt idx="6651">
                  <c:v>0.99493678014887466</c:v>
                </c:pt>
                <c:pt idx="6652">
                  <c:v>0.99502858245672066</c:v>
                </c:pt>
                <c:pt idx="6653">
                  <c:v>0.9949849761254822</c:v>
                </c:pt>
                <c:pt idx="6654">
                  <c:v>0.99498988082275108</c:v>
                </c:pt>
                <c:pt idx="6655">
                  <c:v>0.99500025541847081</c:v>
                </c:pt>
                <c:pt idx="6656">
                  <c:v>0.99507648000309812</c:v>
                </c:pt>
                <c:pt idx="6657">
                  <c:v>0.994992393867703</c:v>
                </c:pt>
                <c:pt idx="6658">
                  <c:v>0.99496235067869743</c:v>
                </c:pt>
                <c:pt idx="6659">
                  <c:v>0.9949913060234209</c:v>
                </c:pt>
                <c:pt idx="6660">
                  <c:v>0.99498584248680666</c:v>
                </c:pt>
                <c:pt idx="6661">
                  <c:v>0.99494340635686818</c:v>
                </c:pt>
                <c:pt idx="6662">
                  <c:v>0.99493574992910938</c:v>
                </c:pt>
                <c:pt idx="6663">
                  <c:v>0.99504268333607626</c:v>
                </c:pt>
                <c:pt idx="6664">
                  <c:v>0.99496653063915408</c:v>
                </c:pt>
                <c:pt idx="6665">
                  <c:v>0.99500216761403115</c:v>
                </c:pt>
                <c:pt idx="6666">
                  <c:v>0.99498522143062318</c:v>
                </c:pt>
                <c:pt idx="6667">
                  <c:v>0.9949759088440473</c:v>
                </c:pt>
                <c:pt idx="6668">
                  <c:v>0.99501095498980352</c:v>
                </c:pt>
                <c:pt idx="6669">
                  <c:v>0.9949528011207639</c:v>
                </c:pt>
                <c:pt idx="6670">
                  <c:v>0.99496646915668274</c:v>
                </c:pt>
                <c:pt idx="6671">
                  <c:v>0.99503718659964213</c:v>
                </c:pt>
                <c:pt idx="6672">
                  <c:v>0.99502187438916778</c:v>
                </c:pt>
                <c:pt idx="6673">
                  <c:v>0.99491831391158558</c:v>
                </c:pt>
                <c:pt idx="6674">
                  <c:v>0.99499498410989695</c:v>
                </c:pt>
                <c:pt idx="6675">
                  <c:v>0.9950005262063043</c:v>
                </c:pt>
                <c:pt idx="6676">
                  <c:v>0.99506047836794009</c:v>
                </c:pt>
                <c:pt idx="6677">
                  <c:v>0.99497075323650841</c:v>
                </c:pt>
                <c:pt idx="6678">
                  <c:v>0.99504446391996426</c:v>
                </c:pt>
                <c:pt idx="6679">
                  <c:v>0.99496753207073518</c:v>
                </c:pt>
                <c:pt idx="6680">
                  <c:v>0.99503515341050097</c:v>
                </c:pt>
                <c:pt idx="6681">
                  <c:v>0.99505245469896175</c:v>
                </c:pt>
                <c:pt idx="6682">
                  <c:v>0.99502979822532955</c:v>
                </c:pt>
                <c:pt idx="6683">
                  <c:v>0.99502767501545186</c:v>
                </c:pt>
                <c:pt idx="6684">
                  <c:v>0.9950187649853407</c:v>
                </c:pt>
                <c:pt idx="6685">
                  <c:v>0.99499039129381828</c:v>
                </c:pt>
                <c:pt idx="6686">
                  <c:v>0.9949727425158984</c:v>
                </c:pt>
                <c:pt idx="6687">
                  <c:v>0.99503656548595909</c:v>
                </c:pt>
                <c:pt idx="6688">
                  <c:v>0.99502793596946848</c:v>
                </c:pt>
                <c:pt idx="6689">
                  <c:v>0.99499228579148791</c:v>
                </c:pt>
                <c:pt idx="6690">
                  <c:v>0.99503070585862441</c:v>
                </c:pt>
                <c:pt idx="6691">
                  <c:v>0.99501112542874171</c:v>
                </c:pt>
                <c:pt idx="6692">
                  <c:v>0.99498844051309154</c:v>
                </c:pt>
                <c:pt idx="6693">
                  <c:v>0.9949754304675823</c:v>
                </c:pt>
                <c:pt idx="6694">
                  <c:v>0.99502343775433477</c:v>
                </c:pt>
                <c:pt idx="6695">
                  <c:v>0.99498497451336954</c:v>
                </c:pt>
                <c:pt idx="6696">
                  <c:v>0.99498288130018886</c:v>
                </c:pt>
                <c:pt idx="6697">
                  <c:v>0.99495127757531443</c:v>
                </c:pt>
                <c:pt idx="6698">
                  <c:v>0.99498276377217132</c:v>
                </c:pt>
                <c:pt idx="6699">
                  <c:v>0.99497289569774394</c:v>
                </c:pt>
                <c:pt idx="6700">
                  <c:v>0.99495222403141825</c:v>
                </c:pt>
                <c:pt idx="6701">
                  <c:v>0.99496304188782569</c:v>
                </c:pt>
                <c:pt idx="6702">
                  <c:v>0.99501132025369032</c:v>
                </c:pt>
                <c:pt idx="6703">
                  <c:v>0.99498670913733722</c:v>
                </c:pt>
                <c:pt idx="6704">
                  <c:v>0.99506734553509102</c:v>
                </c:pt>
                <c:pt idx="6705">
                  <c:v>0.99500217548192316</c:v>
                </c:pt>
                <c:pt idx="6706">
                  <c:v>0.99499441559201485</c:v>
                </c:pt>
                <c:pt idx="6707">
                  <c:v>0.99500372960836225</c:v>
                </c:pt>
                <c:pt idx="6708">
                  <c:v>0.99497157451162666</c:v>
                </c:pt>
                <c:pt idx="6709">
                  <c:v>0.99495700339875315</c:v>
                </c:pt>
                <c:pt idx="6710">
                  <c:v>0.99501745971246114</c:v>
                </c:pt>
                <c:pt idx="6711">
                  <c:v>0.99501404828569773</c:v>
                </c:pt>
                <c:pt idx="6712">
                  <c:v>0.99502617257916448</c:v>
                </c:pt>
                <c:pt idx="6713">
                  <c:v>0.99493977871296568</c:v>
                </c:pt>
                <c:pt idx="6714">
                  <c:v>0.99498987578607068</c:v>
                </c:pt>
                <c:pt idx="6715">
                  <c:v>0.99497155692160166</c:v>
                </c:pt>
                <c:pt idx="6716">
                  <c:v>0.99506838024322886</c:v>
                </c:pt>
                <c:pt idx="6717">
                  <c:v>0.99498996537510176</c:v>
                </c:pt>
                <c:pt idx="6718">
                  <c:v>0.99503382961218012</c:v>
                </c:pt>
                <c:pt idx="6719">
                  <c:v>0.99503442922638474</c:v>
                </c:pt>
                <c:pt idx="6720">
                  <c:v>0.99496277627930019</c:v>
                </c:pt>
                <c:pt idx="6721">
                  <c:v>0.9949788486543788</c:v>
                </c:pt>
                <c:pt idx="6722">
                  <c:v>0.99497793843490867</c:v>
                </c:pt>
                <c:pt idx="6723">
                  <c:v>0.9950505819040254</c:v>
                </c:pt>
                <c:pt idx="6724">
                  <c:v>0.99503469546340084</c:v>
                </c:pt>
                <c:pt idx="6725">
                  <c:v>0.99499910448950835</c:v>
                </c:pt>
                <c:pt idx="6726">
                  <c:v>0.99501952136186467</c:v>
                </c:pt>
                <c:pt idx="6727">
                  <c:v>0.99500505551076213</c:v>
                </c:pt>
                <c:pt idx="6728">
                  <c:v>0.99499202209137216</c:v>
                </c:pt>
                <c:pt idx="6729">
                  <c:v>0.99500869240138989</c:v>
                </c:pt>
                <c:pt idx="6730">
                  <c:v>0.99496524740848247</c:v>
                </c:pt>
                <c:pt idx="6731">
                  <c:v>0.99501426843023566</c:v>
                </c:pt>
                <c:pt idx="6732">
                  <c:v>0.99499276091699851</c:v>
                </c:pt>
                <c:pt idx="6733">
                  <c:v>0.9950007226971147</c:v>
                </c:pt>
                <c:pt idx="6734">
                  <c:v>0.99493602531496061</c:v>
                </c:pt>
                <c:pt idx="6735">
                  <c:v>0.99501422589774624</c:v>
                </c:pt>
                <c:pt idx="6736">
                  <c:v>0.99498439205110378</c:v>
                </c:pt>
                <c:pt idx="6737">
                  <c:v>0.99497918282848863</c:v>
                </c:pt>
                <c:pt idx="6738">
                  <c:v>0.99496498264240529</c:v>
                </c:pt>
                <c:pt idx="6739">
                  <c:v>0.99496654718503974</c:v>
                </c:pt>
                <c:pt idx="6740">
                  <c:v>0.99496380638423021</c:v>
                </c:pt>
                <c:pt idx="6741">
                  <c:v>0.99502048982554192</c:v>
                </c:pt>
                <c:pt idx="6742">
                  <c:v>0.99500639948552594</c:v>
                </c:pt>
                <c:pt idx="6743">
                  <c:v>0.99493085539060822</c:v>
                </c:pt>
                <c:pt idx="6744">
                  <c:v>0.9950586454662449</c:v>
                </c:pt>
                <c:pt idx="6745">
                  <c:v>0.99499958036493619</c:v>
                </c:pt>
                <c:pt idx="6746">
                  <c:v>0.9950325029697259</c:v>
                </c:pt>
                <c:pt idx="6747">
                  <c:v>0.99497431936423253</c:v>
                </c:pt>
                <c:pt idx="6748">
                  <c:v>0.99494578822162527</c:v>
                </c:pt>
                <c:pt idx="6749">
                  <c:v>0.99495809176811811</c:v>
                </c:pt>
                <c:pt idx="6750">
                  <c:v>0.9949805386303916</c:v>
                </c:pt>
                <c:pt idx="6751">
                  <c:v>0.99501070498705935</c:v>
                </c:pt>
                <c:pt idx="6752">
                  <c:v>0.99501886325179967</c:v>
                </c:pt>
                <c:pt idx="6753">
                  <c:v>0.99501817029354134</c:v>
                </c:pt>
                <c:pt idx="6754">
                  <c:v>0.9950618282509115</c:v>
                </c:pt>
                <c:pt idx="6755">
                  <c:v>0.99507711788107567</c:v>
                </c:pt>
                <c:pt idx="6756">
                  <c:v>0.99503178973124784</c:v>
                </c:pt>
                <c:pt idx="6757">
                  <c:v>0.99499556254327559</c:v>
                </c:pt>
                <c:pt idx="6758">
                  <c:v>0.99497565732083892</c:v>
                </c:pt>
                <c:pt idx="6759">
                  <c:v>0.99499071105909853</c:v>
                </c:pt>
                <c:pt idx="6760">
                  <c:v>0.9949734248835076</c:v>
                </c:pt>
                <c:pt idx="6761">
                  <c:v>0.99497761541475382</c:v>
                </c:pt>
                <c:pt idx="6762">
                  <c:v>0.99495924308143158</c:v>
                </c:pt>
                <c:pt idx="6763">
                  <c:v>0.99506563111630564</c:v>
                </c:pt>
                <c:pt idx="6764">
                  <c:v>0.99498899272702512</c:v>
                </c:pt>
                <c:pt idx="6765">
                  <c:v>0.99499512586717331</c:v>
                </c:pt>
                <c:pt idx="6766">
                  <c:v>0.99492446111020216</c:v>
                </c:pt>
                <c:pt idx="6767">
                  <c:v>0.9949756924105535</c:v>
                </c:pt>
                <c:pt idx="6768">
                  <c:v>0.99504717627956007</c:v>
                </c:pt>
                <c:pt idx="6769">
                  <c:v>0.99498146369486751</c:v>
                </c:pt>
                <c:pt idx="6770">
                  <c:v>0.9949302185497344</c:v>
                </c:pt>
                <c:pt idx="6771">
                  <c:v>0.9949746669152344</c:v>
                </c:pt>
                <c:pt idx="6772">
                  <c:v>0.99501298660321602</c:v>
                </c:pt>
                <c:pt idx="6773">
                  <c:v>0.99493428681858054</c:v>
                </c:pt>
                <c:pt idx="6774">
                  <c:v>0.99502965141759436</c:v>
                </c:pt>
                <c:pt idx="6775">
                  <c:v>0.99493580906901757</c:v>
                </c:pt>
                <c:pt idx="6776">
                  <c:v>0.99497142744605149</c:v>
                </c:pt>
                <c:pt idx="6777">
                  <c:v>0.99501916043408423</c:v>
                </c:pt>
                <c:pt idx="6778">
                  <c:v>0.99502807235334834</c:v>
                </c:pt>
                <c:pt idx="6779">
                  <c:v>0.99499805688940424</c:v>
                </c:pt>
                <c:pt idx="6780">
                  <c:v>0.99501537488434721</c:v>
                </c:pt>
                <c:pt idx="6781">
                  <c:v>0.99502296921281375</c:v>
                </c:pt>
                <c:pt idx="6782">
                  <c:v>0.99501741646274966</c:v>
                </c:pt>
                <c:pt idx="6783">
                  <c:v>0.99502333380858166</c:v>
                </c:pt>
                <c:pt idx="6784">
                  <c:v>0.99499872917673571</c:v>
                </c:pt>
                <c:pt idx="6785">
                  <c:v>0.99498847061751949</c:v>
                </c:pt>
                <c:pt idx="6786">
                  <c:v>0.99507945970611922</c:v>
                </c:pt>
                <c:pt idx="6787">
                  <c:v>0.99503290782432308</c:v>
                </c:pt>
                <c:pt idx="6788">
                  <c:v>0.99497732665663463</c:v>
                </c:pt>
                <c:pt idx="6789">
                  <c:v>0.99498163693552089</c:v>
                </c:pt>
                <c:pt idx="6790">
                  <c:v>0.99496063808119217</c:v>
                </c:pt>
                <c:pt idx="6791">
                  <c:v>0.99501563403377158</c:v>
                </c:pt>
                <c:pt idx="6792">
                  <c:v>0.99500272705321346</c:v>
                </c:pt>
                <c:pt idx="6793">
                  <c:v>0.99502133975500318</c:v>
                </c:pt>
                <c:pt idx="6794">
                  <c:v>0.99501348706215642</c:v>
                </c:pt>
                <c:pt idx="6795">
                  <c:v>0.99501376763229987</c:v>
                </c:pt>
                <c:pt idx="6796">
                  <c:v>0.99498683393774034</c:v>
                </c:pt>
                <c:pt idx="6797">
                  <c:v>0.99500661744221819</c:v>
                </c:pt>
                <c:pt idx="6798">
                  <c:v>0.99503060841407098</c:v>
                </c:pt>
                <c:pt idx="6799">
                  <c:v>0.99500787396127288</c:v>
                </c:pt>
                <c:pt idx="6800">
                  <c:v>0.99506626781430152</c:v>
                </c:pt>
                <c:pt idx="6801">
                  <c:v>0.99500576721658041</c:v>
                </c:pt>
                <c:pt idx="6802">
                  <c:v>0.99505629570575238</c:v>
                </c:pt>
                <c:pt idx="6803">
                  <c:v>0.99496767518223062</c:v>
                </c:pt>
                <c:pt idx="6804">
                  <c:v>0.9950241380324012</c:v>
                </c:pt>
                <c:pt idx="6805">
                  <c:v>0.99494964403065433</c:v>
                </c:pt>
                <c:pt idx="6806">
                  <c:v>0.995016102712453</c:v>
                </c:pt>
                <c:pt idx="6807">
                  <c:v>0.99501025635448948</c:v>
                </c:pt>
                <c:pt idx="6808">
                  <c:v>0.99493657070119101</c:v>
                </c:pt>
                <c:pt idx="6809">
                  <c:v>0.99498693798669013</c:v>
                </c:pt>
                <c:pt idx="6810">
                  <c:v>0.99502528090208708</c:v>
                </c:pt>
                <c:pt idx="6811">
                  <c:v>0.99496340286684193</c:v>
                </c:pt>
                <c:pt idx="6812">
                  <c:v>0.99494560371398533</c:v>
                </c:pt>
                <c:pt idx="6813">
                  <c:v>0.99499310193320178</c:v>
                </c:pt>
                <c:pt idx="6814">
                  <c:v>0.99504318473173436</c:v>
                </c:pt>
                <c:pt idx="6815">
                  <c:v>0.9949483268303505</c:v>
                </c:pt>
                <c:pt idx="6816">
                  <c:v>0.99495729007505218</c:v>
                </c:pt>
                <c:pt idx="6817">
                  <c:v>0.99501121731281195</c:v>
                </c:pt>
                <c:pt idx="6818">
                  <c:v>0.99498118256225165</c:v>
                </c:pt>
                <c:pt idx="6819">
                  <c:v>0.99500281123447898</c:v>
                </c:pt>
                <c:pt idx="6820">
                  <c:v>0.99503543689207974</c:v>
                </c:pt>
                <c:pt idx="6821">
                  <c:v>0.99498333223070312</c:v>
                </c:pt>
                <c:pt idx="6822">
                  <c:v>0.99502112113527308</c:v>
                </c:pt>
                <c:pt idx="6823">
                  <c:v>0.99496367684869547</c:v>
                </c:pt>
                <c:pt idx="6824">
                  <c:v>0.99499952535503944</c:v>
                </c:pt>
                <c:pt idx="6825">
                  <c:v>0.99504495787379288</c:v>
                </c:pt>
                <c:pt idx="6826">
                  <c:v>0.99500316572171688</c:v>
                </c:pt>
                <c:pt idx="6827">
                  <c:v>0.9949910245864394</c:v>
                </c:pt>
                <c:pt idx="6828">
                  <c:v>0.99507134562071209</c:v>
                </c:pt>
                <c:pt idx="6829">
                  <c:v>0.99505166858218497</c:v>
                </c:pt>
                <c:pt idx="6830">
                  <c:v>0.99506352259372444</c:v>
                </c:pt>
                <c:pt idx="6831">
                  <c:v>0.99504401376520335</c:v>
                </c:pt>
                <c:pt idx="6832">
                  <c:v>0.9949622290250798</c:v>
                </c:pt>
                <c:pt idx="6833">
                  <c:v>0.9950333141792288</c:v>
                </c:pt>
                <c:pt idx="6834">
                  <c:v>0.99498084375480833</c:v>
                </c:pt>
                <c:pt idx="6835">
                  <c:v>0.99499821055362581</c:v>
                </c:pt>
                <c:pt idx="6836">
                  <c:v>0.99500914838267152</c:v>
                </c:pt>
                <c:pt idx="6837">
                  <c:v>0.99498116294478178</c:v>
                </c:pt>
                <c:pt idx="6838">
                  <c:v>0.9949924980578525</c:v>
                </c:pt>
                <c:pt idx="6839">
                  <c:v>0.99498763941475865</c:v>
                </c:pt>
                <c:pt idx="6840">
                  <c:v>0.99496528508523685</c:v>
                </c:pt>
                <c:pt idx="6841">
                  <c:v>0.99499337060078308</c:v>
                </c:pt>
                <c:pt idx="6842">
                  <c:v>0.99503097358081649</c:v>
                </c:pt>
                <c:pt idx="6843">
                  <c:v>0.99503866279078668</c:v>
                </c:pt>
                <c:pt idx="6844">
                  <c:v>0.99498983466880098</c:v>
                </c:pt>
                <c:pt idx="6845">
                  <c:v>0.99507564256299219</c:v>
                </c:pt>
                <c:pt idx="6846">
                  <c:v>0.99497884346993137</c:v>
                </c:pt>
                <c:pt idx="6847">
                  <c:v>0.9950436754096339</c:v>
                </c:pt>
                <c:pt idx="6848">
                  <c:v>0.99498270664761235</c:v>
                </c:pt>
                <c:pt idx="6849">
                  <c:v>0.99504433840028761</c:v>
                </c:pt>
                <c:pt idx="6850">
                  <c:v>0.99503025613902174</c:v>
                </c:pt>
                <c:pt idx="6851">
                  <c:v>0.99502151653122695</c:v>
                </c:pt>
                <c:pt idx="6852">
                  <c:v>0.99503494624198852</c:v>
                </c:pt>
                <c:pt idx="6853">
                  <c:v>0.99504392619566884</c:v>
                </c:pt>
                <c:pt idx="6854">
                  <c:v>0.99499512100866216</c:v>
                </c:pt>
                <c:pt idx="6855">
                  <c:v>0.99500707987570802</c:v>
                </c:pt>
                <c:pt idx="6856">
                  <c:v>0.99494537974635877</c:v>
                </c:pt>
                <c:pt idx="6857">
                  <c:v>0.99498845671573277</c:v>
                </c:pt>
                <c:pt idx="6858">
                  <c:v>0.99501650351824023</c:v>
                </c:pt>
                <c:pt idx="6859">
                  <c:v>0.99507351428710755</c:v>
                </c:pt>
                <c:pt idx="6860">
                  <c:v>0.9950231766733435</c:v>
                </c:pt>
                <c:pt idx="6861">
                  <c:v>0.99504071356403823</c:v>
                </c:pt>
                <c:pt idx="6862">
                  <c:v>0.99500413529063847</c:v>
                </c:pt>
                <c:pt idx="6863">
                  <c:v>0.9950058808006299</c:v>
                </c:pt>
                <c:pt idx="6864">
                  <c:v>0.99506238627672627</c:v>
                </c:pt>
                <c:pt idx="6865">
                  <c:v>0.99498708973191308</c:v>
                </c:pt>
                <c:pt idx="6866">
                  <c:v>0.99500972457507697</c:v>
                </c:pt>
                <c:pt idx="6867">
                  <c:v>0.99496596936809967</c:v>
                </c:pt>
                <c:pt idx="6868">
                  <c:v>0.99496475266491102</c:v>
                </c:pt>
                <c:pt idx="6869">
                  <c:v>0.99492961718618744</c:v>
                </c:pt>
                <c:pt idx="6870">
                  <c:v>0.99502427490178558</c:v>
                </c:pt>
                <c:pt idx="6871">
                  <c:v>0.99498677891870035</c:v>
                </c:pt>
                <c:pt idx="6872">
                  <c:v>0.99498630450833014</c:v>
                </c:pt>
                <c:pt idx="6873">
                  <c:v>0.99504975111326532</c:v>
                </c:pt>
                <c:pt idx="6874">
                  <c:v>0.99506880189821212</c:v>
                </c:pt>
                <c:pt idx="6875">
                  <c:v>0.99501903663492353</c:v>
                </c:pt>
                <c:pt idx="6876">
                  <c:v>0.99505583453725066</c:v>
                </c:pt>
                <c:pt idx="6877">
                  <c:v>0.99505311309150835</c:v>
                </c:pt>
                <c:pt idx="6878">
                  <c:v>0.99501429172768885</c:v>
                </c:pt>
                <c:pt idx="6879">
                  <c:v>0.99498715692916084</c:v>
                </c:pt>
                <c:pt idx="6880">
                  <c:v>0.99504514878914874</c:v>
                </c:pt>
                <c:pt idx="6881">
                  <c:v>0.99502605337389427</c:v>
                </c:pt>
                <c:pt idx="6882">
                  <c:v>0.99497009461805208</c:v>
                </c:pt>
                <c:pt idx="6883">
                  <c:v>0.99500088764893846</c:v>
                </c:pt>
                <c:pt idx="6884">
                  <c:v>0.99504843622521943</c:v>
                </c:pt>
                <c:pt idx="6885">
                  <c:v>0.99495086627271856</c:v>
                </c:pt>
                <c:pt idx="6886">
                  <c:v>0.9950527471870404</c:v>
                </c:pt>
                <c:pt idx="6887">
                  <c:v>0.99507203365110219</c:v>
                </c:pt>
                <c:pt idx="6888">
                  <c:v>0.99502639723016473</c:v>
                </c:pt>
                <c:pt idx="6889">
                  <c:v>0.99493549858630903</c:v>
                </c:pt>
                <c:pt idx="6890">
                  <c:v>0.99501529063171412</c:v>
                </c:pt>
                <c:pt idx="6891">
                  <c:v>0.99504867818947829</c:v>
                </c:pt>
                <c:pt idx="6892">
                  <c:v>0.99502994126092714</c:v>
                </c:pt>
                <c:pt idx="6893">
                  <c:v>0.99505692093328624</c:v>
                </c:pt>
                <c:pt idx="6894">
                  <c:v>0.99498755823438012</c:v>
                </c:pt>
                <c:pt idx="6895">
                  <c:v>0.99498479886026936</c:v>
                </c:pt>
                <c:pt idx="6896">
                  <c:v>0.99499109640485006</c:v>
                </c:pt>
                <c:pt idx="6897">
                  <c:v>0.99504886989816133</c:v>
                </c:pt>
                <c:pt idx="6898">
                  <c:v>0.99505490740148494</c:v>
                </c:pt>
                <c:pt idx="6899">
                  <c:v>0.99498939694623356</c:v>
                </c:pt>
                <c:pt idx="6900">
                  <c:v>0.99499690096214066</c:v>
                </c:pt>
                <c:pt idx="6901">
                  <c:v>0.99501963819728112</c:v>
                </c:pt>
                <c:pt idx="6902">
                  <c:v>0.99499352571454447</c:v>
                </c:pt>
                <c:pt idx="6903">
                  <c:v>0.99505941559392197</c:v>
                </c:pt>
                <c:pt idx="6904">
                  <c:v>0.9950362687288915</c:v>
                </c:pt>
                <c:pt idx="6905">
                  <c:v>0.99500478805458781</c:v>
                </c:pt>
                <c:pt idx="6906">
                  <c:v>0.99504439623804397</c:v>
                </c:pt>
                <c:pt idx="6907">
                  <c:v>0.99504653910296381</c:v>
                </c:pt>
                <c:pt idx="6908">
                  <c:v>0.99504446274522551</c:v>
                </c:pt>
                <c:pt idx="6909">
                  <c:v>0.99497869116439308</c:v>
                </c:pt>
                <c:pt idx="6910">
                  <c:v>0.9949426557971438</c:v>
                </c:pt>
                <c:pt idx="6911">
                  <c:v>0.99503754297496005</c:v>
                </c:pt>
                <c:pt idx="6912">
                  <c:v>0.99507732910891655</c:v>
                </c:pt>
                <c:pt idx="6913">
                  <c:v>0.9949673159946969</c:v>
                </c:pt>
                <c:pt idx="6914">
                  <c:v>0.99507142534883164</c:v>
                </c:pt>
                <c:pt idx="6915">
                  <c:v>0.99493658164584942</c:v>
                </c:pt>
                <c:pt idx="6916">
                  <c:v>0.99500304793576422</c:v>
                </c:pt>
                <c:pt idx="6917">
                  <c:v>0.99495105849279453</c:v>
                </c:pt>
                <c:pt idx="6918">
                  <c:v>0.99506803345528416</c:v>
                </c:pt>
                <c:pt idx="6919">
                  <c:v>0.99502692671742654</c:v>
                </c:pt>
                <c:pt idx="6920">
                  <c:v>0.99501814824643964</c:v>
                </c:pt>
                <c:pt idx="6921">
                  <c:v>0.99492590756784371</c:v>
                </c:pt>
                <c:pt idx="6922">
                  <c:v>0.9949806825676546</c:v>
                </c:pt>
                <c:pt idx="6923">
                  <c:v>0.99498658659867112</c:v>
                </c:pt>
                <c:pt idx="6924">
                  <c:v>0.99499550175602924</c:v>
                </c:pt>
                <c:pt idx="6925">
                  <c:v>0.99498653447285279</c:v>
                </c:pt>
                <c:pt idx="6926">
                  <c:v>0.99502996489383966</c:v>
                </c:pt>
                <c:pt idx="6927">
                  <c:v>0.99503953577373183</c:v>
                </c:pt>
                <c:pt idx="6928">
                  <c:v>0.99499529349473403</c:v>
                </c:pt>
                <c:pt idx="6929">
                  <c:v>0.99503785633688102</c:v>
                </c:pt>
                <c:pt idx="6930">
                  <c:v>0.99504827716033839</c:v>
                </c:pt>
                <c:pt idx="6931">
                  <c:v>0.99497187756630667</c:v>
                </c:pt>
                <c:pt idx="6932">
                  <c:v>0.99497808152253664</c:v>
                </c:pt>
                <c:pt idx="6933">
                  <c:v>0.99501225881647881</c:v>
                </c:pt>
                <c:pt idx="6934">
                  <c:v>0.99500860633295307</c:v>
                </c:pt>
                <c:pt idx="6935">
                  <c:v>0.99504086182922458</c:v>
                </c:pt>
                <c:pt idx="6936">
                  <c:v>0.99506650642475203</c:v>
                </c:pt>
                <c:pt idx="6937">
                  <c:v>0.99501833712142762</c:v>
                </c:pt>
                <c:pt idx="6938">
                  <c:v>0.99499125721921755</c:v>
                </c:pt>
                <c:pt idx="6939">
                  <c:v>0.99492878462941514</c:v>
                </c:pt>
                <c:pt idx="6940">
                  <c:v>0.99498458691053993</c:v>
                </c:pt>
                <c:pt idx="6941">
                  <c:v>0.9950094612799909</c:v>
                </c:pt>
                <c:pt idx="6942">
                  <c:v>0.99496533242187202</c:v>
                </c:pt>
                <c:pt idx="6943">
                  <c:v>0.99501950687357588</c:v>
                </c:pt>
                <c:pt idx="6944">
                  <c:v>0.99492863680547705</c:v>
                </c:pt>
                <c:pt idx="6945">
                  <c:v>0.99493747273920685</c:v>
                </c:pt>
                <c:pt idx="6946">
                  <c:v>0.99502473762720545</c:v>
                </c:pt>
                <c:pt idx="6947">
                  <c:v>0.99499563125229074</c:v>
                </c:pt>
                <c:pt idx="6948">
                  <c:v>0.99496322704643836</c:v>
                </c:pt>
                <c:pt idx="6949">
                  <c:v>0.99506332250969898</c:v>
                </c:pt>
                <c:pt idx="6950">
                  <c:v>0.99495183787799457</c:v>
                </c:pt>
                <c:pt idx="6951">
                  <c:v>0.99502937395053681</c:v>
                </c:pt>
                <c:pt idx="6952">
                  <c:v>0.99509933608639556</c:v>
                </c:pt>
                <c:pt idx="6953">
                  <c:v>0.99502651398057651</c:v>
                </c:pt>
                <c:pt idx="6954">
                  <c:v>0.99498718670319763</c:v>
                </c:pt>
                <c:pt idx="6955">
                  <c:v>0.995041855308752</c:v>
                </c:pt>
                <c:pt idx="6956">
                  <c:v>0.99498584225129805</c:v>
                </c:pt>
                <c:pt idx="6957">
                  <c:v>0.9950329946477241</c:v>
                </c:pt>
                <c:pt idx="6958">
                  <c:v>0.99499227312610306</c:v>
                </c:pt>
                <c:pt idx="6959">
                  <c:v>0.99501215701380774</c:v>
                </c:pt>
                <c:pt idx="6960">
                  <c:v>0.99499053445925956</c:v>
                </c:pt>
                <c:pt idx="6961">
                  <c:v>0.99503777150110739</c:v>
                </c:pt>
                <c:pt idx="6962">
                  <c:v>0.99503695043566665</c:v>
                </c:pt>
                <c:pt idx="6963">
                  <c:v>0.99497216609766614</c:v>
                </c:pt>
                <c:pt idx="6964">
                  <c:v>0.99499966872485412</c:v>
                </c:pt>
                <c:pt idx="6965">
                  <c:v>0.99502263586241269</c:v>
                </c:pt>
                <c:pt idx="6966">
                  <c:v>0.99495252987781035</c:v>
                </c:pt>
                <c:pt idx="6967">
                  <c:v>0.99497981199817942</c:v>
                </c:pt>
                <c:pt idx="6968">
                  <c:v>0.99503374025085167</c:v>
                </c:pt>
                <c:pt idx="6969">
                  <c:v>0.99505832537119632</c:v>
                </c:pt>
                <c:pt idx="6970">
                  <c:v>0.99500195397116775</c:v>
                </c:pt>
                <c:pt idx="6971">
                  <c:v>0.99501079512020307</c:v>
                </c:pt>
                <c:pt idx="6972">
                  <c:v>0.99502969571367761</c:v>
                </c:pt>
                <c:pt idx="6973">
                  <c:v>0.99499300387882794</c:v>
                </c:pt>
                <c:pt idx="6974">
                  <c:v>0.9950075344377598</c:v>
                </c:pt>
                <c:pt idx="6975">
                  <c:v>0.99508059023559314</c:v>
                </c:pt>
                <c:pt idx="6976">
                  <c:v>0.99496900271815425</c:v>
                </c:pt>
                <c:pt idx="6977">
                  <c:v>0.99498686068379705</c:v>
                </c:pt>
                <c:pt idx="6978">
                  <c:v>0.99503377452801267</c:v>
                </c:pt>
                <c:pt idx="6979">
                  <c:v>0.99495459590300483</c:v>
                </c:pt>
                <c:pt idx="6980">
                  <c:v>0.99503917179111923</c:v>
                </c:pt>
                <c:pt idx="6981">
                  <c:v>0.99501077968949203</c:v>
                </c:pt>
                <c:pt idx="6982">
                  <c:v>0.99507781303943499</c:v>
                </c:pt>
                <c:pt idx="6983">
                  <c:v>0.99500072305304699</c:v>
                </c:pt>
                <c:pt idx="6984">
                  <c:v>0.99499821332535776</c:v>
                </c:pt>
                <c:pt idx="6985">
                  <c:v>0.99503398106273999</c:v>
                </c:pt>
                <c:pt idx="6986">
                  <c:v>0.99500938251575266</c:v>
                </c:pt>
                <c:pt idx="6987">
                  <c:v>0.99504699274157138</c:v>
                </c:pt>
                <c:pt idx="6988">
                  <c:v>0.99499498756153282</c:v>
                </c:pt>
                <c:pt idx="6989">
                  <c:v>0.99501512845930196</c:v>
                </c:pt>
                <c:pt idx="6990">
                  <c:v>0.99499869915094274</c:v>
                </c:pt>
                <c:pt idx="6991">
                  <c:v>0.99499386003439905</c:v>
                </c:pt>
                <c:pt idx="6992">
                  <c:v>0.9950071816031435</c:v>
                </c:pt>
                <c:pt idx="6993">
                  <c:v>0.99509838953191221</c:v>
                </c:pt>
                <c:pt idx="6994">
                  <c:v>0.99504244333188963</c:v>
                </c:pt>
                <c:pt idx="6995">
                  <c:v>0.99496684563818594</c:v>
                </c:pt>
                <c:pt idx="6996">
                  <c:v>0.99499950929675152</c:v>
                </c:pt>
                <c:pt idx="6997">
                  <c:v>0.99494513629301073</c:v>
                </c:pt>
                <c:pt idx="6998">
                  <c:v>0.99502283355387355</c:v>
                </c:pt>
                <c:pt idx="6999">
                  <c:v>0.99496623834169551</c:v>
                </c:pt>
                <c:pt idx="7000">
                  <c:v>0.99500509243737778</c:v>
                </c:pt>
                <c:pt idx="7001">
                  <c:v>0.99497448500015362</c:v>
                </c:pt>
                <c:pt idx="7002">
                  <c:v>0.99511359294471513</c:v>
                </c:pt>
                <c:pt idx="7003">
                  <c:v>0.99495472930018691</c:v>
                </c:pt>
                <c:pt idx="7004">
                  <c:v>0.99503083575199658</c:v>
                </c:pt>
                <c:pt idx="7005">
                  <c:v>0.9949589925940644</c:v>
                </c:pt>
                <c:pt idx="7006">
                  <c:v>0.99499247158705106</c:v>
                </c:pt>
                <c:pt idx="7007">
                  <c:v>0.99499997493714731</c:v>
                </c:pt>
                <c:pt idx="7008">
                  <c:v>0.99497379669900776</c:v>
                </c:pt>
                <c:pt idx="7009">
                  <c:v>0.99506127411345147</c:v>
                </c:pt>
                <c:pt idx="7010">
                  <c:v>0.99499066828393024</c:v>
                </c:pt>
                <c:pt idx="7011">
                  <c:v>0.99500893687391823</c:v>
                </c:pt>
                <c:pt idx="7012">
                  <c:v>0.99502600667010632</c:v>
                </c:pt>
                <c:pt idx="7013">
                  <c:v>0.99500781999520993</c:v>
                </c:pt>
                <c:pt idx="7014">
                  <c:v>0.99501407078769866</c:v>
                </c:pt>
                <c:pt idx="7015">
                  <c:v>0.99503245729606904</c:v>
                </c:pt>
                <c:pt idx="7016">
                  <c:v>0.99501664460846584</c:v>
                </c:pt>
                <c:pt idx="7017">
                  <c:v>0.99504290409048968</c:v>
                </c:pt>
                <c:pt idx="7018">
                  <c:v>0.99498945754583201</c:v>
                </c:pt>
                <c:pt idx="7019">
                  <c:v>0.99504055729084295</c:v>
                </c:pt>
                <c:pt idx="7020">
                  <c:v>0.99502941324869565</c:v>
                </c:pt>
                <c:pt idx="7021">
                  <c:v>0.99511684247170673</c:v>
                </c:pt>
                <c:pt idx="7022">
                  <c:v>0.99500911587210261</c:v>
                </c:pt>
                <c:pt idx="7023">
                  <c:v>0.99499508048043206</c:v>
                </c:pt>
                <c:pt idx="7024">
                  <c:v>0.99500488930755482</c:v>
                </c:pt>
                <c:pt idx="7025">
                  <c:v>0.99501403801889921</c:v>
                </c:pt>
                <c:pt idx="7026">
                  <c:v>0.99494255327194925</c:v>
                </c:pt>
                <c:pt idx="7027">
                  <c:v>0.99501699385773157</c:v>
                </c:pt>
                <c:pt idx="7028">
                  <c:v>0.99507090042792856</c:v>
                </c:pt>
                <c:pt idx="7029">
                  <c:v>0.99501428833721928</c:v>
                </c:pt>
                <c:pt idx="7030">
                  <c:v>0.99510676764644201</c:v>
                </c:pt>
                <c:pt idx="7031">
                  <c:v>0.99498714816614153</c:v>
                </c:pt>
                <c:pt idx="7032">
                  <c:v>0.99504966270005857</c:v>
                </c:pt>
                <c:pt idx="7033">
                  <c:v>0.99500398672653401</c:v>
                </c:pt>
                <c:pt idx="7034">
                  <c:v>0.99504186833015107</c:v>
                </c:pt>
                <c:pt idx="7035">
                  <c:v>0.99504480637700821</c:v>
                </c:pt>
                <c:pt idx="7036">
                  <c:v>0.99504313583860093</c:v>
                </c:pt>
                <c:pt idx="7037">
                  <c:v>0.99500342432967648</c:v>
                </c:pt>
                <c:pt idx="7038">
                  <c:v>0.99498019618028433</c:v>
                </c:pt>
                <c:pt idx="7039">
                  <c:v>0.99505962239398715</c:v>
                </c:pt>
                <c:pt idx="7040">
                  <c:v>0.99494797579136718</c:v>
                </c:pt>
                <c:pt idx="7041">
                  <c:v>0.99500216179843304</c:v>
                </c:pt>
                <c:pt idx="7042">
                  <c:v>0.9950574924252249</c:v>
                </c:pt>
                <c:pt idx="7043">
                  <c:v>0.99503171440314964</c:v>
                </c:pt>
                <c:pt idx="7044">
                  <c:v>0.99503916771287226</c:v>
                </c:pt>
                <c:pt idx="7045">
                  <c:v>0.99495172285015487</c:v>
                </c:pt>
                <c:pt idx="7046">
                  <c:v>0.99500920882291299</c:v>
                </c:pt>
                <c:pt idx="7047">
                  <c:v>0.99503617352552687</c:v>
                </c:pt>
                <c:pt idx="7048">
                  <c:v>0.99500162645079704</c:v>
                </c:pt>
                <c:pt idx="7049">
                  <c:v>0.99505529826257033</c:v>
                </c:pt>
                <c:pt idx="7050">
                  <c:v>0.9950236380765406</c:v>
                </c:pt>
                <c:pt idx="7051">
                  <c:v>0.9950538084156294</c:v>
                </c:pt>
                <c:pt idx="7052">
                  <c:v>0.99504910242881117</c:v>
                </c:pt>
                <c:pt idx="7053">
                  <c:v>0.99502640073700865</c:v>
                </c:pt>
                <c:pt idx="7054">
                  <c:v>0.99494814694734446</c:v>
                </c:pt>
                <c:pt idx="7055">
                  <c:v>0.9949936420093447</c:v>
                </c:pt>
                <c:pt idx="7056">
                  <c:v>0.99502399359739779</c:v>
                </c:pt>
                <c:pt idx="7057">
                  <c:v>0.99496680564918871</c:v>
                </c:pt>
                <c:pt idx="7058">
                  <c:v>0.99503740499211357</c:v>
                </c:pt>
                <c:pt idx="7059">
                  <c:v>0.99508039665387626</c:v>
                </c:pt>
                <c:pt idx="7060">
                  <c:v>0.99506230134226614</c:v>
                </c:pt>
                <c:pt idx="7061">
                  <c:v>0.99505715355943236</c:v>
                </c:pt>
                <c:pt idx="7062">
                  <c:v>0.9950424605998327</c:v>
                </c:pt>
                <c:pt idx="7063">
                  <c:v>0.9950381436429041</c:v>
                </c:pt>
                <c:pt idx="7064">
                  <c:v>0.99498949231918099</c:v>
                </c:pt>
                <c:pt idx="7065">
                  <c:v>0.99505305313567494</c:v>
                </c:pt>
                <c:pt idx="7066">
                  <c:v>0.99503255915336153</c:v>
                </c:pt>
                <c:pt idx="7067">
                  <c:v>0.99505112890942449</c:v>
                </c:pt>
                <c:pt idx="7068">
                  <c:v>0.99502306402926566</c:v>
                </c:pt>
                <c:pt idx="7069">
                  <c:v>0.99498487757394727</c:v>
                </c:pt>
                <c:pt idx="7070">
                  <c:v>0.99495775341702042</c:v>
                </c:pt>
                <c:pt idx="7071">
                  <c:v>0.99504390358685735</c:v>
                </c:pt>
                <c:pt idx="7072">
                  <c:v>0.99499697727899383</c:v>
                </c:pt>
                <c:pt idx="7073">
                  <c:v>0.9950000266549679</c:v>
                </c:pt>
                <c:pt idx="7074">
                  <c:v>0.99496626270652566</c:v>
                </c:pt>
                <c:pt idx="7075">
                  <c:v>0.99503095411312892</c:v>
                </c:pt>
                <c:pt idx="7076">
                  <c:v>0.99499583093002342</c:v>
                </c:pt>
                <c:pt idx="7077">
                  <c:v>0.99493701928774625</c:v>
                </c:pt>
                <c:pt idx="7078">
                  <c:v>0.99506159375964331</c:v>
                </c:pt>
                <c:pt idx="7079">
                  <c:v>0.99500394667721648</c:v>
                </c:pt>
                <c:pt idx="7080">
                  <c:v>0.99500787774943933</c:v>
                </c:pt>
                <c:pt idx="7081">
                  <c:v>0.99500801553581686</c:v>
                </c:pt>
                <c:pt idx="7082">
                  <c:v>0.99506432642838416</c:v>
                </c:pt>
                <c:pt idx="7083">
                  <c:v>0.99505457031081601</c:v>
                </c:pt>
                <c:pt idx="7084">
                  <c:v>0.99502054790666183</c:v>
                </c:pt>
                <c:pt idx="7085">
                  <c:v>0.9950478716380553</c:v>
                </c:pt>
                <c:pt idx="7086">
                  <c:v>0.99498875609550641</c:v>
                </c:pt>
                <c:pt idx="7087">
                  <c:v>0.99497483934155584</c:v>
                </c:pt>
                <c:pt idx="7088">
                  <c:v>0.99502642726165302</c:v>
                </c:pt>
                <c:pt idx="7089">
                  <c:v>0.99503886577673162</c:v>
                </c:pt>
                <c:pt idx="7090">
                  <c:v>0.99503213649824362</c:v>
                </c:pt>
                <c:pt idx="7091">
                  <c:v>0.99501811189018741</c:v>
                </c:pt>
                <c:pt idx="7092">
                  <c:v>0.99502193088192981</c:v>
                </c:pt>
                <c:pt idx="7093">
                  <c:v>0.99496806715849617</c:v>
                </c:pt>
                <c:pt idx="7094">
                  <c:v>0.9949710730226522</c:v>
                </c:pt>
                <c:pt idx="7095">
                  <c:v>0.9949919113989838</c:v>
                </c:pt>
                <c:pt idx="7096">
                  <c:v>0.99505965519973283</c:v>
                </c:pt>
                <c:pt idx="7097">
                  <c:v>0.99503634897884918</c:v>
                </c:pt>
                <c:pt idx="7098">
                  <c:v>0.99495856837745855</c:v>
                </c:pt>
                <c:pt idx="7099">
                  <c:v>0.99501618779842638</c:v>
                </c:pt>
                <c:pt idx="7100">
                  <c:v>0.99503056569702497</c:v>
                </c:pt>
                <c:pt idx="7101">
                  <c:v>0.99504386312146786</c:v>
                </c:pt>
                <c:pt idx="7102">
                  <c:v>0.99495985874424431</c:v>
                </c:pt>
                <c:pt idx="7103">
                  <c:v>0.99501460455045554</c:v>
                </c:pt>
                <c:pt idx="7104">
                  <c:v>0.99500224813140403</c:v>
                </c:pt>
                <c:pt idx="7105">
                  <c:v>0.99507358738782692</c:v>
                </c:pt>
                <c:pt idx="7106">
                  <c:v>0.99496429617068138</c:v>
                </c:pt>
                <c:pt idx="7107">
                  <c:v>0.99510101063139778</c:v>
                </c:pt>
                <c:pt idx="7108">
                  <c:v>0.99500541279533938</c:v>
                </c:pt>
                <c:pt idx="7109">
                  <c:v>0.99507197002604664</c:v>
                </c:pt>
                <c:pt idx="7110">
                  <c:v>0.99499045705133471</c:v>
                </c:pt>
                <c:pt idx="7111">
                  <c:v>0.99508346079411181</c:v>
                </c:pt>
                <c:pt idx="7112">
                  <c:v>0.99502715131618935</c:v>
                </c:pt>
                <c:pt idx="7113">
                  <c:v>0.99497886256713464</c:v>
                </c:pt>
                <c:pt idx="7114">
                  <c:v>0.99505863228307401</c:v>
                </c:pt>
                <c:pt idx="7115">
                  <c:v>0.99506276791737969</c:v>
                </c:pt>
                <c:pt idx="7116">
                  <c:v>0.99507694858415729</c:v>
                </c:pt>
                <c:pt idx="7117">
                  <c:v>0.99504253233661333</c:v>
                </c:pt>
                <c:pt idx="7118">
                  <c:v>0.99496022739939705</c:v>
                </c:pt>
                <c:pt idx="7119">
                  <c:v>0.99501650666259756</c:v>
                </c:pt>
                <c:pt idx="7120">
                  <c:v>0.99498624578867123</c:v>
                </c:pt>
                <c:pt idx="7121">
                  <c:v>0.99501150215413103</c:v>
                </c:pt>
                <c:pt idx="7122">
                  <c:v>0.99501982193766714</c:v>
                </c:pt>
                <c:pt idx="7123">
                  <c:v>0.99502730427730957</c:v>
                </c:pt>
                <c:pt idx="7124">
                  <c:v>0.99500519512548058</c:v>
                </c:pt>
                <c:pt idx="7125">
                  <c:v>0.99505501906297356</c:v>
                </c:pt>
                <c:pt idx="7126">
                  <c:v>0.99501250943028063</c:v>
                </c:pt>
                <c:pt idx="7127">
                  <c:v>0.99503068899084479</c:v>
                </c:pt>
                <c:pt idx="7128">
                  <c:v>0.99502888478084106</c:v>
                </c:pt>
                <c:pt idx="7129">
                  <c:v>0.99509183159533443</c:v>
                </c:pt>
                <c:pt idx="7130">
                  <c:v>0.99498705046630875</c:v>
                </c:pt>
                <c:pt idx="7131">
                  <c:v>0.99496739982160953</c:v>
                </c:pt>
                <c:pt idx="7132">
                  <c:v>0.99499919030046602</c:v>
                </c:pt>
                <c:pt idx="7133">
                  <c:v>0.99500221884030871</c:v>
                </c:pt>
                <c:pt idx="7134">
                  <c:v>0.99502158394398588</c:v>
                </c:pt>
                <c:pt idx="7135">
                  <c:v>0.99505990242509912</c:v>
                </c:pt>
                <c:pt idx="7136">
                  <c:v>0.99508535708014434</c:v>
                </c:pt>
                <c:pt idx="7137">
                  <c:v>0.99496108400261241</c:v>
                </c:pt>
                <c:pt idx="7138">
                  <c:v>0.99501984162099644</c:v>
                </c:pt>
                <c:pt idx="7139">
                  <c:v>0.99498298288538478</c:v>
                </c:pt>
                <c:pt idx="7140">
                  <c:v>0.9950339356709712</c:v>
                </c:pt>
                <c:pt idx="7141">
                  <c:v>0.99500597829197479</c:v>
                </c:pt>
                <c:pt idx="7142">
                  <c:v>0.99498179766494199</c:v>
                </c:pt>
                <c:pt idx="7143">
                  <c:v>0.99499137149443417</c:v>
                </c:pt>
                <c:pt idx="7144">
                  <c:v>0.99499024281284654</c:v>
                </c:pt>
                <c:pt idx="7145">
                  <c:v>0.99498605198345236</c:v>
                </c:pt>
                <c:pt idx="7146">
                  <c:v>0.99500676616652395</c:v>
                </c:pt>
                <c:pt idx="7147">
                  <c:v>0.99496054811015699</c:v>
                </c:pt>
                <c:pt idx="7148">
                  <c:v>0.99498817335007894</c:v>
                </c:pt>
                <c:pt idx="7149">
                  <c:v>0.99501047351394079</c:v>
                </c:pt>
                <c:pt idx="7150">
                  <c:v>0.99498673096925427</c:v>
                </c:pt>
                <c:pt idx="7151">
                  <c:v>0.99503257157203184</c:v>
                </c:pt>
                <c:pt idx="7152">
                  <c:v>0.99498092550513595</c:v>
                </c:pt>
                <c:pt idx="7153">
                  <c:v>0.99503046582505894</c:v>
                </c:pt>
                <c:pt idx="7154">
                  <c:v>0.99503988463202986</c:v>
                </c:pt>
                <c:pt idx="7155">
                  <c:v>0.99500019529138983</c:v>
                </c:pt>
                <c:pt idx="7156">
                  <c:v>0.99498224082982212</c:v>
                </c:pt>
                <c:pt idx="7157">
                  <c:v>0.99502556435374079</c:v>
                </c:pt>
                <c:pt idx="7158">
                  <c:v>0.99495942469717413</c:v>
                </c:pt>
                <c:pt idx="7159">
                  <c:v>0.99497099158947466</c:v>
                </c:pt>
                <c:pt idx="7160">
                  <c:v>0.99502000159012183</c:v>
                </c:pt>
                <c:pt idx="7161">
                  <c:v>0.99502996070932315</c:v>
                </c:pt>
                <c:pt idx="7162">
                  <c:v>0.99502775236365038</c:v>
                </c:pt>
                <c:pt idx="7163">
                  <c:v>0.99504898201000103</c:v>
                </c:pt>
                <c:pt idx="7164">
                  <c:v>0.99504324130245836</c:v>
                </c:pt>
                <c:pt idx="7165">
                  <c:v>0.99505054543563842</c:v>
                </c:pt>
                <c:pt idx="7166">
                  <c:v>0.99498734816692391</c:v>
                </c:pt>
                <c:pt idx="7167">
                  <c:v>0.99499121969471538</c:v>
                </c:pt>
                <c:pt idx="7168">
                  <c:v>0.99505981890444717</c:v>
                </c:pt>
                <c:pt idx="7169">
                  <c:v>0.99501722162094153</c:v>
                </c:pt>
                <c:pt idx="7170">
                  <c:v>0.9950205342125612</c:v>
                </c:pt>
                <c:pt idx="7171">
                  <c:v>0.99498867510712719</c:v>
                </c:pt>
                <c:pt idx="7172">
                  <c:v>0.99504456059170365</c:v>
                </c:pt>
                <c:pt idx="7173">
                  <c:v>0.99502088734369754</c:v>
                </c:pt>
                <c:pt idx="7174">
                  <c:v>0.99505216421226561</c:v>
                </c:pt>
                <c:pt idx="7175">
                  <c:v>0.9950634592514267</c:v>
                </c:pt>
                <c:pt idx="7176">
                  <c:v>0.99503968474123017</c:v>
                </c:pt>
                <c:pt idx="7177">
                  <c:v>0.99503872043217745</c:v>
                </c:pt>
                <c:pt idx="7178">
                  <c:v>0.99498498917488398</c:v>
                </c:pt>
                <c:pt idx="7179">
                  <c:v>0.994993789160869</c:v>
                </c:pt>
                <c:pt idx="7180">
                  <c:v>0.99499144671273898</c:v>
                </c:pt>
                <c:pt idx="7181">
                  <c:v>0.99501548026774511</c:v>
                </c:pt>
                <c:pt idx="7182">
                  <c:v>0.9950143272536619</c:v>
                </c:pt>
                <c:pt idx="7183">
                  <c:v>0.99496231948904457</c:v>
                </c:pt>
                <c:pt idx="7184">
                  <c:v>0.99498585095292424</c:v>
                </c:pt>
                <c:pt idx="7185">
                  <c:v>0.99499288111597339</c:v>
                </c:pt>
                <c:pt idx="7186">
                  <c:v>0.99495266072096433</c:v>
                </c:pt>
                <c:pt idx="7187">
                  <c:v>0.99503648268642275</c:v>
                </c:pt>
                <c:pt idx="7188">
                  <c:v>0.99497138366955917</c:v>
                </c:pt>
                <c:pt idx="7189">
                  <c:v>0.99498156751694511</c:v>
                </c:pt>
                <c:pt idx="7190">
                  <c:v>0.99499414122567953</c:v>
                </c:pt>
                <c:pt idx="7191">
                  <c:v>0.99506716442561161</c:v>
                </c:pt>
                <c:pt idx="7192">
                  <c:v>0.99502430422069033</c:v>
                </c:pt>
                <c:pt idx="7193">
                  <c:v>0.99507728779598703</c:v>
                </c:pt>
                <c:pt idx="7194">
                  <c:v>0.99505319071498433</c:v>
                </c:pt>
                <c:pt idx="7195">
                  <c:v>0.99506193265768539</c:v>
                </c:pt>
                <c:pt idx="7196">
                  <c:v>0.99503224667542911</c:v>
                </c:pt>
                <c:pt idx="7197">
                  <c:v>0.99500503563978415</c:v>
                </c:pt>
                <c:pt idx="7198">
                  <c:v>0.99503593197067519</c:v>
                </c:pt>
                <c:pt idx="7199">
                  <c:v>0.99503927171438122</c:v>
                </c:pt>
                <c:pt idx="7200">
                  <c:v>0.99502170901281239</c:v>
                </c:pt>
                <c:pt idx="7201">
                  <c:v>0.99499787258140326</c:v>
                </c:pt>
                <c:pt idx="7202">
                  <c:v>0.9949804435050692</c:v>
                </c:pt>
                <c:pt idx="7203">
                  <c:v>0.99499336180195486</c:v>
                </c:pt>
                <c:pt idx="7204">
                  <c:v>0.99504780841954454</c:v>
                </c:pt>
                <c:pt idx="7205">
                  <c:v>0.99504847909495553</c:v>
                </c:pt>
                <c:pt idx="7206">
                  <c:v>0.99500054744280586</c:v>
                </c:pt>
                <c:pt idx="7207">
                  <c:v>0.99500966202156582</c:v>
                </c:pt>
                <c:pt idx="7208">
                  <c:v>0.99511864545860118</c:v>
                </c:pt>
                <c:pt idx="7209">
                  <c:v>0.99496363105631069</c:v>
                </c:pt>
                <c:pt idx="7210">
                  <c:v>0.99496201189224986</c:v>
                </c:pt>
                <c:pt idx="7211">
                  <c:v>0.99498913159072244</c:v>
                </c:pt>
                <c:pt idx="7212">
                  <c:v>0.99510216603312174</c:v>
                </c:pt>
                <c:pt idx="7213">
                  <c:v>0.99498853945120702</c:v>
                </c:pt>
                <c:pt idx="7214">
                  <c:v>0.99500307093501084</c:v>
                </c:pt>
                <c:pt idx="7215">
                  <c:v>0.99502985641148201</c:v>
                </c:pt>
                <c:pt idx="7216">
                  <c:v>0.99497500725538901</c:v>
                </c:pt>
                <c:pt idx="7217">
                  <c:v>0.99499014775424277</c:v>
                </c:pt>
                <c:pt idx="7218">
                  <c:v>0.99502446190916116</c:v>
                </c:pt>
                <c:pt idx="7219">
                  <c:v>0.99504860842877618</c:v>
                </c:pt>
                <c:pt idx="7220">
                  <c:v>0.99507463060645807</c:v>
                </c:pt>
                <c:pt idx="7221">
                  <c:v>0.99498979809535404</c:v>
                </c:pt>
                <c:pt idx="7222">
                  <c:v>0.99504092035744418</c:v>
                </c:pt>
                <c:pt idx="7223">
                  <c:v>0.99499413798009129</c:v>
                </c:pt>
                <c:pt idx="7224">
                  <c:v>0.99499665299431161</c:v>
                </c:pt>
                <c:pt idx="7225">
                  <c:v>0.99509619182076525</c:v>
                </c:pt>
                <c:pt idx="7226">
                  <c:v>0.99500387015097658</c:v>
                </c:pt>
                <c:pt idx="7227">
                  <c:v>0.99506158892064456</c:v>
                </c:pt>
                <c:pt idx="7228">
                  <c:v>0.99502258382821884</c:v>
                </c:pt>
                <c:pt idx="7229">
                  <c:v>0.99504768569340107</c:v>
                </c:pt>
                <c:pt idx="7230">
                  <c:v>0.99505160117906044</c:v>
                </c:pt>
                <c:pt idx="7231">
                  <c:v>0.99501442783014837</c:v>
                </c:pt>
                <c:pt idx="7232">
                  <c:v>0.99505268639411326</c:v>
                </c:pt>
                <c:pt idx="7233">
                  <c:v>0.99502395345480088</c:v>
                </c:pt>
                <c:pt idx="7234">
                  <c:v>0.9949959632996821</c:v>
                </c:pt>
                <c:pt idx="7235">
                  <c:v>0.99502615522993787</c:v>
                </c:pt>
                <c:pt idx="7236">
                  <c:v>0.99498065975536898</c:v>
                </c:pt>
                <c:pt idx="7237">
                  <c:v>0.99508265034267362</c:v>
                </c:pt>
                <c:pt idx="7238">
                  <c:v>0.99507623596992267</c:v>
                </c:pt>
                <c:pt idx="7239">
                  <c:v>0.9949502750475343</c:v>
                </c:pt>
                <c:pt idx="7240">
                  <c:v>0.99506187796019141</c:v>
                </c:pt>
                <c:pt idx="7241">
                  <c:v>0.99504487569767464</c:v>
                </c:pt>
                <c:pt idx="7242">
                  <c:v>0.99499551277440945</c:v>
                </c:pt>
                <c:pt idx="7243">
                  <c:v>0.99501984776188457</c:v>
                </c:pt>
                <c:pt idx="7244">
                  <c:v>0.99498328945404502</c:v>
                </c:pt>
                <c:pt idx="7245">
                  <c:v>0.99505373889717508</c:v>
                </c:pt>
                <c:pt idx="7246">
                  <c:v>0.99502440672501913</c:v>
                </c:pt>
                <c:pt idx="7247">
                  <c:v>0.99511807015423326</c:v>
                </c:pt>
                <c:pt idx="7248">
                  <c:v>0.9950895556453937</c:v>
                </c:pt>
                <c:pt idx="7249">
                  <c:v>0.99502767104428913</c:v>
                </c:pt>
                <c:pt idx="7250">
                  <c:v>0.99499018780595716</c:v>
                </c:pt>
                <c:pt idx="7251">
                  <c:v>0.99502098843011144</c:v>
                </c:pt>
                <c:pt idx="7252">
                  <c:v>0.99501473145827324</c:v>
                </c:pt>
                <c:pt idx="7253">
                  <c:v>0.99492032851968515</c:v>
                </c:pt>
                <c:pt idx="7254">
                  <c:v>0.99498544106451137</c:v>
                </c:pt>
                <c:pt idx="7255">
                  <c:v>0.99497023837837795</c:v>
                </c:pt>
                <c:pt idx="7256">
                  <c:v>0.994968836388328</c:v>
                </c:pt>
                <c:pt idx="7257">
                  <c:v>0.99499880669447693</c:v>
                </c:pt>
                <c:pt idx="7258">
                  <c:v>0.99499581630379796</c:v>
                </c:pt>
                <c:pt idx="7259">
                  <c:v>0.99498623513242967</c:v>
                </c:pt>
                <c:pt idx="7260">
                  <c:v>0.99498149863777785</c:v>
                </c:pt>
                <c:pt idx="7261">
                  <c:v>0.99501153322869196</c:v>
                </c:pt>
                <c:pt idx="7262">
                  <c:v>0.99500195970155192</c:v>
                </c:pt>
                <c:pt idx="7263">
                  <c:v>0.99495450853016609</c:v>
                </c:pt>
                <c:pt idx="7264">
                  <c:v>0.99497907936175267</c:v>
                </c:pt>
                <c:pt idx="7265">
                  <c:v>0.99495157716186322</c:v>
                </c:pt>
                <c:pt idx="7266">
                  <c:v>0.9949981185853306</c:v>
                </c:pt>
                <c:pt idx="7267">
                  <c:v>0.99500944077762132</c:v>
                </c:pt>
                <c:pt idx="7268">
                  <c:v>0.9950130268743298</c:v>
                </c:pt>
                <c:pt idx="7269">
                  <c:v>0.99500483792548033</c:v>
                </c:pt>
                <c:pt idx="7270">
                  <c:v>0.99495850323602597</c:v>
                </c:pt>
                <c:pt idx="7271">
                  <c:v>0.99498106011160281</c:v>
                </c:pt>
                <c:pt idx="7272">
                  <c:v>0.99497217266302107</c:v>
                </c:pt>
                <c:pt idx="7273">
                  <c:v>0.99494226777513095</c:v>
                </c:pt>
                <c:pt idx="7274">
                  <c:v>0.99497981450062167</c:v>
                </c:pt>
                <c:pt idx="7275">
                  <c:v>0.99497749799943069</c:v>
                </c:pt>
                <c:pt idx="7276">
                  <c:v>0.99496954387266734</c:v>
                </c:pt>
                <c:pt idx="7277">
                  <c:v>0.99501497291635865</c:v>
                </c:pt>
                <c:pt idx="7278">
                  <c:v>0.99502576738425752</c:v>
                </c:pt>
                <c:pt idx="7279">
                  <c:v>0.99497316603757902</c:v>
                </c:pt>
                <c:pt idx="7280">
                  <c:v>0.99506224560057599</c:v>
                </c:pt>
                <c:pt idx="7281">
                  <c:v>0.99505729983229563</c:v>
                </c:pt>
                <c:pt idx="7282">
                  <c:v>0.9949997281308125</c:v>
                </c:pt>
                <c:pt idx="7283">
                  <c:v>0.99500479531617081</c:v>
                </c:pt>
                <c:pt idx="7284">
                  <c:v>0.99498041969216544</c:v>
                </c:pt>
                <c:pt idx="7285">
                  <c:v>0.99502316761378817</c:v>
                </c:pt>
                <c:pt idx="7286">
                  <c:v>0.99497612579088623</c:v>
                </c:pt>
                <c:pt idx="7287">
                  <c:v>0.99504751800563085</c:v>
                </c:pt>
                <c:pt idx="7288">
                  <c:v>0.995026110733505</c:v>
                </c:pt>
                <c:pt idx="7289">
                  <c:v>0.99509074336846881</c:v>
                </c:pt>
                <c:pt idx="7290">
                  <c:v>0.99499616236642874</c:v>
                </c:pt>
                <c:pt idx="7291">
                  <c:v>0.9949409117973903</c:v>
                </c:pt>
                <c:pt idx="7292">
                  <c:v>0.99500419993115174</c:v>
                </c:pt>
                <c:pt idx="7293">
                  <c:v>0.99498859753713698</c:v>
                </c:pt>
                <c:pt idx="7294">
                  <c:v>0.99502963090394936</c:v>
                </c:pt>
                <c:pt idx="7295">
                  <c:v>0.99504041537216503</c:v>
                </c:pt>
                <c:pt idx="7296">
                  <c:v>0.99496314150793641</c:v>
                </c:pt>
                <c:pt idx="7297">
                  <c:v>0.99508673992791297</c:v>
                </c:pt>
                <c:pt idx="7298">
                  <c:v>0.99503207898824519</c:v>
                </c:pt>
                <c:pt idx="7299">
                  <c:v>0.99500406811417441</c:v>
                </c:pt>
                <c:pt idx="7300">
                  <c:v>0.99499439384089083</c:v>
                </c:pt>
                <c:pt idx="7301">
                  <c:v>0.99507003639484659</c:v>
                </c:pt>
                <c:pt idx="7302">
                  <c:v>0.99503602727852414</c:v>
                </c:pt>
                <c:pt idx="7303">
                  <c:v>0.99499049495693692</c:v>
                </c:pt>
                <c:pt idx="7304">
                  <c:v>0.99498099135566398</c:v>
                </c:pt>
                <c:pt idx="7305">
                  <c:v>0.9950182260216559</c:v>
                </c:pt>
                <c:pt idx="7306">
                  <c:v>0.99493178301521912</c:v>
                </c:pt>
                <c:pt idx="7307">
                  <c:v>0.99512841719784983</c:v>
                </c:pt>
                <c:pt idx="7308">
                  <c:v>0.99492710383497962</c:v>
                </c:pt>
                <c:pt idx="7309">
                  <c:v>0.99503505287050709</c:v>
                </c:pt>
                <c:pt idx="7310">
                  <c:v>0.99500272731285533</c:v>
                </c:pt>
                <c:pt idx="7311">
                  <c:v>0.9950400569762462</c:v>
                </c:pt>
                <c:pt idx="7312">
                  <c:v>0.99499211787883768</c:v>
                </c:pt>
                <c:pt idx="7313">
                  <c:v>0.99500486635254737</c:v>
                </c:pt>
                <c:pt idx="7314">
                  <c:v>0.99503616190494826</c:v>
                </c:pt>
                <c:pt idx="7315">
                  <c:v>0.99501687019732288</c:v>
                </c:pt>
                <c:pt idx="7316">
                  <c:v>0.99503795335035483</c:v>
                </c:pt>
                <c:pt idx="7317">
                  <c:v>0.99503260455371267</c:v>
                </c:pt>
                <c:pt idx="7318">
                  <c:v>0.99499902630157255</c:v>
                </c:pt>
                <c:pt idx="7319">
                  <c:v>0.99501717136398449</c:v>
                </c:pt>
                <c:pt idx="7320">
                  <c:v>0.99504154540166312</c:v>
                </c:pt>
                <c:pt idx="7321">
                  <c:v>0.99504560799554109</c:v>
                </c:pt>
                <c:pt idx="7322">
                  <c:v>0.99497830027296263</c:v>
                </c:pt>
                <c:pt idx="7323">
                  <c:v>0.99498761329539998</c:v>
                </c:pt>
                <c:pt idx="7324">
                  <c:v>0.99494225224069544</c:v>
                </c:pt>
                <c:pt idx="7325">
                  <c:v>0.99500037390115925</c:v>
                </c:pt>
                <c:pt idx="7326">
                  <c:v>0.99498352325400718</c:v>
                </c:pt>
                <c:pt idx="7327">
                  <c:v>0.99498760965975075</c:v>
                </c:pt>
                <c:pt idx="7328">
                  <c:v>0.99503997322371462</c:v>
                </c:pt>
                <c:pt idx="7329">
                  <c:v>0.99502928529132406</c:v>
                </c:pt>
                <c:pt idx="7330">
                  <c:v>0.99503668722969008</c:v>
                </c:pt>
                <c:pt idx="7331">
                  <c:v>0.99503409752078975</c:v>
                </c:pt>
                <c:pt idx="7332">
                  <c:v>0.99499861453230065</c:v>
                </c:pt>
                <c:pt idx="7333">
                  <c:v>0.99493521549848329</c:v>
                </c:pt>
                <c:pt idx="7334">
                  <c:v>0.99503307996022783</c:v>
                </c:pt>
                <c:pt idx="7335">
                  <c:v>0.99500227010395847</c:v>
                </c:pt>
                <c:pt idx="7336">
                  <c:v>0.99498701886191243</c:v>
                </c:pt>
                <c:pt idx="7337">
                  <c:v>0.99502097377500542</c:v>
                </c:pt>
                <c:pt idx="7338">
                  <c:v>0.99498500764619935</c:v>
                </c:pt>
                <c:pt idx="7339">
                  <c:v>0.99501755946701353</c:v>
                </c:pt>
                <c:pt idx="7340">
                  <c:v>0.99502144743960741</c:v>
                </c:pt>
                <c:pt idx="7341">
                  <c:v>0.99502625591746241</c:v>
                </c:pt>
                <c:pt idx="7342">
                  <c:v>0.99502268731727439</c:v>
                </c:pt>
                <c:pt idx="7343">
                  <c:v>0.99500697810821026</c:v>
                </c:pt>
                <c:pt idx="7344">
                  <c:v>0.99506183227054046</c:v>
                </c:pt>
                <c:pt idx="7345">
                  <c:v>0.99509207933092703</c:v>
                </c:pt>
                <c:pt idx="7346">
                  <c:v>0.99499523755572705</c:v>
                </c:pt>
                <c:pt idx="7347">
                  <c:v>0.99499614236136724</c:v>
                </c:pt>
                <c:pt idx="7348">
                  <c:v>0.99499158043052349</c:v>
                </c:pt>
                <c:pt idx="7349">
                  <c:v>0.99504339055622848</c:v>
                </c:pt>
                <c:pt idx="7350">
                  <c:v>0.99497885506577277</c:v>
                </c:pt>
                <c:pt idx="7351">
                  <c:v>0.99503532512248993</c:v>
                </c:pt>
                <c:pt idx="7352">
                  <c:v>0.99501129937268418</c:v>
                </c:pt>
                <c:pt idx="7353">
                  <c:v>0.99505012429959783</c:v>
                </c:pt>
                <c:pt idx="7354">
                  <c:v>0.99500552826181354</c:v>
                </c:pt>
                <c:pt idx="7355">
                  <c:v>0.99498741735805418</c:v>
                </c:pt>
                <c:pt idx="7356">
                  <c:v>0.99501106436919584</c:v>
                </c:pt>
                <c:pt idx="7357">
                  <c:v>0.99496897810962848</c:v>
                </c:pt>
                <c:pt idx="7358">
                  <c:v>0.99501857151710416</c:v>
                </c:pt>
                <c:pt idx="7359">
                  <c:v>0.99507955789618541</c:v>
                </c:pt>
                <c:pt idx="7360">
                  <c:v>0.99500426420264587</c:v>
                </c:pt>
                <c:pt idx="7361">
                  <c:v>0.99493162151987824</c:v>
                </c:pt>
                <c:pt idx="7362">
                  <c:v>0.99497947828792366</c:v>
                </c:pt>
                <c:pt idx="7363">
                  <c:v>0.99496959435230847</c:v>
                </c:pt>
                <c:pt idx="7364">
                  <c:v>0.99499646027754651</c:v>
                </c:pt>
                <c:pt idx="7365">
                  <c:v>0.99496449908331774</c:v>
                </c:pt>
                <c:pt idx="7366">
                  <c:v>0.99501670228963479</c:v>
                </c:pt>
                <c:pt idx="7367">
                  <c:v>0.99497250002873738</c:v>
                </c:pt>
                <c:pt idx="7368">
                  <c:v>0.99501594080406819</c:v>
                </c:pt>
                <c:pt idx="7369">
                  <c:v>0.99500979387838773</c:v>
                </c:pt>
                <c:pt idx="7370">
                  <c:v>0.99501979025397058</c:v>
                </c:pt>
                <c:pt idx="7371">
                  <c:v>0.99507434443584908</c:v>
                </c:pt>
                <c:pt idx="7372">
                  <c:v>0.99498764373617032</c:v>
                </c:pt>
                <c:pt idx="7373">
                  <c:v>0.99503933810599809</c:v>
                </c:pt>
                <c:pt idx="7374">
                  <c:v>0.9950181998957861</c:v>
                </c:pt>
                <c:pt idx="7375">
                  <c:v>0.99499229856834559</c:v>
                </c:pt>
                <c:pt idx="7376">
                  <c:v>0.99502243802060475</c:v>
                </c:pt>
                <c:pt idx="7377">
                  <c:v>0.9949885307042764</c:v>
                </c:pt>
                <c:pt idx="7378">
                  <c:v>0.99498989364306978</c:v>
                </c:pt>
                <c:pt idx="7379">
                  <c:v>0.99507714285608317</c:v>
                </c:pt>
                <c:pt idx="7380">
                  <c:v>0.99502767903880884</c:v>
                </c:pt>
                <c:pt idx="7381">
                  <c:v>0.99500437698689459</c:v>
                </c:pt>
                <c:pt idx="7382">
                  <c:v>0.99499280011676816</c:v>
                </c:pt>
                <c:pt idx="7383">
                  <c:v>0.99499046218031917</c:v>
                </c:pt>
                <c:pt idx="7384">
                  <c:v>0.99496260204121623</c:v>
                </c:pt>
                <c:pt idx="7385">
                  <c:v>0.99497665203370156</c:v>
                </c:pt>
                <c:pt idx="7386">
                  <c:v>0.99497821869677938</c:v>
                </c:pt>
                <c:pt idx="7387">
                  <c:v>0.9950212052557228</c:v>
                </c:pt>
                <c:pt idx="7388">
                  <c:v>0.99502754229026069</c:v>
                </c:pt>
                <c:pt idx="7389">
                  <c:v>0.99498982001589631</c:v>
                </c:pt>
                <c:pt idx="7390">
                  <c:v>0.99500080634654253</c:v>
                </c:pt>
                <c:pt idx="7391">
                  <c:v>0.99499523490390063</c:v>
                </c:pt>
                <c:pt idx="7392">
                  <c:v>0.99503027395533716</c:v>
                </c:pt>
                <c:pt idx="7393">
                  <c:v>0.99500312994478846</c:v>
                </c:pt>
                <c:pt idx="7394">
                  <c:v>0.9949762099477395</c:v>
                </c:pt>
                <c:pt idx="7395">
                  <c:v>0.99498151925313616</c:v>
                </c:pt>
                <c:pt idx="7396">
                  <c:v>0.99496912202525256</c:v>
                </c:pt>
                <c:pt idx="7397">
                  <c:v>0.99501357472424823</c:v>
                </c:pt>
                <c:pt idx="7398">
                  <c:v>0.99499692865304512</c:v>
                </c:pt>
                <c:pt idx="7399">
                  <c:v>0.99501786129124592</c:v>
                </c:pt>
                <c:pt idx="7400">
                  <c:v>0.99505685367326058</c:v>
                </c:pt>
                <c:pt idx="7401">
                  <c:v>0.99504267273591573</c:v>
                </c:pt>
                <c:pt idx="7402">
                  <c:v>0.99498966151212431</c:v>
                </c:pt>
                <c:pt idx="7403">
                  <c:v>0.99497746551006716</c:v>
                </c:pt>
                <c:pt idx="7404">
                  <c:v>0.99498476895706545</c:v>
                </c:pt>
                <c:pt idx="7405">
                  <c:v>0.99497345759833555</c:v>
                </c:pt>
                <c:pt idx="7406">
                  <c:v>0.99497991431492117</c:v>
                </c:pt>
                <c:pt idx="7407">
                  <c:v>0.99502246595262722</c:v>
                </c:pt>
                <c:pt idx="7408">
                  <c:v>0.99501773389955328</c:v>
                </c:pt>
                <c:pt idx="7409">
                  <c:v>0.99495779110911686</c:v>
                </c:pt>
                <c:pt idx="7410">
                  <c:v>0.99493905812289296</c:v>
                </c:pt>
                <c:pt idx="7411">
                  <c:v>0.99504772261543084</c:v>
                </c:pt>
                <c:pt idx="7412">
                  <c:v>0.99497138042269506</c:v>
                </c:pt>
                <c:pt idx="7413">
                  <c:v>0.99496775568536433</c:v>
                </c:pt>
                <c:pt idx="7414">
                  <c:v>0.99499983892531796</c:v>
                </c:pt>
                <c:pt idx="7415">
                  <c:v>0.99510020390700904</c:v>
                </c:pt>
                <c:pt idx="7416">
                  <c:v>0.99502493686315541</c:v>
                </c:pt>
                <c:pt idx="7417">
                  <c:v>0.99499698788831303</c:v>
                </c:pt>
                <c:pt idx="7418">
                  <c:v>0.99495388761537473</c:v>
                </c:pt>
                <c:pt idx="7419">
                  <c:v>0.9950015916385121</c:v>
                </c:pt>
                <c:pt idx="7420">
                  <c:v>0.99505960795768478</c:v>
                </c:pt>
                <c:pt idx="7421">
                  <c:v>0.99503735042744912</c:v>
                </c:pt>
                <c:pt idx="7422">
                  <c:v>0.99501894827716186</c:v>
                </c:pt>
                <c:pt idx="7423">
                  <c:v>0.99500170019448164</c:v>
                </c:pt>
                <c:pt idx="7424">
                  <c:v>0.9949325784995483</c:v>
                </c:pt>
                <c:pt idx="7425">
                  <c:v>0.99500276443698776</c:v>
                </c:pt>
                <c:pt idx="7426">
                  <c:v>0.99499542107035566</c:v>
                </c:pt>
                <c:pt idx="7427">
                  <c:v>0.99500137939618039</c:v>
                </c:pt>
                <c:pt idx="7428">
                  <c:v>0.99495866682822243</c:v>
                </c:pt>
                <c:pt idx="7429">
                  <c:v>0.99499584429173338</c:v>
                </c:pt>
                <c:pt idx="7430">
                  <c:v>0.99498964711976523</c:v>
                </c:pt>
                <c:pt idx="7431">
                  <c:v>0.99495008601088264</c:v>
                </c:pt>
                <c:pt idx="7432">
                  <c:v>0.99503628993003912</c:v>
                </c:pt>
                <c:pt idx="7433">
                  <c:v>0.99501424877111455</c:v>
                </c:pt>
                <c:pt idx="7434">
                  <c:v>0.99500501048113899</c:v>
                </c:pt>
                <c:pt idx="7435">
                  <c:v>0.99499350820032362</c:v>
                </c:pt>
                <c:pt idx="7436">
                  <c:v>0.99501315475748209</c:v>
                </c:pt>
                <c:pt idx="7437">
                  <c:v>0.99503263602479552</c:v>
                </c:pt>
                <c:pt idx="7438">
                  <c:v>0.9950297281089624</c:v>
                </c:pt>
                <c:pt idx="7439">
                  <c:v>0.99498053109023155</c:v>
                </c:pt>
                <c:pt idx="7440">
                  <c:v>0.99504518628991034</c:v>
                </c:pt>
                <c:pt idx="7441">
                  <c:v>0.99498500103679965</c:v>
                </c:pt>
                <c:pt idx="7442">
                  <c:v>0.99491733792247583</c:v>
                </c:pt>
                <c:pt idx="7443">
                  <c:v>0.99499240750624851</c:v>
                </c:pt>
                <c:pt idx="7444">
                  <c:v>0.99501238354758914</c:v>
                </c:pt>
                <c:pt idx="7445">
                  <c:v>0.99501708325632909</c:v>
                </c:pt>
                <c:pt idx="7446">
                  <c:v>0.99505954623774895</c:v>
                </c:pt>
                <c:pt idx="7447">
                  <c:v>0.99500676733881155</c:v>
                </c:pt>
                <c:pt idx="7448">
                  <c:v>0.99509884660921211</c:v>
                </c:pt>
                <c:pt idx="7449">
                  <c:v>0.99497884797946878</c:v>
                </c:pt>
                <c:pt idx="7450">
                  <c:v>0.99505036368888578</c:v>
                </c:pt>
                <c:pt idx="7451">
                  <c:v>0.99500966941506186</c:v>
                </c:pt>
                <c:pt idx="7452">
                  <c:v>0.99501427368632289</c:v>
                </c:pt>
                <c:pt idx="7453">
                  <c:v>0.99498389272084087</c:v>
                </c:pt>
                <c:pt idx="7454">
                  <c:v>0.99501981468369083</c:v>
                </c:pt>
                <c:pt idx="7455">
                  <c:v>0.994950748912239</c:v>
                </c:pt>
                <c:pt idx="7456">
                  <c:v>0.99498344094887536</c:v>
                </c:pt>
                <c:pt idx="7457">
                  <c:v>0.99498794539424207</c:v>
                </c:pt>
                <c:pt idx="7458">
                  <c:v>0.99500541358094097</c:v>
                </c:pt>
                <c:pt idx="7459">
                  <c:v>0.9949860570968031</c:v>
                </c:pt>
                <c:pt idx="7460">
                  <c:v>0.9949787057392866</c:v>
                </c:pt>
                <c:pt idx="7461">
                  <c:v>0.99500632288998914</c:v>
                </c:pt>
                <c:pt idx="7462">
                  <c:v>0.99499759809501587</c:v>
                </c:pt>
                <c:pt idx="7463">
                  <c:v>0.99500814236053592</c:v>
                </c:pt>
                <c:pt idx="7464">
                  <c:v>0.99501421541052648</c:v>
                </c:pt>
                <c:pt idx="7465">
                  <c:v>0.99502376061201969</c:v>
                </c:pt>
                <c:pt idx="7466">
                  <c:v>0.99510963629307658</c:v>
                </c:pt>
                <c:pt idx="7467">
                  <c:v>0.99502603622452357</c:v>
                </c:pt>
                <c:pt idx="7468">
                  <c:v>0.99505197743355311</c:v>
                </c:pt>
                <c:pt idx="7469">
                  <c:v>0.99498081743358768</c:v>
                </c:pt>
                <c:pt idx="7470">
                  <c:v>0.99496145861119201</c:v>
                </c:pt>
                <c:pt idx="7471">
                  <c:v>0.99504432701067846</c:v>
                </c:pt>
                <c:pt idx="7472">
                  <c:v>0.9949918173483705</c:v>
                </c:pt>
                <c:pt idx="7473">
                  <c:v>0.99498359603225639</c:v>
                </c:pt>
                <c:pt idx="7474">
                  <c:v>0.99496831658506746</c:v>
                </c:pt>
                <c:pt idx="7475">
                  <c:v>0.99499599125399008</c:v>
                </c:pt>
                <c:pt idx="7476">
                  <c:v>0.9950060151798914</c:v>
                </c:pt>
                <c:pt idx="7477">
                  <c:v>0.99501479360686551</c:v>
                </c:pt>
                <c:pt idx="7478">
                  <c:v>0.99500167292511466</c:v>
                </c:pt>
                <c:pt idx="7479">
                  <c:v>0.99502963581134218</c:v>
                </c:pt>
                <c:pt idx="7480">
                  <c:v>0.99501555679202003</c:v>
                </c:pt>
                <c:pt idx="7481">
                  <c:v>0.99498731780037464</c:v>
                </c:pt>
                <c:pt idx="7482">
                  <c:v>0.99501408896937127</c:v>
                </c:pt>
                <c:pt idx="7483">
                  <c:v>0.99500339564412654</c:v>
                </c:pt>
                <c:pt idx="7484">
                  <c:v>0.99496056407567968</c:v>
                </c:pt>
                <c:pt idx="7485">
                  <c:v>0.99493331794633766</c:v>
                </c:pt>
                <c:pt idx="7486">
                  <c:v>0.99505032245544434</c:v>
                </c:pt>
                <c:pt idx="7487">
                  <c:v>0.99496911593752013</c:v>
                </c:pt>
                <c:pt idx="7488">
                  <c:v>0.99499352105950722</c:v>
                </c:pt>
                <c:pt idx="7489">
                  <c:v>0.99503269780687031</c:v>
                </c:pt>
                <c:pt idx="7490">
                  <c:v>0.99503170965454202</c:v>
                </c:pt>
                <c:pt idx="7491">
                  <c:v>0.99502012843464449</c:v>
                </c:pt>
                <c:pt idx="7492">
                  <c:v>0.99499691406576007</c:v>
                </c:pt>
                <c:pt idx="7493">
                  <c:v>0.99499595487962922</c:v>
                </c:pt>
                <c:pt idx="7494">
                  <c:v>0.99499186459752043</c:v>
                </c:pt>
                <c:pt idx="7495">
                  <c:v>0.99500509005080418</c:v>
                </c:pt>
                <c:pt idx="7496">
                  <c:v>0.99495406854323132</c:v>
                </c:pt>
                <c:pt idx="7497">
                  <c:v>0.99495097134263089</c:v>
                </c:pt>
                <c:pt idx="7498">
                  <c:v>0.99497102246418223</c:v>
                </c:pt>
                <c:pt idx="7499">
                  <c:v>0.9949869828532607</c:v>
                </c:pt>
                <c:pt idx="7500">
                  <c:v>0.99499167025788726</c:v>
                </c:pt>
                <c:pt idx="7501">
                  <c:v>0.99498718494508942</c:v>
                </c:pt>
                <c:pt idx="7502">
                  <c:v>0.99499883302749115</c:v>
                </c:pt>
                <c:pt idx="7503">
                  <c:v>0.99500601260872212</c:v>
                </c:pt>
                <c:pt idx="7504">
                  <c:v>0.9949847379109289</c:v>
                </c:pt>
                <c:pt idx="7505">
                  <c:v>0.99506164697123234</c:v>
                </c:pt>
                <c:pt idx="7506">
                  <c:v>0.99496633267874945</c:v>
                </c:pt>
                <c:pt idx="7507">
                  <c:v>0.99498093645010277</c:v>
                </c:pt>
                <c:pt idx="7508">
                  <c:v>0.99494927438131453</c:v>
                </c:pt>
                <c:pt idx="7509">
                  <c:v>0.99500395168720868</c:v>
                </c:pt>
                <c:pt idx="7510">
                  <c:v>0.99498592617767567</c:v>
                </c:pt>
                <c:pt idx="7511">
                  <c:v>0.99504641776927805</c:v>
                </c:pt>
                <c:pt idx="7512">
                  <c:v>0.99500600612786405</c:v>
                </c:pt>
                <c:pt idx="7513">
                  <c:v>0.99506103922496614</c:v>
                </c:pt>
                <c:pt idx="7514">
                  <c:v>0.99496321241299734</c:v>
                </c:pt>
                <c:pt idx="7515">
                  <c:v>0.99501728081787066</c:v>
                </c:pt>
                <c:pt idx="7516">
                  <c:v>0.99498637049706429</c:v>
                </c:pt>
                <c:pt idx="7517">
                  <c:v>0.99498210522133923</c:v>
                </c:pt>
                <c:pt idx="7518">
                  <c:v>0.99503402006637254</c:v>
                </c:pt>
                <c:pt idx="7519">
                  <c:v>0.99499428847991378</c:v>
                </c:pt>
                <c:pt idx="7520">
                  <c:v>0.99496937188527124</c:v>
                </c:pt>
                <c:pt idx="7521">
                  <c:v>0.99502577067864917</c:v>
                </c:pt>
                <c:pt idx="7522">
                  <c:v>0.99500917324260341</c:v>
                </c:pt>
                <c:pt idx="7523">
                  <c:v>0.99498638898359004</c:v>
                </c:pt>
                <c:pt idx="7524">
                  <c:v>0.99501993981533865</c:v>
                </c:pt>
                <c:pt idx="7525">
                  <c:v>0.99497657730604139</c:v>
                </c:pt>
                <c:pt idx="7526">
                  <c:v>0.99500591470454969</c:v>
                </c:pt>
                <c:pt idx="7527">
                  <c:v>0.99502005031962248</c:v>
                </c:pt>
                <c:pt idx="7528">
                  <c:v>0.99503616931202654</c:v>
                </c:pt>
                <c:pt idx="7529">
                  <c:v>0.99503041517126334</c:v>
                </c:pt>
                <c:pt idx="7530">
                  <c:v>0.99501136249255051</c:v>
                </c:pt>
                <c:pt idx="7531">
                  <c:v>0.9950208956182417</c:v>
                </c:pt>
                <c:pt idx="7532">
                  <c:v>0.99499109583210221</c:v>
                </c:pt>
                <c:pt idx="7533">
                  <c:v>0.99504778085631185</c:v>
                </c:pt>
                <c:pt idx="7534">
                  <c:v>0.99492464017419824</c:v>
                </c:pt>
                <c:pt idx="7535">
                  <c:v>0.99501009581104982</c:v>
                </c:pt>
                <c:pt idx="7536">
                  <c:v>0.99497401175788747</c:v>
                </c:pt>
                <c:pt idx="7537">
                  <c:v>0.99500186566685889</c:v>
                </c:pt>
                <c:pt idx="7538">
                  <c:v>0.99502106252240441</c:v>
                </c:pt>
                <c:pt idx="7539">
                  <c:v>0.99493770709210849</c:v>
                </c:pt>
                <c:pt idx="7540">
                  <c:v>0.99496213409804246</c:v>
                </c:pt>
                <c:pt idx="7541">
                  <c:v>0.99501147050596739</c:v>
                </c:pt>
                <c:pt idx="7542">
                  <c:v>0.99494338169636976</c:v>
                </c:pt>
                <c:pt idx="7543">
                  <c:v>0.99497670800461935</c:v>
                </c:pt>
                <c:pt idx="7544">
                  <c:v>0.99499427178575373</c:v>
                </c:pt>
                <c:pt idx="7545">
                  <c:v>0.99496810716948325</c:v>
                </c:pt>
                <c:pt idx="7546">
                  <c:v>0.99506718047323095</c:v>
                </c:pt>
                <c:pt idx="7547">
                  <c:v>0.9949644765468324</c:v>
                </c:pt>
                <c:pt idx="7548">
                  <c:v>0.99498019427391504</c:v>
                </c:pt>
                <c:pt idx="7549">
                  <c:v>0.99486902198122562</c:v>
                </c:pt>
                <c:pt idx="7550">
                  <c:v>0.99501394546199806</c:v>
                </c:pt>
                <c:pt idx="7551">
                  <c:v>0.99497455364550658</c:v>
                </c:pt>
                <c:pt idx="7552">
                  <c:v>0.99506799558836079</c:v>
                </c:pt>
                <c:pt idx="7553">
                  <c:v>0.99499490860580875</c:v>
                </c:pt>
                <c:pt idx="7554">
                  <c:v>0.99497005575234199</c:v>
                </c:pt>
                <c:pt idx="7555">
                  <c:v>0.99505677908210488</c:v>
                </c:pt>
                <c:pt idx="7556">
                  <c:v>0.99494945122833522</c:v>
                </c:pt>
                <c:pt idx="7557">
                  <c:v>0.9949918765008231</c:v>
                </c:pt>
                <c:pt idx="7558">
                  <c:v>0.99493137098160289</c:v>
                </c:pt>
                <c:pt idx="7559">
                  <c:v>0.9950710283499089</c:v>
                </c:pt>
                <c:pt idx="7560">
                  <c:v>0.99498264877220022</c:v>
                </c:pt>
                <c:pt idx="7561">
                  <c:v>0.99497533618440093</c:v>
                </c:pt>
                <c:pt idx="7562">
                  <c:v>0.99498038087596086</c:v>
                </c:pt>
                <c:pt idx="7563">
                  <c:v>0.99497133687399142</c:v>
                </c:pt>
                <c:pt idx="7564">
                  <c:v>0.99501864479656532</c:v>
                </c:pt>
                <c:pt idx="7565">
                  <c:v>0.99499791933530002</c:v>
                </c:pt>
                <c:pt idx="7566">
                  <c:v>0.99493876825790639</c:v>
                </c:pt>
                <c:pt idx="7567">
                  <c:v>0.99498452701036466</c:v>
                </c:pt>
                <c:pt idx="7568">
                  <c:v>0.99491142565084223</c:v>
                </c:pt>
                <c:pt idx="7569">
                  <c:v>0.99501404813675076</c:v>
                </c:pt>
                <c:pt idx="7570">
                  <c:v>0.99495987681732989</c:v>
                </c:pt>
                <c:pt idx="7571">
                  <c:v>0.99502119110820275</c:v>
                </c:pt>
                <c:pt idx="7572">
                  <c:v>0.99498275150102533</c:v>
                </c:pt>
                <c:pt idx="7573">
                  <c:v>0.99495868365862439</c:v>
                </c:pt>
                <c:pt idx="7574">
                  <c:v>0.99497824763894216</c:v>
                </c:pt>
                <c:pt idx="7575">
                  <c:v>0.99508182404976042</c:v>
                </c:pt>
                <c:pt idx="7576">
                  <c:v>0.99497597589601028</c:v>
                </c:pt>
                <c:pt idx="7577">
                  <c:v>0.99495959152998281</c:v>
                </c:pt>
                <c:pt idx="7578">
                  <c:v>0.99501923315543361</c:v>
                </c:pt>
                <c:pt idx="7579">
                  <c:v>0.99500226926494151</c:v>
                </c:pt>
                <c:pt idx="7580">
                  <c:v>0.99499961934405989</c:v>
                </c:pt>
                <c:pt idx="7581">
                  <c:v>0.9949386810905384</c:v>
                </c:pt>
                <c:pt idx="7582">
                  <c:v>0.99499226191332235</c:v>
                </c:pt>
                <c:pt idx="7583">
                  <c:v>0.99499552725481899</c:v>
                </c:pt>
                <c:pt idx="7584">
                  <c:v>0.99496821510798938</c:v>
                </c:pt>
                <c:pt idx="7585">
                  <c:v>0.9949814840712965</c:v>
                </c:pt>
                <c:pt idx="7586">
                  <c:v>0.99493552127813345</c:v>
                </c:pt>
                <c:pt idx="7587">
                  <c:v>0.99493295259310088</c:v>
                </c:pt>
                <c:pt idx="7588">
                  <c:v>0.99492785927321392</c:v>
                </c:pt>
                <c:pt idx="7589">
                  <c:v>0.99503074842937689</c:v>
                </c:pt>
                <c:pt idx="7590">
                  <c:v>0.99497014143771134</c:v>
                </c:pt>
                <c:pt idx="7591">
                  <c:v>0.99505894158371389</c:v>
                </c:pt>
                <c:pt idx="7592">
                  <c:v>0.99498981704549339</c:v>
                </c:pt>
                <c:pt idx="7593">
                  <c:v>0.99506667193656906</c:v>
                </c:pt>
                <c:pt idx="7594">
                  <c:v>0.99495291852711576</c:v>
                </c:pt>
                <c:pt idx="7595">
                  <c:v>0.99506057330729747</c:v>
                </c:pt>
                <c:pt idx="7596">
                  <c:v>0.99499265443001883</c:v>
                </c:pt>
                <c:pt idx="7597">
                  <c:v>0.99493731721604195</c:v>
                </c:pt>
                <c:pt idx="7598">
                  <c:v>0.99499328881329141</c:v>
                </c:pt>
                <c:pt idx="7599">
                  <c:v>0.99497757144637411</c:v>
                </c:pt>
                <c:pt idx="7600">
                  <c:v>0.99503851018804956</c:v>
                </c:pt>
                <c:pt idx="7601">
                  <c:v>0.99496218700226979</c:v>
                </c:pt>
                <c:pt idx="7602">
                  <c:v>0.99499822028326679</c:v>
                </c:pt>
                <c:pt idx="7603">
                  <c:v>0.99504838333761303</c:v>
                </c:pt>
                <c:pt idx="7604">
                  <c:v>0.99498675695176908</c:v>
                </c:pt>
                <c:pt idx="7605">
                  <c:v>0.99504042943050497</c:v>
                </c:pt>
                <c:pt idx="7606">
                  <c:v>0.99494330320587632</c:v>
                </c:pt>
                <c:pt idx="7607">
                  <c:v>0.9949977812209051</c:v>
                </c:pt>
                <c:pt idx="7608">
                  <c:v>0.99489318852943476</c:v>
                </c:pt>
                <c:pt idx="7609">
                  <c:v>0.99500192372133456</c:v>
                </c:pt>
                <c:pt idx="7610">
                  <c:v>0.99494636080144816</c:v>
                </c:pt>
                <c:pt idx="7611">
                  <c:v>0.9950165937848211</c:v>
                </c:pt>
                <c:pt idx="7612">
                  <c:v>0.99496264449350214</c:v>
                </c:pt>
                <c:pt idx="7613">
                  <c:v>0.99498319131781554</c:v>
                </c:pt>
                <c:pt idx="7614">
                  <c:v>0.99494443874967964</c:v>
                </c:pt>
                <c:pt idx="7615">
                  <c:v>0.99496267366923508</c:v>
                </c:pt>
                <c:pt idx="7616">
                  <c:v>0.99494293861686467</c:v>
                </c:pt>
                <c:pt idx="7617">
                  <c:v>0.99503267179165433</c:v>
                </c:pt>
                <c:pt idx="7618">
                  <c:v>0.99499336800157645</c:v>
                </c:pt>
                <c:pt idx="7619">
                  <c:v>0.9950023299089521</c:v>
                </c:pt>
                <c:pt idx="7620">
                  <c:v>0.99499625780361411</c:v>
                </c:pt>
                <c:pt idx="7621">
                  <c:v>0.99492806281017609</c:v>
                </c:pt>
                <c:pt idx="7622">
                  <c:v>0.99492725684854166</c:v>
                </c:pt>
                <c:pt idx="7623">
                  <c:v>0.99497731957079227</c:v>
                </c:pt>
                <c:pt idx="7624">
                  <c:v>0.99501434552533963</c:v>
                </c:pt>
                <c:pt idx="7625">
                  <c:v>0.9949635200921606</c:v>
                </c:pt>
                <c:pt idx="7626">
                  <c:v>0.99496575109136243</c:v>
                </c:pt>
                <c:pt idx="7627">
                  <c:v>0.99500536258349404</c:v>
                </c:pt>
                <c:pt idx="7628">
                  <c:v>0.99500357403443929</c:v>
                </c:pt>
                <c:pt idx="7629">
                  <c:v>0.99497685271486547</c:v>
                </c:pt>
                <c:pt idx="7630">
                  <c:v>0.99498291757609347</c:v>
                </c:pt>
                <c:pt idx="7631">
                  <c:v>0.99498348343706322</c:v>
                </c:pt>
                <c:pt idx="7632">
                  <c:v>0.99500359508635405</c:v>
                </c:pt>
                <c:pt idx="7633">
                  <c:v>0.99496984401989419</c:v>
                </c:pt>
                <c:pt idx="7634">
                  <c:v>0.99500891144776826</c:v>
                </c:pt>
                <c:pt idx="7635">
                  <c:v>0.99499108805596825</c:v>
                </c:pt>
                <c:pt idx="7636">
                  <c:v>0.99497286962760001</c:v>
                </c:pt>
                <c:pt idx="7637">
                  <c:v>0.99498049175347592</c:v>
                </c:pt>
                <c:pt idx="7638">
                  <c:v>0.99490547707606336</c:v>
                </c:pt>
                <c:pt idx="7639">
                  <c:v>0.99497613386764594</c:v>
                </c:pt>
                <c:pt idx="7640">
                  <c:v>0.99493635112165191</c:v>
                </c:pt>
                <c:pt idx="7641">
                  <c:v>0.99501342913853008</c:v>
                </c:pt>
                <c:pt idx="7642">
                  <c:v>0.99496067217157358</c:v>
                </c:pt>
                <c:pt idx="7643">
                  <c:v>0.99494290869926072</c:v>
                </c:pt>
                <c:pt idx="7644">
                  <c:v>0.99498836356930409</c:v>
                </c:pt>
                <c:pt idx="7645">
                  <c:v>0.99496744825826078</c:v>
                </c:pt>
                <c:pt idx="7646">
                  <c:v>0.99499134053116622</c:v>
                </c:pt>
                <c:pt idx="7647">
                  <c:v>0.9949603664862251</c:v>
                </c:pt>
                <c:pt idx="7648">
                  <c:v>0.99496759283066039</c:v>
                </c:pt>
                <c:pt idx="7649">
                  <c:v>0.99495435410230182</c:v>
                </c:pt>
                <c:pt idx="7650">
                  <c:v>0.99499199720227915</c:v>
                </c:pt>
                <c:pt idx="7651">
                  <c:v>0.99500201640974184</c:v>
                </c:pt>
                <c:pt idx="7652">
                  <c:v>0.99498135655063014</c:v>
                </c:pt>
                <c:pt idx="7653">
                  <c:v>0.99497356158638028</c:v>
                </c:pt>
                <c:pt idx="7654">
                  <c:v>0.99492831060663911</c:v>
                </c:pt>
                <c:pt idx="7655">
                  <c:v>0.99496602459015482</c:v>
                </c:pt>
                <c:pt idx="7656">
                  <c:v>0.99498274417295485</c:v>
                </c:pt>
                <c:pt idx="7657">
                  <c:v>0.99498237237969689</c:v>
                </c:pt>
                <c:pt idx="7658">
                  <c:v>0.99499365900025305</c:v>
                </c:pt>
                <c:pt idx="7659">
                  <c:v>0.99500585205670178</c:v>
                </c:pt>
                <c:pt idx="7660">
                  <c:v>0.99495590759660768</c:v>
                </c:pt>
                <c:pt idx="7661">
                  <c:v>0.99490717564913533</c:v>
                </c:pt>
                <c:pt idx="7662">
                  <c:v>0.99499647382773859</c:v>
                </c:pt>
                <c:pt idx="7663">
                  <c:v>0.99502400381964307</c:v>
                </c:pt>
                <c:pt idx="7664">
                  <c:v>0.99496549416275171</c:v>
                </c:pt>
                <c:pt idx="7665">
                  <c:v>0.9949998227423118</c:v>
                </c:pt>
                <c:pt idx="7666">
                  <c:v>0.99488347082137674</c:v>
                </c:pt>
                <c:pt idx="7667">
                  <c:v>0.99497715487360183</c:v>
                </c:pt>
                <c:pt idx="7668">
                  <c:v>0.99504123393704369</c:v>
                </c:pt>
                <c:pt idx="7669">
                  <c:v>0.99489271063799145</c:v>
                </c:pt>
                <c:pt idx="7670">
                  <c:v>0.9949734188336613</c:v>
                </c:pt>
                <c:pt idx="7671">
                  <c:v>0.99498706219789668</c:v>
                </c:pt>
                <c:pt idx="7672">
                  <c:v>0.99495446915573682</c:v>
                </c:pt>
                <c:pt idx="7673">
                  <c:v>0.99494321413760956</c:v>
                </c:pt>
                <c:pt idx="7674">
                  <c:v>0.99493603498962901</c:v>
                </c:pt>
                <c:pt idx="7675">
                  <c:v>0.99503327491257587</c:v>
                </c:pt>
                <c:pt idx="7676">
                  <c:v>0.9949453461743788</c:v>
                </c:pt>
                <c:pt idx="7677">
                  <c:v>0.99499566980468401</c:v>
                </c:pt>
                <c:pt idx="7678">
                  <c:v>0.99495730599532906</c:v>
                </c:pt>
                <c:pt idx="7679">
                  <c:v>0.99495382083484674</c:v>
                </c:pt>
                <c:pt idx="7680">
                  <c:v>0.99500551293965578</c:v>
                </c:pt>
                <c:pt idx="7681">
                  <c:v>0.9950023574023259</c:v>
                </c:pt>
                <c:pt idx="7682">
                  <c:v>0.99502845115808192</c:v>
                </c:pt>
                <c:pt idx="7683">
                  <c:v>0.9949992526437722</c:v>
                </c:pt>
                <c:pt idx="7684">
                  <c:v>0.99499061372673814</c:v>
                </c:pt>
                <c:pt idx="7685">
                  <c:v>0.99501849079925786</c:v>
                </c:pt>
                <c:pt idx="7686">
                  <c:v>0.99497159772147925</c:v>
                </c:pt>
                <c:pt idx="7687">
                  <c:v>0.99496979157855436</c:v>
                </c:pt>
                <c:pt idx="7688">
                  <c:v>0.99493674595500503</c:v>
                </c:pt>
                <c:pt idx="7689">
                  <c:v>0.99492572744948971</c:v>
                </c:pt>
                <c:pt idx="7690">
                  <c:v>0.99495034633874435</c:v>
                </c:pt>
                <c:pt idx="7691">
                  <c:v>0.99497962300133491</c:v>
                </c:pt>
                <c:pt idx="7692">
                  <c:v>0.99493194542004859</c:v>
                </c:pt>
                <c:pt idx="7693">
                  <c:v>0.99500705710991533</c:v>
                </c:pt>
                <c:pt idx="7694">
                  <c:v>0.99499286004583143</c:v>
                </c:pt>
                <c:pt idx="7695">
                  <c:v>0.99500129188668751</c:v>
                </c:pt>
                <c:pt idx="7696">
                  <c:v>0.99492331419949043</c:v>
                </c:pt>
                <c:pt idx="7697">
                  <c:v>0.99492764766735953</c:v>
                </c:pt>
                <c:pt idx="7698">
                  <c:v>0.99494625068775999</c:v>
                </c:pt>
                <c:pt idx="7699">
                  <c:v>0.99500690739832165</c:v>
                </c:pt>
                <c:pt idx="7700">
                  <c:v>0.99495161023235767</c:v>
                </c:pt>
                <c:pt idx="7701">
                  <c:v>0.99495124627450671</c:v>
                </c:pt>
                <c:pt idx="7702">
                  <c:v>0.99502056144053308</c:v>
                </c:pt>
                <c:pt idx="7703">
                  <c:v>0.9949393780948087</c:v>
                </c:pt>
                <c:pt idx="7704">
                  <c:v>0.99499623625268041</c:v>
                </c:pt>
                <c:pt idx="7705">
                  <c:v>0.9949759313970008</c:v>
                </c:pt>
                <c:pt idx="7706">
                  <c:v>0.9949859526050332</c:v>
                </c:pt>
                <c:pt idx="7707">
                  <c:v>0.99503525998117437</c:v>
                </c:pt>
                <c:pt idx="7708">
                  <c:v>0.99495846536924437</c:v>
                </c:pt>
                <c:pt idx="7709">
                  <c:v>0.9950037100851471</c:v>
                </c:pt>
                <c:pt idx="7710">
                  <c:v>0.99503080910438224</c:v>
                </c:pt>
                <c:pt idx="7711">
                  <c:v>0.99498243158608801</c:v>
                </c:pt>
                <c:pt idx="7712">
                  <c:v>0.99497233039515065</c:v>
                </c:pt>
                <c:pt idx="7713">
                  <c:v>0.99492437968490177</c:v>
                </c:pt>
                <c:pt idx="7714">
                  <c:v>0.99494276935648418</c:v>
                </c:pt>
                <c:pt idx="7715">
                  <c:v>0.99500084761239649</c:v>
                </c:pt>
                <c:pt idx="7716">
                  <c:v>0.9949664018178751</c:v>
                </c:pt>
                <c:pt idx="7717">
                  <c:v>0.99498106369934025</c:v>
                </c:pt>
                <c:pt idx="7718">
                  <c:v>0.99492238151630674</c:v>
                </c:pt>
                <c:pt idx="7719">
                  <c:v>0.99495686966558927</c:v>
                </c:pt>
                <c:pt idx="7720">
                  <c:v>0.99499393063685726</c:v>
                </c:pt>
                <c:pt idx="7721">
                  <c:v>0.9949444346688584</c:v>
                </c:pt>
                <c:pt idx="7722">
                  <c:v>0.99499104939408411</c:v>
                </c:pt>
                <c:pt idx="7723">
                  <c:v>0.99502684025013322</c:v>
                </c:pt>
                <c:pt idx="7724">
                  <c:v>0.9950358091594641</c:v>
                </c:pt>
                <c:pt idx="7725">
                  <c:v>0.99493258878194413</c:v>
                </c:pt>
                <c:pt idx="7726">
                  <c:v>0.99496020739007285</c:v>
                </c:pt>
                <c:pt idx="7727">
                  <c:v>0.99492397049056813</c:v>
                </c:pt>
                <c:pt idx="7728">
                  <c:v>0.99502756970436979</c:v>
                </c:pt>
                <c:pt idx="7729">
                  <c:v>0.99496146562146626</c:v>
                </c:pt>
                <c:pt idx="7730">
                  <c:v>0.99502159753502828</c:v>
                </c:pt>
                <c:pt idx="7731">
                  <c:v>0.99499561377211898</c:v>
                </c:pt>
                <c:pt idx="7732">
                  <c:v>0.99491648877242567</c:v>
                </c:pt>
                <c:pt idx="7733">
                  <c:v>0.99500679617170473</c:v>
                </c:pt>
                <c:pt idx="7734">
                  <c:v>0.99499796677955876</c:v>
                </c:pt>
                <c:pt idx="7735">
                  <c:v>0.99498073272540188</c:v>
                </c:pt>
                <c:pt idx="7736">
                  <c:v>0.99498679657780442</c:v>
                </c:pt>
                <c:pt idx="7737">
                  <c:v>0.99502942664174521</c:v>
                </c:pt>
                <c:pt idx="7738">
                  <c:v>0.99497263240608214</c:v>
                </c:pt>
                <c:pt idx="7739">
                  <c:v>0.9949400349421802</c:v>
                </c:pt>
                <c:pt idx="7740">
                  <c:v>0.99491845906959742</c:v>
                </c:pt>
                <c:pt idx="7741">
                  <c:v>0.99499063911437424</c:v>
                </c:pt>
                <c:pt idx="7742">
                  <c:v>0.9949208955675769</c:v>
                </c:pt>
                <c:pt idx="7743">
                  <c:v>0.99494570694464457</c:v>
                </c:pt>
                <c:pt idx="7744">
                  <c:v>0.99494604073664206</c:v>
                </c:pt>
                <c:pt idx="7745">
                  <c:v>0.99499131101546556</c:v>
                </c:pt>
                <c:pt idx="7746">
                  <c:v>0.99495275305635467</c:v>
                </c:pt>
                <c:pt idx="7747">
                  <c:v>0.99491006437930263</c:v>
                </c:pt>
                <c:pt idx="7748">
                  <c:v>0.99491531154585</c:v>
                </c:pt>
                <c:pt idx="7749">
                  <c:v>0.9949749005089199</c:v>
                </c:pt>
                <c:pt idx="7750">
                  <c:v>0.99502626969253394</c:v>
                </c:pt>
                <c:pt idx="7751">
                  <c:v>0.99493177290004808</c:v>
                </c:pt>
                <c:pt idx="7752">
                  <c:v>0.99499046178672901</c:v>
                </c:pt>
                <c:pt idx="7753">
                  <c:v>0.9949651578345815</c:v>
                </c:pt>
                <c:pt idx="7754">
                  <c:v>0.99495372556529083</c:v>
                </c:pt>
                <c:pt idx="7755">
                  <c:v>0.99493984787894973</c:v>
                </c:pt>
                <c:pt idx="7756">
                  <c:v>0.99499333714439797</c:v>
                </c:pt>
                <c:pt idx="7757">
                  <c:v>0.995051571264157</c:v>
                </c:pt>
                <c:pt idx="7758">
                  <c:v>0.99501268092615203</c:v>
                </c:pt>
                <c:pt idx="7759">
                  <c:v>0.99502277482431234</c:v>
                </c:pt>
                <c:pt idx="7760">
                  <c:v>0.99491574192070242</c:v>
                </c:pt>
                <c:pt idx="7761">
                  <c:v>0.99496740595733779</c:v>
                </c:pt>
                <c:pt idx="7762">
                  <c:v>0.99500222190526955</c:v>
                </c:pt>
                <c:pt idx="7763">
                  <c:v>0.99498096036757633</c:v>
                </c:pt>
                <c:pt idx="7764">
                  <c:v>0.99498417240935999</c:v>
                </c:pt>
                <c:pt idx="7765">
                  <c:v>0.994954562859937</c:v>
                </c:pt>
                <c:pt idx="7766">
                  <c:v>0.99503136894685895</c:v>
                </c:pt>
                <c:pt idx="7767">
                  <c:v>0.99495706405548534</c:v>
                </c:pt>
                <c:pt idx="7768">
                  <c:v>0.99494152290708693</c:v>
                </c:pt>
                <c:pt idx="7769">
                  <c:v>0.99497040104623424</c:v>
                </c:pt>
                <c:pt idx="7770">
                  <c:v>0.99496954944606764</c:v>
                </c:pt>
                <c:pt idx="7771">
                  <c:v>0.99500113606211749</c:v>
                </c:pt>
                <c:pt idx="7772">
                  <c:v>0.99497285240872302</c:v>
                </c:pt>
                <c:pt idx="7773">
                  <c:v>0.99499975442914113</c:v>
                </c:pt>
                <c:pt idx="7774">
                  <c:v>0.99498875698742495</c:v>
                </c:pt>
                <c:pt idx="7775">
                  <c:v>0.99501841461493956</c:v>
                </c:pt>
                <c:pt idx="7776">
                  <c:v>0.99501406011379823</c:v>
                </c:pt>
                <c:pt idx="7777">
                  <c:v>0.99498027628610597</c:v>
                </c:pt>
                <c:pt idx="7778">
                  <c:v>0.99495076885748135</c:v>
                </c:pt>
                <c:pt idx="7779">
                  <c:v>0.99490798257387225</c:v>
                </c:pt>
                <c:pt idx="7780">
                  <c:v>0.99500239076775299</c:v>
                </c:pt>
                <c:pt idx="7781">
                  <c:v>0.99493509182013595</c:v>
                </c:pt>
                <c:pt idx="7782">
                  <c:v>0.99496443068104257</c:v>
                </c:pt>
                <c:pt idx="7783">
                  <c:v>0.9949947827793999</c:v>
                </c:pt>
                <c:pt idx="7784">
                  <c:v>0.99493804669805275</c:v>
                </c:pt>
                <c:pt idx="7785">
                  <c:v>0.99498328229193245</c:v>
                </c:pt>
                <c:pt idx="7786">
                  <c:v>0.99498358161024647</c:v>
                </c:pt>
                <c:pt idx="7787">
                  <c:v>0.99501246437608881</c:v>
                </c:pt>
                <c:pt idx="7788">
                  <c:v>0.99502756729853248</c:v>
                </c:pt>
                <c:pt idx="7789">
                  <c:v>0.99495094785374028</c:v>
                </c:pt>
                <c:pt idx="7790">
                  <c:v>0.99496058272681065</c:v>
                </c:pt>
                <c:pt idx="7791">
                  <c:v>0.99502001629063452</c:v>
                </c:pt>
                <c:pt idx="7792">
                  <c:v>0.99503362984593025</c:v>
                </c:pt>
                <c:pt idx="7793">
                  <c:v>0.99499086502487699</c:v>
                </c:pt>
                <c:pt idx="7794">
                  <c:v>0.99493073984835967</c:v>
                </c:pt>
                <c:pt idx="7795">
                  <c:v>0.99500359698605234</c:v>
                </c:pt>
                <c:pt idx="7796">
                  <c:v>0.99499556906264985</c:v>
                </c:pt>
                <c:pt idx="7797">
                  <c:v>0.99492467622747993</c:v>
                </c:pt>
                <c:pt idx="7798">
                  <c:v>0.99493905597696175</c:v>
                </c:pt>
                <c:pt idx="7799">
                  <c:v>0.99496328825753511</c:v>
                </c:pt>
                <c:pt idx="7800">
                  <c:v>0.99500324771681614</c:v>
                </c:pt>
                <c:pt idx="7801">
                  <c:v>0.99494273554708768</c:v>
                </c:pt>
                <c:pt idx="7802">
                  <c:v>0.99497503021866129</c:v>
                </c:pt>
                <c:pt idx="7803">
                  <c:v>0.99493133264141509</c:v>
                </c:pt>
                <c:pt idx="7804">
                  <c:v>0.99495654659700106</c:v>
                </c:pt>
                <c:pt idx="7805">
                  <c:v>0.9950530991964297</c:v>
                </c:pt>
                <c:pt idx="7806">
                  <c:v>0.99498033620385806</c:v>
                </c:pt>
                <c:pt idx="7807">
                  <c:v>0.99504345692411422</c:v>
                </c:pt>
                <c:pt idx="7808">
                  <c:v>0.99494626842789458</c:v>
                </c:pt>
                <c:pt idx="7809">
                  <c:v>0.99492289767602904</c:v>
                </c:pt>
                <c:pt idx="7810">
                  <c:v>0.99499005050226508</c:v>
                </c:pt>
                <c:pt idx="7811">
                  <c:v>0.99494639382476113</c:v>
                </c:pt>
                <c:pt idx="7812">
                  <c:v>0.99497918906642524</c:v>
                </c:pt>
                <c:pt idx="7813">
                  <c:v>0.99498391396242647</c:v>
                </c:pt>
                <c:pt idx="7814">
                  <c:v>0.9950366638541096</c:v>
                </c:pt>
                <c:pt idx="7815">
                  <c:v>0.99493884763061469</c:v>
                </c:pt>
                <c:pt idx="7816">
                  <c:v>0.99500684974396825</c:v>
                </c:pt>
                <c:pt idx="7817">
                  <c:v>0.99494201346954625</c:v>
                </c:pt>
                <c:pt idx="7818">
                  <c:v>0.99503719340871066</c:v>
                </c:pt>
                <c:pt idx="7819">
                  <c:v>0.99503817104444681</c:v>
                </c:pt>
                <c:pt idx="7820">
                  <c:v>0.99497023473528035</c:v>
                </c:pt>
                <c:pt idx="7821">
                  <c:v>0.99501572942084093</c:v>
                </c:pt>
                <c:pt idx="7822">
                  <c:v>0.9949980021026017</c:v>
                </c:pt>
                <c:pt idx="7823">
                  <c:v>0.9950393354073831</c:v>
                </c:pt>
                <c:pt idx="7824">
                  <c:v>0.9949967738621327</c:v>
                </c:pt>
                <c:pt idx="7825">
                  <c:v>0.99502252698610094</c:v>
                </c:pt>
                <c:pt idx="7826">
                  <c:v>0.99502934493091066</c:v>
                </c:pt>
                <c:pt idx="7827">
                  <c:v>0.99496112649189417</c:v>
                </c:pt>
                <c:pt idx="7828">
                  <c:v>0.99507174731854386</c:v>
                </c:pt>
                <c:pt idx="7829">
                  <c:v>0.99502172183519855</c:v>
                </c:pt>
                <c:pt idx="7830">
                  <c:v>0.99496461464863573</c:v>
                </c:pt>
                <c:pt idx="7831">
                  <c:v>0.99500052428608632</c:v>
                </c:pt>
                <c:pt idx="7832">
                  <c:v>0.99499507433407042</c:v>
                </c:pt>
                <c:pt idx="7833">
                  <c:v>0.99499573796053609</c:v>
                </c:pt>
                <c:pt idx="7834">
                  <c:v>0.99493443188830255</c:v>
                </c:pt>
                <c:pt idx="7835">
                  <c:v>0.99495545239402317</c:v>
                </c:pt>
                <c:pt idx="7836">
                  <c:v>0.99497958275368659</c:v>
                </c:pt>
                <c:pt idx="7837">
                  <c:v>0.99502384284400325</c:v>
                </c:pt>
                <c:pt idx="7838">
                  <c:v>0.99493840876330963</c:v>
                </c:pt>
                <c:pt idx="7839">
                  <c:v>0.9950096671348958</c:v>
                </c:pt>
                <c:pt idx="7840">
                  <c:v>0.99500093582912641</c:v>
                </c:pt>
                <c:pt idx="7841">
                  <c:v>0.99495976293877242</c:v>
                </c:pt>
                <c:pt idx="7842">
                  <c:v>0.99506827768560369</c:v>
                </c:pt>
                <c:pt idx="7843">
                  <c:v>0.99499178689863665</c:v>
                </c:pt>
                <c:pt idx="7844">
                  <c:v>0.99497665220014275</c:v>
                </c:pt>
                <c:pt idx="7845">
                  <c:v>0.99499051705547392</c:v>
                </c:pt>
                <c:pt idx="7846">
                  <c:v>0.99499298213668241</c:v>
                </c:pt>
                <c:pt idx="7847">
                  <c:v>0.9950265585899668</c:v>
                </c:pt>
                <c:pt idx="7848">
                  <c:v>0.99498340149484277</c:v>
                </c:pt>
                <c:pt idx="7849">
                  <c:v>0.99498778177875957</c:v>
                </c:pt>
                <c:pt idx="7850">
                  <c:v>0.99497835151533376</c:v>
                </c:pt>
                <c:pt idx="7851">
                  <c:v>0.99492560215843828</c:v>
                </c:pt>
                <c:pt idx="7852">
                  <c:v>0.99497443817308673</c:v>
                </c:pt>
                <c:pt idx="7853">
                  <c:v>0.99494898153842226</c:v>
                </c:pt>
                <c:pt idx="7854">
                  <c:v>0.99495294579340643</c:v>
                </c:pt>
                <c:pt idx="7855">
                  <c:v>0.99494404200470987</c:v>
                </c:pt>
                <c:pt idx="7856">
                  <c:v>0.99498852267116722</c:v>
                </c:pt>
                <c:pt idx="7857">
                  <c:v>0.99499905187473447</c:v>
                </c:pt>
                <c:pt idx="7858">
                  <c:v>0.99504506293001649</c:v>
                </c:pt>
                <c:pt idx="7859">
                  <c:v>0.9950984399978815</c:v>
                </c:pt>
                <c:pt idx="7860">
                  <c:v>0.99504473548924532</c:v>
                </c:pt>
                <c:pt idx="7861">
                  <c:v>0.99500265879335414</c:v>
                </c:pt>
                <c:pt idx="7862">
                  <c:v>0.99494809167622833</c:v>
                </c:pt>
                <c:pt idx="7863">
                  <c:v>0.99494085722140946</c:v>
                </c:pt>
                <c:pt idx="7864">
                  <c:v>0.99505912035367361</c:v>
                </c:pt>
                <c:pt idx="7865">
                  <c:v>0.99499741935523378</c:v>
                </c:pt>
                <c:pt idx="7866">
                  <c:v>0.99503648507274578</c:v>
                </c:pt>
                <c:pt idx="7867">
                  <c:v>0.99500427931367141</c:v>
                </c:pt>
                <c:pt idx="7868">
                  <c:v>0.99502776935638992</c:v>
                </c:pt>
                <c:pt idx="7869">
                  <c:v>0.99495636468334536</c:v>
                </c:pt>
                <c:pt idx="7870">
                  <c:v>0.99502098484031498</c:v>
                </c:pt>
                <c:pt idx="7871">
                  <c:v>0.99503381042431005</c:v>
                </c:pt>
                <c:pt idx="7872">
                  <c:v>0.9950487790879563</c:v>
                </c:pt>
                <c:pt idx="7873">
                  <c:v>0.99495388569383092</c:v>
                </c:pt>
                <c:pt idx="7874">
                  <c:v>0.99497846092501407</c:v>
                </c:pt>
                <c:pt idx="7875">
                  <c:v>0.99503280724783516</c:v>
                </c:pt>
                <c:pt idx="7876">
                  <c:v>0.9949870228852693</c:v>
                </c:pt>
                <c:pt idx="7877">
                  <c:v>0.99497861645955243</c:v>
                </c:pt>
                <c:pt idx="7878">
                  <c:v>0.99492515064803333</c:v>
                </c:pt>
                <c:pt idx="7879">
                  <c:v>0.99499314762728075</c:v>
                </c:pt>
                <c:pt idx="7880">
                  <c:v>0.9950368613146866</c:v>
                </c:pt>
                <c:pt idx="7881">
                  <c:v>0.99490678645432884</c:v>
                </c:pt>
                <c:pt idx="7882">
                  <c:v>0.99502461296150124</c:v>
                </c:pt>
                <c:pt idx="7883">
                  <c:v>0.99501550714941644</c:v>
                </c:pt>
                <c:pt idx="7884">
                  <c:v>0.99501532745617483</c:v>
                </c:pt>
                <c:pt idx="7885">
                  <c:v>0.99499593868122127</c:v>
                </c:pt>
                <c:pt idx="7886">
                  <c:v>0.99504117094313793</c:v>
                </c:pt>
                <c:pt idx="7887">
                  <c:v>0.99500873450304295</c:v>
                </c:pt>
                <c:pt idx="7888">
                  <c:v>0.99500872431044551</c:v>
                </c:pt>
                <c:pt idx="7889">
                  <c:v>0.99497259084509326</c:v>
                </c:pt>
                <c:pt idx="7890">
                  <c:v>0.9949749484106839</c:v>
                </c:pt>
                <c:pt idx="7891">
                  <c:v>0.99502580468113133</c:v>
                </c:pt>
                <c:pt idx="7892">
                  <c:v>0.99500385039176531</c:v>
                </c:pt>
                <c:pt idx="7893">
                  <c:v>0.99507509778301795</c:v>
                </c:pt>
                <c:pt idx="7894">
                  <c:v>0.99508165519588676</c:v>
                </c:pt>
                <c:pt idx="7895">
                  <c:v>0.99499485347063565</c:v>
                </c:pt>
                <c:pt idx="7896">
                  <c:v>0.99499563655564638</c:v>
                </c:pt>
                <c:pt idx="7897">
                  <c:v>0.99496694912783179</c:v>
                </c:pt>
                <c:pt idx="7898">
                  <c:v>0.99500759833494634</c:v>
                </c:pt>
                <c:pt idx="7899">
                  <c:v>0.99505626386815116</c:v>
                </c:pt>
                <c:pt idx="7900">
                  <c:v>0.99499614934328906</c:v>
                </c:pt>
                <c:pt idx="7901">
                  <c:v>0.9949182348644009</c:v>
                </c:pt>
                <c:pt idx="7902">
                  <c:v>0.99499898910529438</c:v>
                </c:pt>
                <c:pt idx="7903">
                  <c:v>0.99500178592742505</c:v>
                </c:pt>
                <c:pt idx="7904">
                  <c:v>0.99497308990313171</c:v>
                </c:pt>
                <c:pt idx="7905">
                  <c:v>0.9949238099468366</c:v>
                </c:pt>
                <c:pt idx="7906">
                  <c:v>0.99497379210247461</c:v>
                </c:pt>
                <c:pt idx="7907">
                  <c:v>0.99498802382871465</c:v>
                </c:pt>
                <c:pt idx="7908">
                  <c:v>0.99496258688693451</c:v>
                </c:pt>
                <c:pt idx="7909">
                  <c:v>0.9950113931090091</c:v>
                </c:pt>
                <c:pt idx="7910">
                  <c:v>0.99495785038187534</c:v>
                </c:pt>
                <c:pt idx="7911">
                  <c:v>0.99498630057156978</c:v>
                </c:pt>
                <c:pt idx="7912">
                  <c:v>0.99499584873388125</c:v>
                </c:pt>
                <c:pt idx="7913">
                  <c:v>0.99500970073263051</c:v>
                </c:pt>
                <c:pt idx="7914">
                  <c:v>0.99495712370969058</c:v>
                </c:pt>
                <c:pt idx="7915">
                  <c:v>0.995011250939279</c:v>
                </c:pt>
                <c:pt idx="7916">
                  <c:v>0.99508585713857789</c:v>
                </c:pt>
                <c:pt idx="7917">
                  <c:v>0.99500408936913998</c:v>
                </c:pt>
                <c:pt idx="7918">
                  <c:v>0.99499311033926507</c:v>
                </c:pt>
                <c:pt idx="7919">
                  <c:v>0.99499781231304063</c:v>
                </c:pt>
                <c:pt idx="7920">
                  <c:v>0.99496487991207505</c:v>
                </c:pt>
                <c:pt idx="7921">
                  <c:v>0.99498464820802446</c:v>
                </c:pt>
                <c:pt idx="7922">
                  <c:v>0.99507071573111705</c:v>
                </c:pt>
                <c:pt idx="7923">
                  <c:v>0.99499917802564652</c:v>
                </c:pt>
                <c:pt idx="7924">
                  <c:v>0.99501115779758742</c:v>
                </c:pt>
                <c:pt idx="7925">
                  <c:v>0.99504496888625382</c:v>
                </c:pt>
                <c:pt idx="7926">
                  <c:v>0.99499303709330267</c:v>
                </c:pt>
                <c:pt idx="7927">
                  <c:v>0.99502856318814381</c:v>
                </c:pt>
                <c:pt idx="7928">
                  <c:v>0.99501262732178997</c:v>
                </c:pt>
                <c:pt idx="7929">
                  <c:v>0.99497596125562149</c:v>
                </c:pt>
                <c:pt idx="7930">
                  <c:v>0.99504953036142796</c:v>
                </c:pt>
                <c:pt idx="7931">
                  <c:v>0.99495784366604823</c:v>
                </c:pt>
                <c:pt idx="7932">
                  <c:v>0.99503911366029352</c:v>
                </c:pt>
                <c:pt idx="7933">
                  <c:v>0.99499518798568143</c:v>
                </c:pt>
                <c:pt idx="7934">
                  <c:v>0.99500195011342341</c:v>
                </c:pt>
                <c:pt idx="7935">
                  <c:v>0.99492297671730423</c:v>
                </c:pt>
                <c:pt idx="7936">
                  <c:v>0.99501329967141816</c:v>
                </c:pt>
                <c:pt idx="7937">
                  <c:v>0.99498395622854208</c:v>
                </c:pt>
                <c:pt idx="7938">
                  <c:v>0.99500043890687462</c:v>
                </c:pt>
                <c:pt idx="7939">
                  <c:v>0.99497477310274518</c:v>
                </c:pt>
                <c:pt idx="7940">
                  <c:v>0.99498092890966316</c:v>
                </c:pt>
                <c:pt idx="7941">
                  <c:v>0.99503326599595987</c:v>
                </c:pt>
                <c:pt idx="7942">
                  <c:v>0.9950234334193051</c:v>
                </c:pt>
                <c:pt idx="7943">
                  <c:v>0.99501167434081483</c:v>
                </c:pt>
                <c:pt idx="7944">
                  <c:v>0.99497497568027615</c:v>
                </c:pt>
                <c:pt idx="7945">
                  <c:v>0.99501813311173737</c:v>
                </c:pt>
                <c:pt idx="7946">
                  <c:v>0.99496711936947946</c:v>
                </c:pt>
                <c:pt idx="7947">
                  <c:v>0.99496401372508991</c:v>
                </c:pt>
                <c:pt idx="7948">
                  <c:v>0.99497462768697653</c:v>
                </c:pt>
                <c:pt idx="7949">
                  <c:v>0.99505011105020102</c:v>
                </c:pt>
                <c:pt idx="7950">
                  <c:v>0.99493641386099685</c:v>
                </c:pt>
                <c:pt idx="7951">
                  <c:v>0.99500600805997408</c:v>
                </c:pt>
                <c:pt idx="7952">
                  <c:v>0.99496897123526762</c:v>
                </c:pt>
                <c:pt idx="7953">
                  <c:v>0.99499090992129902</c:v>
                </c:pt>
                <c:pt idx="7954">
                  <c:v>0.99501505063322182</c:v>
                </c:pt>
                <c:pt idx="7955">
                  <c:v>0.99500488352504357</c:v>
                </c:pt>
                <c:pt idx="7956">
                  <c:v>0.99504498481980697</c:v>
                </c:pt>
                <c:pt idx="7957">
                  <c:v>0.99497756196722542</c:v>
                </c:pt>
                <c:pt idx="7958">
                  <c:v>0.99509273817874011</c:v>
                </c:pt>
                <c:pt idx="7959">
                  <c:v>0.99502344690076039</c:v>
                </c:pt>
                <c:pt idx="7960">
                  <c:v>0.99500463586375709</c:v>
                </c:pt>
                <c:pt idx="7961">
                  <c:v>0.99503953811803547</c:v>
                </c:pt>
                <c:pt idx="7962">
                  <c:v>0.99506419270207735</c:v>
                </c:pt>
                <c:pt idx="7963">
                  <c:v>0.99500312782347911</c:v>
                </c:pt>
                <c:pt idx="7964">
                  <c:v>0.99497775701471347</c:v>
                </c:pt>
                <c:pt idx="7965">
                  <c:v>0.99498716671431853</c:v>
                </c:pt>
                <c:pt idx="7966">
                  <c:v>0.99500528222283291</c:v>
                </c:pt>
                <c:pt idx="7967">
                  <c:v>0.99503009788151786</c:v>
                </c:pt>
                <c:pt idx="7968">
                  <c:v>0.99494035842013706</c:v>
                </c:pt>
                <c:pt idx="7969">
                  <c:v>0.99499958012056755</c:v>
                </c:pt>
                <c:pt idx="7970">
                  <c:v>0.99499608566987596</c:v>
                </c:pt>
                <c:pt idx="7971">
                  <c:v>0.99502499439858794</c:v>
                </c:pt>
                <c:pt idx="7972">
                  <c:v>0.99502037876438898</c:v>
                </c:pt>
                <c:pt idx="7973">
                  <c:v>0.99504576186354776</c:v>
                </c:pt>
                <c:pt idx="7974">
                  <c:v>0.9950259428978695</c:v>
                </c:pt>
                <c:pt idx="7975">
                  <c:v>0.99502321536391691</c:v>
                </c:pt>
                <c:pt idx="7976">
                  <c:v>0.99504303409000616</c:v>
                </c:pt>
                <c:pt idx="7977">
                  <c:v>0.99505196331103196</c:v>
                </c:pt>
                <c:pt idx="7978">
                  <c:v>0.99496962157716762</c:v>
                </c:pt>
                <c:pt idx="7979">
                  <c:v>0.99500651379607385</c:v>
                </c:pt>
                <c:pt idx="7980">
                  <c:v>0.99495104909323728</c:v>
                </c:pt>
                <c:pt idx="7981">
                  <c:v>0.99501048950971971</c:v>
                </c:pt>
                <c:pt idx="7982">
                  <c:v>0.99498508868347124</c:v>
                </c:pt>
                <c:pt idx="7983">
                  <c:v>0.99503171609251528</c:v>
                </c:pt>
                <c:pt idx="7984">
                  <c:v>0.99499207715710736</c:v>
                </c:pt>
                <c:pt idx="7985">
                  <c:v>0.99502764381771436</c:v>
                </c:pt>
                <c:pt idx="7986">
                  <c:v>0.99503914778500002</c:v>
                </c:pt>
                <c:pt idx="7987">
                  <c:v>0.99499003852022616</c:v>
                </c:pt>
                <c:pt idx="7988">
                  <c:v>0.99503256466730472</c:v>
                </c:pt>
                <c:pt idx="7989">
                  <c:v>0.99503432544570369</c:v>
                </c:pt>
                <c:pt idx="7990">
                  <c:v>0.9949715153947436</c:v>
                </c:pt>
                <c:pt idx="7991">
                  <c:v>0.99500347681181078</c:v>
                </c:pt>
                <c:pt idx="7992">
                  <c:v>0.99499902503031568</c:v>
                </c:pt>
                <c:pt idx="7993">
                  <c:v>0.9950216953926182</c:v>
                </c:pt>
                <c:pt idx="7994">
                  <c:v>0.99501159597209943</c:v>
                </c:pt>
                <c:pt idx="7995">
                  <c:v>0.99491615050863136</c:v>
                </c:pt>
                <c:pt idx="7996">
                  <c:v>0.9949725598971273</c:v>
                </c:pt>
                <c:pt idx="7997">
                  <c:v>0.99495891968926853</c:v>
                </c:pt>
                <c:pt idx="7998">
                  <c:v>0.99500290616763321</c:v>
                </c:pt>
                <c:pt idx="7999">
                  <c:v>0.99494722775950528</c:v>
                </c:pt>
                <c:pt idx="8000">
                  <c:v>0.99499724192568684</c:v>
                </c:pt>
                <c:pt idx="8001">
                  <c:v>0.99497475014050751</c:v>
                </c:pt>
                <c:pt idx="8002">
                  <c:v>0.99500648689999227</c:v>
                </c:pt>
                <c:pt idx="8003">
                  <c:v>0.99498082454639902</c:v>
                </c:pt>
                <c:pt idx="8004">
                  <c:v>0.9949644126681213</c:v>
                </c:pt>
                <c:pt idx="8005">
                  <c:v>0.99494976469900809</c:v>
                </c:pt>
                <c:pt idx="8006">
                  <c:v>0.99498632117291086</c:v>
                </c:pt>
                <c:pt idx="8007">
                  <c:v>0.99505818142438607</c:v>
                </c:pt>
                <c:pt idx="8008">
                  <c:v>0.99501728301222869</c:v>
                </c:pt>
                <c:pt idx="8009">
                  <c:v>0.99490642815993013</c:v>
                </c:pt>
                <c:pt idx="8010">
                  <c:v>0.99502475191722994</c:v>
                </c:pt>
                <c:pt idx="8011">
                  <c:v>0.99502845264744455</c:v>
                </c:pt>
                <c:pt idx="8012">
                  <c:v>0.99499580637686325</c:v>
                </c:pt>
                <c:pt idx="8013">
                  <c:v>0.99501799108484001</c:v>
                </c:pt>
                <c:pt idx="8014">
                  <c:v>0.99500377280853058</c:v>
                </c:pt>
                <c:pt idx="8015">
                  <c:v>0.99500773485378435</c:v>
                </c:pt>
                <c:pt idx="8016">
                  <c:v>0.99495341407658566</c:v>
                </c:pt>
                <c:pt idx="8017">
                  <c:v>0.9950264252167339</c:v>
                </c:pt>
                <c:pt idx="8018">
                  <c:v>0.99499130704120065</c:v>
                </c:pt>
                <c:pt idx="8019">
                  <c:v>0.99496998698066041</c:v>
                </c:pt>
                <c:pt idx="8020">
                  <c:v>0.9949967296292952</c:v>
                </c:pt>
                <c:pt idx="8021">
                  <c:v>0.99495894682014341</c:v>
                </c:pt>
                <c:pt idx="8022">
                  <c:v>0.9950289216199516</c:v>
                </c:pt>
                <c:pt idx="8023">
                  <c:v>0.99494847405996401</c:v>
                </c:pt>
                <c:pt idx="8024">
                  <c:v>0.99496819750552112</c:v>
                </c:pt>
                <c:pt idx="8025">
                  <c:v>0.99502281228058043</c:v>
                </c:pt>
                <c:pt idx="8026">
                  <c:v>0.99497288419312646</c:v>
                </c:pt>
                <c:pt idx="8027">
                  <c:v>0.9950182183290176</c:v>
                </c:pt>
                <c:pt idx="8028">
                  <c:v>0.99500221588296989</c:v>
                </c:pt>
                <c:pt idx="8029">
                  <c:v>0.99500407269376179</c:v>
                </c:pt>
                <c:pt idx="8030">
                  <c:v>0.99499591365542461</c:v>
                </c:pt>
                <c:pt idx="8031">
                  <c:v>0.99495690224647493</c:v>
                </c:pt>
                <c:pt idx="8032">
                  <c:v>0.9949688278026545</c:v>
                </c:pt>
                <c:pt idx="8033">
                  <c:v>0.99499626493203874</c:v>
                </c:pt>
                <c:pt idx="8034">
                  <c:v>0.99499299145776154</c:v>
                </c:pt>
                <c:pt idx="8035">
                  <c:v>0.99497473830726735</c:v>
                </c:pt>
                <c:pt idx="8036">
                  <c:v>0.99497620770813433</c:v>
                </c:pt>
                <c:pt idx="8037">
                  <c:v>0.99502981409784652</c:v>
                </c:pt>
                <c:pt idx="8038">
                  <c:v>0.99493224298789662</c:v>
                </c:pt>
                <c:pt idx="8039">
                  <c:v>0.99498642413009775</c:v>
                </c:pt>
                <c:pt idx="8040">
                  <c:v>0.99505514919922133</c:v>
                </c:pt>
                <c:pt idx="8041">
                  <c:v>0.99502185311491576</c:v>
                </c:pt>
                <c:pt idx="8042">
                  <c:v>0.99500325376912135</c:v>
                </c:pt>
                <c:pt idx="8043">
                  <c:v>0.99503789459162506</c:v>
                </c:pt>
                <c:pt idx="8044">
                  <c:v>0.99504439566116376</c:v>
                </c:pt>
                <c:pt idx="8045">
                  <c:v>0.99505238447395206</c:v>
                </c:pt>
                <c:pt idx="8046">
                  <c:v>0.99500126899553931</c:v>
                </c:pt>
                <c:pt idx="8047">
                  <c:v>0.99497114225973748</c:v>
                </c:pt>
                <c:pt idx="8048">
                  <c:v>0.9950477536841118</c:v>
                </c:pt>
                <c:pt idx="8049">
                  <c:v>0.99491862528565311</c:v>
                </c:pt>
                <c:pt idx="8050">
                  <c:v>0.99501162883306504</c:v>
                </c:pt>
                <c:pt idx="8051">
                  <c:v>0.9950142272481024</c:v>
                </c:pt>
                <c:pt idx="8052">
                  <c:v>0.99502014581118314</c:v>
                </c:pt>
                <c:pt idx="8053">
                  <c:v>0.99496977256574259</c:v>
                </c:pt>
                <c:pt idx="8054">
                  <c:v>0.99494905557954572</c:v>
                </c:pt>
                <c:pt idx="8055">
                  <c:v>0.99500099173705459</c:v>
                </c:pt>
                <c:pt idx="8056">
                  <c:v>0.99498820620610162</c:v>
                </c:pt>
                <c:pt idx="8057">
                  <c:v>0.99495030627895376</c:v>
                </c:pt>
                <c:pt idx="8058">
                  <c:v>0.99497275365863636</c:v>
                </c:pt>
                <c:pt idx="8059">
                  <c:v>0.99499059181783256</c:v>
                </c:pt>
                <c:pt idx="8060">
                  <c:v>0.99493905880547517</c:v>
                </c:pt>
                <c:pt idx="8061">
                  <c:v>0.99492406301164338</c:v>
                </c:pt>
                <c:pt idx="8062">
                  <c:v>0.99492659910197889</c:v>
                </c:pt>
                <c:pt idx="8063">
                  <c:v>0.99502427752926714</c:v>
                </c:pt>
                <c:pt idx="8064">
                  <c:v>0.99498789764019535</c:v>
                </c:pt>
                <c:pt idx="8065">
                  <c:v>0.99498065813845438</c:v>
                </c:pt>
                <c:pt idx="8066">
                  <c:v>0.99494916525777455</c:v>
                </c:pt>
                <c:pt idx="8067">
                  <c:v>0.99499255761241678</c:v>
                </c:pt>
                <c:pt idx="8068">
                  <c:v>0.99497131689717455</c:v>
                </c:pt>
                <c:pt idx="8069">
                  <c:v>0.99498173998119588</c:v>
                </c:pt>
                <c:pt idx="8070">
                  <c:v>0.99498437350062141</c:v>
                </c:pt>
                <c:pt idx="8071">
                  <c:v>0.99505392654055203</c:v>
                </c:pt>
                <c:pt idx="8072">
                  <c:v>0.99496463552283121</c:v>
                </c:pt>
                <c:pt idx="8073">
                  <c:v>0.9950155099340825</c:v>
                </c:pt>
                <c:pt idx="8074">
                  <c:v>0.99497174158537238</c:v>
                </c:pt>
                <c:pt idx="8075">
                  <c:v>0.99493078003191071</c:v>
                </c:pt>
                <c:pt idx="8076">
                  <c:v>0.99501258955045946</c:v>
                </c:pt>
                <c:pt idx="8077">
                  <c:v>0.99493595941542956</c:v>
                </c:pt>
                <c:pt idx="8078">
                  <c:v>0.99496803456872618</c:v>
                </c:pt>
                <c:pt idx="8079">
                  <c:v>0.99504103690474277</c:v>
                </c:pt>
                <c:pt idx="8080">
                  <c:v>0.99502518361734116</c:v>
                </c:pt>
                <c:pt idx="8081">
                  <c:v>0.99493124826409762</c:v>
                </c:pt>
                <c:pt idx="8082">
                  <c:v>0.99500003109182755</c:v>
                </c:pt>
                <c:pt idx="8083">
                  <c:v>0.99497484591100671</c:v>
                </c:pt>
                <c:pt idx="8084">
                  <c:v>0.99502639214131394</c:v>
                </c:pt>
                <c:pt idx="8085">
                  <c:v>0.99496149955619895</c:v>
                </c:pt>
                <c:pt idx="8086">
                  <c:v>0.99498061105282987</c:v>
                </c:pt>
                <c:pt idx="8087">
                  <c:v>0.99496461849636786</c:v>
                </c:pt>
                <c:pt idx="8088">
                  <c:v>0.99500071688508795</c:v>
                </c:pt>
                <c:pt idx="8089">
                  <c:v>0.99496428787407365</c:v>
                </c:pt>
                <c:pt idx="8090">
                  <c:v>0.9949153083743244</c:v>
                </c:pt>
                <c:pt idx="8091">
                  <c:v>0.99496677605959483</c:v>
                </c:pt>
                <c:pt idx="8092">
                  <c:v>0.99498776673132994</c:v>
                </c:pt>
                <c:pt idx="8093">
                  <c:v>0.99500170507305874</c:v>
                </c:pt>
                <c:pt idx="8094">
                  <c:v>0.99504272444586139</c:v>
                </c:pt>
                <c:pt idx="8095">
                  <c:v>0.99497030392597507</c:v>
                </c:pt>
                <c:pt idx="8096">
                  <c:v>0.99495127490912194</c:v>
                </c:pt>
                <c:pt idx="8097">
                  <c:v>0.99491271220329203</c:v>
                </c:pt>
                <c:pt idx="8098">
                  <c:v>0.99499412735999881</c:v>
                </c:pt>
                <c:pt idx="8099">
                  <c:v>0.99501285289986086</c:v>
                </c:pt>
                <c:pt idx="8100">
                  <c:v>0.99495429356523979</c:v>
                </c:pt>
                <c:pt idx="8101">
                  <c:v>0.995001577023224</c:v>
                </c:pt>
                <c:pt idx="8102">
                  <c:v>0.99497736548971472</c:v>
                </c:pt>
                <c:pt idx="8103">
                  <c:v>0.99503791377299877</c:v>
                </c:pt>
                <c:pt idx="8104">
                  <c:v>0.99494365932236362</c:v>
                </c:pt>
                <c:pt idx="8105">
                  <c:v>0.99490864296981396</c:v>
                </c:pt>
                <c:pt idx="8106">
                  <c:v>0.99495152784918639</c:v>
                </c:pt>
                <c:pt idx="8107">
                  <c:v>0.99501946447952816</c:v>
                </c:pt>
                <c:pt idx="8108">
                  <c:v>0.99494626409099429</c:v>
                </c:pt>
                <c:pt idx="8109">
                  <c:v>0.99499069079629465</c:v>
                </c:pt>
                <c:pt idx="8110">
                  <c:v>0.99490405340783239</c:v>
                </c:pt>
                <c:pt idx="8111">
                  <c:v>0.99505936745236934</c:v>
                </c:pt>
                <c:pt idx="8112">
                  <c:v>0.99494439784635325</c:v>
                </c:pt>
                <c:pt idx="8113">
                  <c:v>0.99495760630824537</c:v>
                </c:pt>
                <c:pt idx="8114">
                  <c:v>0.99493479991528966</c:v>
                </c:pt>
                <c:pt idx="8115">
                  <c:v>0.99498661632369467</c:v>
                </c:pt>
                <c:pt idx="8116">
                  <c:v>0.99493616994714573</c:v>
                </c:pt>
                <c:pt idx="8117">
                  <c:v>0.99492894789018937</c:v>
                </c:pt>
                <c:pt idx="8118">
                  <c:v>0.99492523262653243</c:v>
                </c:pt>
                <c:pt idx="8119">
                  <c:v>0.99488660067578416</c:v>
                </c:pt>
                <c:pt idx="8120">
                  <c:v>0.99501294024916143</c:v>
                </c:pt>
                <c:pt idx="8121">
                  <c:v>0.99493385435420323</c:v>
                </c:pt>
                <c:pt idx="8122">
                  <c:v>0.9949495524083346</c:v>
                </c:pt>
                <c:pt idx="8123">
                  <c:v>0.99499455175363416</c:v>
                </c:pt>
                <c:pt idx="8124">
                  <c:v>0.99498384940547602</c:v>
                </c:pt>
                <c:pt idx="8125">
                  <c:v>0.9949689108011549</c:v>
                </c:pt>
                <c:pt idx="8126">
                  <c:v>0.99498418721573689</c:v>
                </c:pt>
                <c:pt idx="8127">
                  <c:v>0.99493533079991214</c:v>
                </c:pt>
                <c:pt idx="8128">
                  <c:v>0.99495960740202372</c:v>
                </c:pt>
                <c:pt idx="8129">
                  <c:v>0.99500180083026901</c:v>
                </c:pt>
                <c:pt idx="8130">
                  <c:v>0.99496064467317513</c:v>
                </c:pt>
                <c:pt idx="8131">
                  <c:v>0.99492573568701836</c:v>
                </c:pt>
                <c:pt idx="8132">
                  <c:v>0.99499284032257307</c:v>
                </c:pt>
                <c:pt idx="8133">
                  <c:v>0.99488757768977931</c:v>
                </c:pt>
                <c:pt idx="8134">
                  <c:v>0.99492274580693763</c:v>
                </c:pt>
                <c:pt idx="8135">
                  <c:v>0.99496899309532072</c:v>
                </c:pt>
                <c:pt idx="8136">
                  <c:v>0.99502288127181371</c:v>
                </c:pt>
                <c:pt idx="8137">
                  <c:v>0.99495497676086853</c:v>
                </c:pt>
                <c:pt idx="8138">
                  <c:v>0.99501510329114851</c:v>
                </c:pt>
                <c:pt idx="8139">
                  <c:v>0.99495021934845163</c:v>
                </c:pt>
                <c:pt idx="8140">
                  <c:v>0.99494628769612214</c:v>
                </c:pt>
                <c:pt idx="8141">
                  <c:v>0.9949685261695701</c:v>
                </c:pt>
                <c:pt idx="8142">
                  <c:v>0.99495141490311223</c:v>
                </c:pt>
                <c:pt idx="8143">
                  <c:v>0.99503850070813138</c:v>
                </c:pt>
                <c:pt idx="8144">
                  <c:v>0.99496258491606515</c:v>
                </c:pt>
                <c:pt idx="8145">
                  <c:v>0.99495973646695257</c:v>
                </c:pt>
                <c:pt idx="8146">
                  <c:v>0.99499948486364886</c:v>
                </c:pt>
                <c:pt idx="8147">
                  <c:v>0.99495838473677178</c:v>
                </c:pt>
                <c:pt idx="8148">
                  <c:v>0.99502371745495566</c:v>
                </c:pt>
                <c:pt idx="8149">
                  <c:v>0.99490989281340581</c:v>
                </c:pt>
                <c:pt idx="8150">
                  <c:v>0.99496542110333419</c:v>
                </c:pt>
                <c:pt idx="8151">
                  <c:v>0.9949972959852752</c:v>
                </c:pt>
                <c:pt idx="8152">
                  <c:v>0.99502512163461931</c:v>
                </c:pt>
                <c:pt idx="8153">
                  <c:v>0.9949747487826357</c:v>
                </c:pt>
                <c:pt idx="8154">
                  <c:v>0.99494703790429562</c:v>
                </c:pt>
                <c:pt idx="8155">
                  <c:v>0.9949329840470319</c:v>
                </c:pt>
                <c:pt idx="8156">
                  <c:v>0.99494593228422867</c:v>
                </c:pt>
                <c:pt idx="8157">
                  <c:v>0.99495021920441928</c:v>
                </c:pt>
                <c:pt idx="8158">
                  <c:v>0.995038551441774</c:v>
                </c:pt>
                <c:pt idx="8159">
                  <c:v>0.99496985033940599</c:v>
                </c:pt>
                <c:pt idx="8160">
                  <c:v>0.99498438038160697</c:v>
                </c:pt>
                <c:pt idx="8161">
                  <c:v>0.99495861855445666</c:v>
                </c:pt>
                <c:pt idx="8162">
                  <c:v>0.99493991691845296</c:v>
                </c:pt>
                <c:pt idx="8163">
                  <c:v>0.994958113177554</c:v>
                </c:pt>
                <c:pt idx="8164">
                  <c:v>0.99492727128067604</c:v>
                </c:pt>
                <c:pt idx="8165">
                  <c:v>0.99491298133731831</c:v>
                </c:pt>
                <c:pt idx="8166">
                  <c:v>0.99495814960930051</c:v>
                </c:pt>
                <c:pt idx="8167">
                  <c:v>0.99494071263013562</c:v>
                </c:pt>
                <c:pt idx="8168">
                  <c:v>0.99492462324812458</c:v>
                </c:pt>
                <c:pt idx="8169">
                  <c:v>0.99493254062784908</c:v>
                </c:pt>
                <c:pt idx="8170">
                  <c:v>0.9949747772438956</c:v>
                </c:pt>
                <c:pt idx="8171">
                  <c:v>0.99500762161495071</c:v>
                </c:pt>
                <c:pt idx="8172">
                  <c:v>0.99492538181240986</c:v>
                </c:pt>
                <c:pt idx="8173">
                  <c:v>0.99497984579014964</c:v>
                </c:pt>
                <c:pt idx="8174">
                  <c:v>0.99499632524176418</c:v>
                </c:pt>
                <c:pt idx="8175">
                  <c:v>0.99488265845805945</c:v>
                </c:pt>
                <c:pt idx="8176">
                  <c:v>0.99492707853017937</c:v>
                </c:pt>
                <c:pt idx="8177">
                  <c:v>0.99493282660740923</c:v>
                </c:pt>
                <c:pt idx="8178">
                  <c:v>0.99496365459471103</c:v>
                </c:pt>
                <c:pt idx="8179">
                  <c:v>0.99490194098254681</c:v>
                </c:pt>
                <c:pt idx="8180">
                  <c:v>0.99492330970991261</c:v>
                </c:pt>
                <c:pt idx="8181">
                  <c:v>0.99491212593874445</c:v>
                </c:pt>
                <c:pt idx="8182">
                  <c:v>0.99499607864262973</c:v>
                </c:pt>
                <c:pt idx="8183">
                  <c:v>0.99493137118773867</c:v>
                </c:pt>
                <c:pt idx="8184">
                  <c:v>0.99491361728190675</c:v>
                </c:pt>
                <c:pt idx="8185">
                  <c:v>0.99501541835538265</c:v>
                </c:pt>
                <c:pt idx="8186">
                  <c:v>0.99492547997147662</c:v>
                </c:pt>
                <c:pt idx="8187">
                  <c:v>0.99498376104598873</c:v>
                </c:pt>
                <c:pt idx="8188">
                  <c:v>0.9949900343903394</c:v>
                </c:pt>
                <c:pt idx="8189">
                  <c:v>0.99500395843721534</c:v>
                </c:pt>
                <c:pt idx="8190">
                  <c:v>0.99486721338936002</c:v>
                </c:pt>
                <c:pt idx="8191">
                  <c:v>0.99501751456314025</c:v>
                </c:pt>
                <c:pt idx="8192">
                  <c:v>0.99493244214362508</c:v>
                </c:pt>
                <c:pt idx="8193">
                  <c:v>0.99494847224548699</c:v>
                </c:pt>
                <c:pt idx="8194">
                  <c:v>0.99496556752250209</c:v>
                </c:pt>
                <c:pt idx="8195">
                  <c:v>0.99500879863115443</c:v>
                </c:pt>
                <c:pt idx="8196">
                  <c:v>0.99499649255778555</c:v>
                </c:pt>
                <c:pt idx="8197">
                  <c:v>0.994981952176477</c:v>
                </c:pt>
                <c:pt idx="8198">
                  <c:v>0.99495006778669226</c:v>
                </c:pt>
                <c:pt idx="8199">
                  <c:v>0.99495530229817164</c:v>
                </c:pt>
                <c:pt idx="8200">
                  <c:v>0.99498873434007462</c:v>
                </c:pt>
                <c:pt idx="8201">
                  <c:v>0.99500961645461306</c:v>
                </c:pt>
                <c:pt idx="8202">
                  <c:v>0.99493924643583875</c:v>
                </c:pt>
                <c:pt idx="8203">
                  <c:v>0.994980827624109</c:v>
                </c:pt>
                <c:pt idx="8204">
                  <c:v>0.99495551723136866</c:v>
                </c:pt>
                <c:pt idx="8205">
                  <c:v>0.99494960947358357</c:v>
                </c:pt>
                <c:pt idx="8206">
                  <c:v>0.99495805060137521</c:v>
                </c:pt>
                <c:pt idx="8207">
                  <c:v>0.99501703563312494</c:v>
                </c:pt>
                <c:pt idx="8208">
                  <c:v>0.99494784125672997</c:v>
                </c:pt>
                <c:pt idx="8209">
                  <c:v>0.99496312695555811</c:v>
                </c:pt>
                <c:pt idx="8210">
                  <c:v>0.99489419166650273</c:v>
                </c:pt>
                <c:pt idx="8211">
                  <c:v>0.9950044419857742</c:v>
                </c:pt>
                <c:pt idx="8212">
                  <c:v>0.9949752631720834</c:v>
                </c:pt>
                <c:pt idx="8213">
                  <c:v>0.99498899406441854</c:v>
                </c:pt>
                <c:pt idx="8214">
                  <c:v>0.99491406020589357</c:v>
                </c:pt>
                <c:pt idx="8215">
                  <c:v>0.99494714603624468</c:v>
                </c:pt>
                <c:pt idx="8216">
                  <c:v>0.99496589388052015</c:v>
                </c:pt>
                <c:pt idx="8217">
                  <c:v>0.99494788174619342</c:v>
                </c:pt>
                <c:pt idx="8218">
                  <c:v>0.99488031086573347</c:v>
                </c:pt>
                <c:pt idx="8219">
                  <c:v>0.99493137091245576</c:v>
                </c:pt>
                <c:pt idx="8220">
                  <c:v>0.99496163007444427</c:v>
                </c:pt>
                <c:pt idx="8221">
                  <c:v>0.99498183945672591</c:v>
                </c:pt>
                <c:pt idx="8222">
                  <c:v>0.99499765576079935</c:v>
                </c:pt>
                <c:pt idx="8223">
                  <c:v>0.9950186442402924</c:v>
                </c:pt>
                <c:pt idx="8224">
                  <c:v>0.99494338431233487</c:v>
                </c:pt>
                <c:pt idx="8225">
                  <c:v>0.99501656504626546</c:v>
                </c:pt>
                <c:pt idx="8226">
                  <c:v>0.99493343542352242</c:v>
                </c:pt>
                <c:pt idx="8227">
                  <c:v>0.99497815160172698</c:v>
                </c:pt>
                <c:pt idx="8228">
                  <c:v>0.99499667118345425</c:v>
                </c:pt>
                <c:pt idx="8229">
                  <c:v>0.99500336334796313</c:v>
                </c:pt>
                <c:pt idx="8230">
                  <c:v>0.99500392236186219</c:v>
                </c:pt>
                <c:pt idx="8231">
                  <c:v>0.99496282929105706</c:v>
                </c:pt>
                <c:pt idx="8232">
                  <c:v>0.99494156130436329</c:v>
                </c:pt>
                <c:pt idx="8233">
                  <c:v>0.99497108306790949</c:v>
                </c:pt>
                <c:pt idx="8234">
                  <c:v>0.9949220988364047</c:v>
                </c:pt>
                <c:pt idx="8235">
                  <c:v>0.99497552240119824</c:v>
                </c:pt>
                <c:pt idx="8236">
                  <c:v>0.99497459749672401</c:v>
                </c:pt>
                <c:pt idx="8237">
                  <c:v>0.99493127188681152</c:v>
                </c:pt>
                <c:pt idx="8238">
                  <c:v>0.99496848373468738</c:v>
                </c:pt>
                <c:pt idx="8239">
                  <c:v>0.99494411514752179</c:v>
                </c:pt>
                <c:pt idx="8240">
                  <c:v>0.99491728661969026</c:v>
                </c:pt>
                <c:pt idx="8241">
                  <c:v>0.99495947261363171</c:v>
                </c:pt>
                <c:pt idx="8242">
                  <c:v>0.99493567671877281</c:v>
                </c:pt>
                <c:pt idx="8243">
                  <c:v>0.99496243873693624</c:v>
                </c:pt>
                <c:pt idx="8244">
                  <c:v>0.99494141777012379</c:v>
                </c:pt>
                <c:pt idx="8245">
                  <c:v>0.99499595700596344</c:v>
                </c:pt>
                <c:pt idx="8246">
                  <c:v>0.99492840809798277</c:v>
                </c:pt>
                <c:pt idx="8247">
                  <c:v>0.99501303829837451</c:v>
                </c:pt>
                <c:pt idx="8248">
                  <c:v>0.9950207948974763</c:v>
                </c:pt>
                <c:pt idx="8249">
                  <c:v>0.99493978125549865</c:v>
                </c:pt>
                <c:pt idx="8250">
                  <c:v>0.99493808498000802</c:v>
                </c:pt>
                <c:pt idx="8251">
                  <c:v>0.99494622787358666</c:v>
                </c:pt>
                <c:pt idx="8252">
                  <c:v>0.99495140181573272</c:v>
                </c:pt>
                <c:pt idx="8253">
                  <c:v>0.99494287899173095</c:v>
                </c:pt>
                <c:pt idx="8254">
                  <c:v>0.99492737581059165</c:v>
                </c:pt>
                <c:pt idx="8255">
                  <c:v>0.99496241593982371</c:v>
                </c:pt>
                <c:pt idx="8256">
                  <c:v>0.99488870007380636</c:v>
                </c:pt>
                <c:pt idx="8257">
                  <c:v>0.99493903073680989</c:v>
                </c:pt>
                <c:pt idx="8258">
                  <c:v>0.99495928498562702</c:v>
                </c:pt>
                <c:pt idx="8259">
                  <c:v>0.99494965469575847</c:v>
                </c:pt>
                <c:pt idx="8260">
                  <c:v>0.99498558952424765</c:v>
                </c:pt>
                <c:pt idx="8261">
                  <c:v>0.99494088555375415</c:v>
                </c:pt>
                <c:pt idx="8262">
                  <c:v>0.99493610333669313</c:v>
                </c:pt>
                <c:pt idx="8263">
                  <c:v>0.99495689207568694</c:v>
                </c:pt>
                <c:pt idx="8264">
                  <c:v>0.99496227286480887</c:v>
                </c:pt>
                <c:pt idx="8265">
                  <c:v>0.99492583134817048</c:v>
                </c:pt>
                <c:pt idx="8266">
                  <c:v>0.99492866370526212</c:v>
                </c:pt>
                <c:pt idx="8267">
                  <c:v>0.99493112954764196</c:v>
                </c:pt>
                <c:pt idx="8268">
                  <c:v>0.99489652641617266</c:v>
                </c:pt>
                <c:pt idx="8269">
                  <c:v>0.99494867518125196</c:v>
                </c:pt>
                <c:pt idx="8270">
                  <c:v>0.99499421131488286</c:v>
                </c:pt>
                <c:pt idx="8271">
                  <c:v>0.99498093610742311</c:v>
                </c:pt>
                <c:pt idx="8272">
                  <c:v>0.99491221046158573</c:v>
                </c:pt>
                <c:pt idx="8273">
                  <c:v>0.99493022129676967</c:v>
                </c:pt>
                <c:pt idx="8274">
                  <c:v>0.99500210757002616</c:v>
                </c:pt>
                <c:pt idx="8275">
                  <c:v>0.99492470463187055</c:v>
                </c:pt>
                <c:pt idx="8276">
                  <c:v>0.99491196598944576</c:v>
                </c:pt>
                <c:pt idx="8277">
                  <c:v>0.99495423193782495</c:v>
                </c:pt>
                <c:pt idx="8278">
                  <c:v>0.99494922635954086</c:v>
                </c:pt>
                <c:pt idx="8279">
                  <c:v>0.994944788593076</c:v>
                </c:pt>
                <c:pt idx="8280">
                  <c:v>0.99496040432390698</c:v>
                </c:pt>
                <c:pt idx="8281">
                  <c:v>0.9949404171187155</c:v>
                </c:pt>
                <c:pt idx="8282">
                  <c:v>0.99496562142640299</c:v>
                </c:pt>
                <c:pt idx="8283">
                  <c:v>0.99498885879098287</c:v>
                </c:pt>
                <c:pt idx="8284">
                  <c:v>0.99495061084435643</c:v>
                </c:pt>
                <c:pt idx="8285">
                  <c:v>0.99497336625708044</c:v>
                </c:pt>
                <c:pt idx="8286">
                  <c:v>0.99493111439300352</c:v>
                </c:pt>
                <c:pt idx="8287">
                  <c:v>0.99496169330527429</c:v>
                </c:pt>
                <c:pt idx="8288">
                  <c:v>0.99501019450280692</c:v>
                </c:pt>
                <c:pt idx="8289">
                  <c:v>0.99493927742905985</c:v>
                </c:pt>
                <c:pt idx="8290">
                  <c:v>0.99498230573073898</c:v>
                </c:pt>
                <c:pt idx="8291">
                  <c:v>0.99497007052246944</c:v>
                </c:pt>
                <c:pt idx="8292">
                  <c:v>0.99496749903314186</c:v>
                </c:pt>
                <c:pt idx="8293">
                  <c:v>0.99493735997022226</c:v>
                </c:pt>
                <c:pt idx="8294">
                  <c:v>0.99496241877066571</c:v>
                </c:pt>
                <c:pt idx="8295">
                  <c:v>0.99494114559011249</c:v>
                </c:pt>
                <c:pt idx="8296">
                  <c:v>0.99492676498867039</c:v>
                </c:pt>
                <c:pt idx="8297">
                  <c:v>0.99499532945618196</c:v>
                </c:pt>
                <c:pt idx="8298">
                  <c:v>0.99492685243371914</c:v>
                </c:pt>
                <c:pt idx="8299">
                  <c:v>0.99495439643608818</c:v>
                </c:pt>
                <c:pt idx="8300">
                  <c:v>0.99495786907903083</c:v>
                </c:pt>
                <c:pt idx="8301">
                  <c:v>0.99497828490624662</c:v>
                </c:pt>
                <c:pt idx="8302">
                  <c:v>0.99491643297125365</c:v>
                </c:pt>
                <c:pt idx="8303">
                  <c:v>0.99495745230975108</c:v>
                </c:pt>
                <c:pt idx="8304">
                  <c:v>0.99492221446618478</c:v>
                </c:pt>
                <c:pt idx="8305">
                  <c:v>0.99498873549804989</c:v>
                </c:pt>
                <c:pt idx="8306">
                  <c:v>0.99495344989532297</c:v>
                </c:pt>
                <c:pt idx="8307">
                  <c:v>0.99490286220730395</c:v>
                </c:pt>
                <c:pt idx="8308">
                  <c:v>0.99494646344639814</c:v>
                </c:pt>
                <c:pt idx="8309">
                  <c:v>0.99496644648577082</c:v>
                </c:pt>
                <c:pt idx="8310">
                  <c:v>0.99494577614752877</c:v>
                </c:pt>
                <c:pt idx="8311">
                  <c:v>0.99498647596974343</c:v>
                </c:pt>
                <c:pt idx="8312">
                  <c:v>0.99498829354524942</c:v>
                </c:pt>
                <c:pt idx="8313">
                  <c:v>0.99495667840281388</c:v>
                </c:pt>
                <c:pt idx="8314">
                  <c:v>0.99498347928602093</c:v>
                </c:pt>
                <c:pt idx="8315">
                  <c:v>0.99488263962188805</c:v>
                </c:pt>
                <c:pt idx="8316">
                  <c:v>0.99494597789281869</c:v>
                </c:pt>
                <c:pt idx="8317">
                  <c:v>0.99500252203758111</c:v>
                </c:pt>
                <c:pt idx="8318">
                  <c:v>0.9949634747466567</c:v>
                </c:pt>
                <c:pt idx="8319">
                  <c:v>0.99489426425009175</c:v>
                </c:pt>
                <c:pt idx="8320">
                  <c:v>0.99491784203560729</c:v>
                </c:pt>
                <c:pt idx="8321">
                  <c:v>0.99495326318187227</c:v>
                </c:pt>
                <c:pt idx="8322">
                  <c:v>0.99489666132870747</c:v>
                </c:pt>
                <c:pt idx="8323">
                  <c:v>0.99496017188785535</c:v>
                </c:pt>
                <c:pt idx="8324">
                  <c:v>0.99495329046130143</c:v>
                </c:pt>
                <c:pt idx="8325">
                  <c:v>0.99494900777043216</c:v>
                </c:pt>
                <c:pt idx="8326">
                  <c:v>0.99491973104267462</c:v>
                </c:pt>
                <c:pt idx="8327">
                  <c:v>0.99496026537928817</c:v>
                </c:pt>
                <c:pt idx="8328">
                  <c:v>0.99492035373743615</c:v>
                </c:pt>
                <c:pt idx="8329">
                  <c:v>0.99495572865680637</c:v>
                </c:pt>
                <c:pt idx="8330">
                  <c:v>0.99488845638291123</c:v>
                </c:pt>
                <c:pt idx="8331">
                  <c:v>0.99493388850345033</c:v>
                </c:pt>
                <c:pt idx="8332">
                  <c:v>0.99494665064803045</c:v>
                </c:pt>
                <c:pt idx="8333">
                  <c:v>0.99498241070948834</c:v>
                </c:pt>
                <c:pt idx="8334">
                  <c:v>0.9949735034119459</c:v>
                </c:pt>
                <c:pt idx="8335">
                  <c:v>0.99491999676371468</c:v>
                </c:pt>
                <c:pt idx="8336">
                  <c:v>0.99491022362310777</c:v>
                </c:pt>
                <c:pt idx="8337">
                  <c:v>0.99495832302571208</c:v>
                </c:pt>
                <c:pt idx="8338">
                  <c:v>0.99492807748315948</c:v>
                </c:pt>
                <c:pt idx="8339">
                  <c:v>0.99497258691632129</c:v>
                </c:pt>
                <c:pt idx="8340">
                  <c:v>0.9949049135053375</c:v>
                </c:pt>
                <c:pt idx="8341">
                  <c:v>0.99500713451219136</c:v>
                </c:pt>
                <c:pt idx="8342">
                  <c:v>0.99491848582930775</c:v>
                </c:pt>
                <c:pt idx="8343">
                  <c:v>0.99496199217334302</c:v>
                </c:pt>
                <c:pt idx="8344">
                  <c:v>0.99494694078281587</c:v>
                </c:pt>
                <c:pt idx="8345">
                  <c:v>0.99499706470548077</c:v>
                </c:pt>
                <c:pt idx="8346">
                  <c:v>0.99496896622112163</c:v>
                </c:pt>
                <c:pt idx="8347">
                  <c:v>0.99490824109512066</c:v>
                </c:pt>
                <c:pt idx="8348">
                  <c:v>0.99492182318098166</c:v>
                </c:pt>
                <c:pt idx="8349">
                  <c:v>0.99495216029588618</c:v>
                </c:pt>
                <c:pt idx="8350">
                  <c:v>0.99505359396276438</c:v>
                </c:pt>
                <c:pt idx="8351">
                  <c:v>0.9949343524359866</c:v>
                </c:pt>
                <c:pt idx="8352">
                  <c:v>0.99488848184079626</c:v>
                </c:pt>
                <c:pt idx="8353">
                  <c:v>0.99496782807842643</c:v>
                </c:pt>
                <c:pt idx="8354">
                  <c:v>0.99498996692059305</c:v>
                </c:pt>
                <c:pt idx="8355">
                  <c:v>0.99491552955543561</c:v>
                </c:pt>
                <c:pt idx="8356">
                  <c:v>0.99492514400609733</c:v>
                </c:pt>
                <c:pt idx="8357">
                  <c:v>0.9949600936368278</c:v>
                </c:pt>
                <c:pt idx="8358">
                  <c:v>0.99496631715753636</c:v>
                </c:pt>
                <c:pt idx="8359">
                  <c:v>0.99491007608152138</c:v>
                </c:pt>
                <c:pt idx="8360">
                  <c:v>0.99497668051209354</c:v>
                </c:pt>
                <c:pt idx="8361">
                  <c:v>0.99498446921139405</c:v>
                </c:pt>
                <c:pt idx="8362">
                  <c:v>0.99496940235973463</c:v>
                </c:pt>
                <c:pt idx="8363">
                  <c:v>0.99498918742370246</c:v>
                </c:pt>
                <c:pt idx="8364">
                  <c:v>0.99496245963691787</c:v>
                </c:pt>
                <c:pt idx="8365">
                  <c:v>0.99490823107832693</c:v>
                </c:pt>
                <c:pt idx="8366">
                  <c:v>0.99495791920352616</c:v>
                </c:pt>
                <c:pt idx="8367">
                  <c:v>0.99494852348664709</c:v>
                </c:pt>
                <c:pt idx="8368">
                  <c:v>0.99495046822959254</c:v>
                </c:pt>
                <c:pt idx="8369">
                  <c:v>0.99488969116282822</c:v>
                </c:pt>
                <c:pt idx="8370">
                  <c:v>0.99498679582976191</c:v>
                </c:pt>
                <c:pt idx="8371">
                  <c:v>0.99502218604694948</c:v>
                </c:pt>
                <c:pt idx="8372">
                  <c:v>0.99490577581510353</c:v>
                </c:pt>
                <c:pt idx="8373">
                  <c:v>0.99496292522294394</c:v>
                </c:pt>
                <c:pt idx="8374">
                  <c:v>0.9948962816581548</c:v>
                </c:pt>
                <c:pt idx="8375">
                  <c:v>0.99497350577243648</c:v>
                </c:pt>
                <c:pt idx="8376">
                  <c:v>0.9948961511574308</c:v>
                </c:pt>
                <c:pt idx="8377">
                  <c:v>0.99497890004348499</c:v>
                </c:pt>
                <c:pt idx="8378">
                  <c:v>0.99502944589220021</c:v>
                </c:pt>
                <c:pt idx="8379">
                  <c:v>0.99494570497798707</c:v>
                </c:pt>
                <c:pt idx="8380">
                  <c:v>0.99497791185401363</c:v>
                </c:pt>
                <c:pt idx="8381">
                  <c:v>0.994946872643104</c:v>
                </c:pt>
                <c:pt idx="8382">
                  <c:v>0.9949193344247016</c:v>
                </c:pt>
                <c:pt idx="8383">
                  <c:v>0.99496751806479533</c:v>
                </c:pt>
                <c:pt idx="8384">
                  <c:v>0.99491036154775125</c:v>
                </c:pt>
                <c:pt idx="8385">
                  <c:v>0.99494805656198915</c:v>
                </c:pt>
                <c:pt idx="8386">
                  <c:v>0.99493731033899524</c:v>
                </c:pt>
                <c:pt idx="8387">
                  <c:v>0.99496281162990308</c:v>
                </c:pt>
                <c:pt idx="8388">
                  <c:v>0.99503448653220439</c:v>
                </c:pt>
                <c:pt idx="8389">
                  <c:v>0.99496132360544121</c:v>
                </c:pt>
                <c:pt idx="8390">
                  <c:v>0.99495860520294654</c:v>
                </c:pt>
                <c:pt idx="8391">
                  <c:v>0.99495870550674681</c:v>
                </c:pt>
                <c:pt idx="8392">
                  <c:v>0.99496056079149153</c:v>
                </c:pt>
                <c:pt idx="8393">
                  <c:v>0.99498638209966428</c:v>
                </c:pt>
                <c:pt idx="8394">
                  <c:v>0.99493185422841734</c:v>
                </c:pt>
                <c:pt idx="8395">
                  <c:v>0.99493505517277014</c:v>
                </c:pt>
                <c:pt idx="8396">
                  <c:v>0.99490160625320223</c:v>
                </c:pt>
                <c:pt idx="8397">
                  <c:v>0.99501320048238773</c:v>
                </c:pt>
                <c:pt idx="8398">
                  <c:v>0.99489310229746808</c:v>
                </c:pt>
                <c:pt idx="8399">
                  <c:v>0.99492293735711834</c:v>
                </c:pt>
                <c:pt idx="8400">
                  <c:v>0.99490381999553068</c:v>
                </c:pt>
                <c:pt idx="8401">
                  <c:v>0.99494405307977374</c:v>
                </c:pt>
                <c:pt idx="8402">
                  <c:v>0.99496316160984088</c:v>
                </c:pt>
                <c:pt idx="8403">
                  <c:v>0.99494494251225707</c:v>
                </c:pt>
                <c:pt idx="8404">
                  <c:v>0.99494339212734795</c:v>
                </c:pt>
                <c:pt idx="8405">
                  <c:v>0.99495494233183868</c:v>
                </c:pt>
                <c:pt idx="8406">
                  <c:v>0.99492916297596923</c:v>
                </c:pt>
                <c:pt idx="8407">
                  <c:v>0.9949890079332524</c:v>
                </c:pt>
                <c:pt idx="8408">
                  <c:v>0.99494476812311206</c:v>
                </c:pt>
                <c:pt idx="8409">
                  <c:v>0.99498817286575281</c:v>
                </c:pt>
                <c:pt idx="8410">
                  <c:v>0.99496403179801896</c:v>
                </c:pt>
                <c:pt idx="8411">
                  <c:v>0.99495783500129353</c:v>
                </c:pt>
                <c:pt idx="8412">
                  <c:v>0.99502687006848123</c:v>
                </c:pt>
                <c:pt idx="8413">
                  <c:v>0.99500684541232809</c:v>
                </c:pt>
                <c:pt idx="8414">
                  <c:v>0.99488842111267761</c:v>
                </c:pt>
                <c:pt idx="8415">
                  <c:v>0.99495369330752359</c:v>
                </c:pt>
                <c:pt idx="8416">
                  <c:v>0.99493904245241194</c:v>
                </c:pt>
                <c:pt idx="8417">
                  <c:v>0.99491220545481074</c:v>
                </c:pt>
                <c:pt idx="8418">
                  <c:v>0.9948748451417635</c:v>
                </c:pt>
                <c:pt idx="8419">
                  <c:v>0.99492114332759674</c:v>
                </c:pt>
                <c:pt idx="8420">
                  <c:v>0.99500062511168563</c:v>
                </c:pt>
                <c:pt idx="8421">
                  <c:v>0.99487987834654101</c:v>
                </c:pt>
                <c:pt idx="8422">
                  <c:v>0.99492093853757568</c:v>
                </c:pt>
                <c:pt idx="8423">
                  <c:v>0.99491278940216687</c:v>
                </c:pt>
                <c:pt idx="8424">
                  <c:v>0.99493924558804825</c:v>
                </c:pt>
                <c:pt idx="8425">
                  <c:v>0.99496957845151368</c:v>
                </c:pt>
                <c:pt idx="8426">
                  <c:v>0.99501143110658929</c:v>
                </c:pt>
                <c:pt idx="8427">
                  <c:v>0.99498344898752666</c:v>
                </c:pt>
                <c:pt idx="8428">
                  <c:v>0.99493248136137968</c:v>
                </c:pt>
                <c:pt idx="8429">
                  <c:v>0.99489724451974937</c:v>
                </c:pt>
                <c:pt idx="8430">
                  <c:v>0.99491108836598818</c:v>
                </c:pt>
                <c:pt idx="8431">
                  <c:v>0.99497460209694921</c:v>
                </c:pt>
                <c:pt idx="8432">
                  <c:v>0.99488103002402928</c:v>
                </c:pt>
                <c:pt idx="8433">
                  <c:v>0.99494390071834071</c:v>
                </c:pt>
                <c:pt idx="8434">
                  <c:v>0.99488425869943131</c:v>
                </c:pt>
                <c:pt idx="8435">
                  <c:v>0.99493344735342804</c:v>
                </c:pt>
                <c:pt idx="8436">
                  <c:v>0.99494385777777239</c:v>
                </c:pt>
                <c:pt idx="8437">
                  <c:v>0.99493500486325392</c:v>
                </c:pt>
                <c:pt idx="8438">
                  <c:v>0.99493743847284022</c:v>
                </c:pt>
                <c:pt idx="8439">
                  <c:v>0.99498562569644389</c:v>
                </c:pt>
                <c:pt idx="8440">
                  <c:v>0.99493186821686785</c:v>
                </c:pt>
                <c:pt idx="8441">
                  <c:v>0.99493052572267771</c:v>
                </c:pt>
                <c:pt idx="8442">
                  <c:v>0.99500651131793871</c:v>
                </c:pt>
                <c:pt idx="8443">
                  <c:v>0.99493380986176505</c:v>
                </c:pt>
                <c:pt idx="8444">
                  <c:v>0.99491965853212094</c:v>
                </c:pt>
                <c:pt idx="8445">
                  <c:v>0.99498729208070436</c:v>
                </c:pt>
                <c:pt idx="8446">
                  <c:v>0.99487437357582609</c:v>
                </c:pt>
                <c:pt idx="8447">
                  <c:v>0.9950067624281137</c:v>
                </c:pt>
                <c:pt idx="8448">
                  <c:v>0.99496132256825442</c:v>
                </c:pt>
                <c:pt idx="8449">
                  <c:v>0.99495091004565606</c:v>
                </c:pt>
                <c:pt idx="8450">
                  <c:v>0.99492658483534469</c:v>
                </c:pt>
                <c:pt idx="8451">
                  <c:v>0.99495840519741507</c:v>
                </c:pt>
                <c:pt idx="8452">
                  <c:v>0.9949428996073747</c:v>
                </c:pt>
                <c:pt idx="8453">
                  <c:v>0.99502926496815802</c:v>
                </c:pt>
                <c:pt idx="8454">
                  <c:v>0.99498781448117546</c:v>
                </c:pt>
                <c:pt idx="8455">
                  <c:v>0.994933372723666</c:v>
                </c:pt>
                <c:pt idx="8456">
                  <c:v>0.99493960731931974</c:v>
                </c:pt>
                <c:pt idx="8457">
                  <c:v>0.9949191049744982</c:v>
                </c:pt>
                <c:pt idx="8458">
                  <c:v>0.99500714298904269</c:v>
                </c:pt>
                <c:pt idx="8459">
                  <c:v>0.99499254354803446</c:v>
                </c:pt>
                <c:pt idx="8460">
                  <c:v>0.99497803793226192</c:v>
                </c:pt>
                <c:pt idx="8461">
                  <c:v>0.9949747639648503</c:v>
                </c:pt>
                <c:pt idx="8462">
                  <c:v>0.99492640928437959</c:v>
                </c:pt>
                <c:pt idx="8463">
                  <c:v>0.99497123672782206</c:v>
                </c:pt>
                <c:pt idx="8464">
                  <c:v>0.99491612917958938</c:v>
                </c:pt>
                <c:pt idx="8465">
                  <c:v>0.99492968391286629</c:v>
                </c:pt>
                <c:pt idx="8466">
                  <c:v>0.99496128713429943</c:v>
                </c:pt>
                <c:pt idx="8467">
                  <c:v>0.99498390166001893</c:v>
                </c:pt>
                <c:pt idx="8468">
                  <c:v>0.99497207068185345</c:v>
                </c:pt>
                <c:pt idx="8469">
                  <c:v>0.99497597873412424</c:v>
                </c:pt>
                <c:pt idx="8470">
                  <c:v>0.99491996054772525</c:v>
                </c:pt>
                <c:pt idx="8471">
                  <c:v>0.99492357928942476</c:v>
                </c:pt>
                <c:pt idx="8472">
                  <c:v>0.9949352322868219</c:v>
                </c:pt>
                <c:pt idx="8473">
                  <c:v>0.99494949309190239</c:v>
                </c:pt>
                <c:pt idx="8474">
                  <c:v>0.99496247893125522</c:v>
                </c:pt>
                <c:pt idx="8475">
                  <c:v>0.99495977991650097</c:v>
                </c:pt>
                <c:pt idx="8476">
                  <c:v>0.9949128991598174</c:v>
                </c:pt>
                <c:pt idx="8477">
                  <c:v>0.99490968189765505</c:v>
                </c:pt>
                <c:pt idx="8478">
                  <c:v>0.99499515680770523</c:v>
                </c:pt>
                <c:pt idx="8479">
                  <c:v>0.99498218867732779</c:v>
                </c:pt>
                <c:pt idx="8480">
                  <c:v>0.99490037385587993</c:v>
                </c:pt>
                <c:pt idx="8481">
                  <c:v>0.99494820941029394</c:v>
                </c:pt>
                <c:pt idx="8482">
                  <c:v>0.99498329947520869</c:v>
                </c:pt>
                <c:pt idx="8483">
                  <c:v>0.9949354869871776</c:v>
                </c:pt>
                <c:pt idx="8484">
                  <c:v>0.99491296385331152</c:v>
                </c:pt>
                <c:pt idx="8485">
                  <c:v>0.99489171472493532</c:v>
                </c:pt>
                <c:pt idx="8486">
                  <c:v>0.99497777550062927</c:v>
                </c:pt>
                <c:pt idx="8487">
                  <c:v>0.99497235554877583</c:v>
                </c:pt>
                <c:pt idx="8488">
                  <c:v>0.99491589662968749</c:v>
                </c:pt>
                <c:pt idx="8489">
                  <c:v>0.99492537325675812</c:v>
                </c:pt>
                <c:pt idx="8490">
                  <c:v>0.99499463083466388</c:v>
                </c:pt>
                <c:pt idx="8491">
                  <c:v>0.9950238699390257</c:v>
                </c:pt>
                <c:pt idx="8492">
                  <c:v>0.99494000977030983</c:v>
                </c:pt>
                <c:pt idx="8493">
                  <c:v>0.99494440809706031</c:v>
                </c:pt>
                <c:pt idx="8494">
                  <c:v>0.99488511087006493</c:v>
                </c:pt>
                <c:pt idx="8495">
                  <c:v>0.99491804261997252</c:v>
                </c:pt>
                <c:pt idx="8496">
                  <c:v>0.99499864746924616</c:v>
                </c:pt>
                <c:pt idx="8497">
                  <c:v>0.99495925290147103</c:v>
                </c:pt>
                <c:pt idx="8498">
                  <c:v>0.99487373415809555</c:v>
                </c:pt>
                <c:pt idx="8499">
                  <c:v>0.9949723948518121</c:v>
                </c:pt>
                <c:pt idx="8500">
                  <c:v>0.99495503244897188</c:v>
                </c:pt>
                <c:pt idx="8501">
                  <c:v>0.99495838677531701</c:v>
                </c:pt>
                <c:pt idx="8502">
                  <c:v>0.994955367975216</c:v>
                </c:pt>
                <c:pt idx="8503">
                  <c:v>0.9948827628942607</c:v>
                </c:pt>
                <c:pt idx="8504">
                  <c:v>0.99499339588727842</c:v>
                </c:pt>
                <c:pt idx="8505">
                  <c:v>0.99493423145893911</c:v>
                </c:pt>
                <c:pt idx="8506">
                  <c:v>0.99496797839016904</c:v>
                </c:pt>
                <c:pt idx="8507">
                  <c:v>0.99507981015110192</c:v>
                </c:pt>
                <c:pt idx="8508">
                  <c:v>0.99496692797679964</c:v>
                </c:pt>
                <c:pt idx="8509">
                  <c:v>0.99493581509206885</c:v>
                </c:pt>
                <c:pt idx="8510">
                  <c:v>0.99502089060539356</c:v>
                </c:pt>
                <c:pt idx="8511">
                  <c:v>0.99497262208404158</c:v>
                </c:pt>
                <c:pt idx="8512">
                  <c:v>0.99490879632220208</c:v>
                </c:pt>
                <c:pt idx="8513">
                  <c:v>0.99490297420999585</c:v>
                </c:pt>
                <c:pt idx="8514">
                  <c:v>0.99493660994517097</c:v>
                </c:pt>
                <c:pt idx="8515">
                  <c:v>0.99492196878114869</c:v>
                </c:pt>
                <c:pt idx="8516">
                  <c:v>0.99497254157998727</c:v>
                </c:pt>
                <c:pt idx="8517">
                  <c:v>0.99498107565914551</c:v>
                </c:pt>
                <c:pt idx="8518">
                  <c:v>0.99494991973306979</c:v>
                </c:pt>
                <c:pt idx="8519">
                  <c:v>0.99495681884525278</c:v>
                </c:pt>
                <c:pt idx="8520">
                  <c:v>0.99493140826389515</c:v>
                </c:pt>
                <c:pt idx="8521">
                  <c:v>0.99497401474897107</c:v>
                </c:pt>
                <c:pt idx="8522">
                  <c:v>0.99496881897140088</c:v>
                </c:pt>
                <c:pt idx="8523">
                  <c:v>0.994900558421419</c:v>
                </c:pt>
                <c:pt idx="8524">
                  <c:v>0.99496365953625565</c:v>
                </c:pt>
                <c:pt idx="8525">
                  <c:v>0.99492615850539745</c:v>
                </c:pt>
                <c:pt idx="8526">
                  <c:v>0.99491447861887017</c:v>
                </c:pt>
                <c:pt idx="8527">
                  <c:v>0.99501348792445243</c:v>
                </c:pt>
                <c:pt idx="8528">
                  <c:v>0.99496637140648891</c:v>
                </c:pt>
                <c:pt idx="8529">
                  <c:v>0.99502936457271618</c:v>
                </c:pt>
                <c:pt idx="8530">
                  <c:v>0.99496326108609923</c:v>
                </c:pt>
                <c:pt idx="8531">
                  <c:v>0.99492623117890522</c:v>
                </c:pt>
                <c:pt idx="8532">
                  <c:v>0.99494289090551946</c:v>
                </c:pt>
                <c:pt idx="8533">
                  <c:v>0.99492325149184202</c:v>
                </c:pt>
                <c:pt idx="8534">
                  <c:v>0.99495413003173039</c:v>
                </c:pt>
                <c:pt idx="8535">
                  <c:v>0.99489394396269781</c:v>
                </c:pt>
                <c:pt idx="8536">
                  <c:v>0.99499291767802645</c:v>
                </c:pt>
                <c:pt idx="8537">
                  <c:v>0.99495773676186638</c:v>
                </c:pt>
                <c:pt idx="8538">
                  <c:v>0.99497416877447542</c:v>
                </c:pt>
                <c:pt idx="8539">
                  <c:v>0.99495555632290833</c:v>
                </c:pt>
                <c:pt idx="8540">
                  <c:v>0.99494085788112896</c:v>
                </c:pt>
                <c:pt idx="8541">
                  <c:v>0.99492288952532837</c:v>
                </c:pt>
                <c:pt idx="8542">
                  <c:v>0.99492821302418444</c:v>
                </c:pt>
                <c:pt idx="8543">
                  <c:v>0.99494462663450678</c:v>
                </c:pt>
                <c:pt idx="8544">
                  <c:v>0.99496895908134364</c:v>
                </c:pt>
                <c:pt idx="8545">
                  <c:v>0.99496837312554987</c:v>
                </c:pt>
                <c:pt idx="8546">
                  <c:v>0.99492864530994274</c:v>
                </c:pt>
                <c:pt idx="8547">
                  <c:v>0.99490593530856763</c:v>
                </c:pt>
                <c:pt idx="8548">
                  <c:v>0.99488528200104442</c:v>
                </c:pt>
                <c:pt idx="8549">
                  <c:v>0.99497666311361899</c:v>
                </c:pt>
                <c:pt idx="8550">
                  <c:v>0.99489559909434799</c:v>
                </c:pt>
                <c:pt idx="8551">
                  <c:v>0.99491507945257296</c:v>
                </c:pt>
                <c:pt idx="8552">
                  <c:v>0.99501118136524214</c:v>
                </c:pt>
                <c:pt idx="8553">
                  <c:v>0.9949593233071532</c:v>
                </c:pt>
                <c:pt idx="8554">
                  <c:v>0.9950133377144722</c:v>
                </c:pt>
                <c:pt idx="8555">
                  <c:v>0.99502318195071604</c:v>
                </c:pt>
                <c:pt idx="8556">
                  <c:v>0.99497826508770626</c:v>
                </c:pt>
                <c:pt idx="8557">
                  <c:v>0.99498480345883977</c:v>
                </c:pt>
                <c:pt idx="8558">
                  <c:v>0.99497137975583905</c:v>
                </c:pt>
                <c:pt idx="8559">
                  <c:v>0.99499132825573045</c:v>
                </c:pt>
                <c:pt idx="8560">
                  <c:v>0.99495495687000068</c:v>
                </c:pt>
                <c:pt idx="8561">
                  <c:v>0.99496013048470866</c:v>
                </c:pt>
                <c:pt idx="8562">
                  <c:v>0.99505928766320995</c:v>
                </c:pt>
                <c:pt idx="8563">
                  <c:v>0.99494591642250518</c:v>
                </c:pt>
                <c:pt idx="8564">
                  <c:v>0.99499722800376011</c:v>
                </c:pt>
                <c:pt idx="8565">
                  <c:v>0.9950076801224963</c:v>
                </c:pt>
                <c:pt idx="8566">
                  <c:v>0.99494715705835113</c:v>
                </c:pt>
                <c:pt idx="8567">
                  <c:v>0.99494111724981382</c:v>
                </c:pt>
                <c:pt idx="8568">
                  <c:v>0.99494412283133993</c:v>
                </c:pt>
                <c:pt idx="8569">
                  <c:v>0.99503218878506638</c:v>
                </c:pt>
                <c:pt idx="8570">
                  <c:v>0.99495021875697465</c:v>
                </c:pt>
                <c:pt idx="8571">
                  <c:v>0.99493136823852624</c:v>
                </c:pt>
                <c:pt idx="8572">
                  <c:v>0.99493424468588787</c:v>
                </c:pt>
                <c:pt idx="8573">
                  <c:v>0.99494849644370509</c:v>
                </c:pt>
                <c:pt idx="8574">
                  <c:v>0.99498386800585281</c:v>
                </c:pt>
                <c:pt idx="8575">
                  <c:v>0.99495640873879443</c:v>
                </c:pt>
                <c:pt idx="8576">
                  <c:v>0.99497159648951816</c:v>
                </c:pt>
              </c:numCache>
            </c:numRef>
          </c:yVal>
          <c:smooth val="0"/>
          <c:extLst>
            <c:ext xmlns:c16="http://schemas.microsoft.com/office/drawing/2014/chart" uri="{C3380CC4-5D6E-409C-BE32-E72D297353CC}">
              <c16:uniqueId val="{00000000-AE33-455E-89B6-C775260E777F}"/>
            </c:ext>
          </c:extLst>
        </c:ser>
        <c:dLbls>
          <c:showLegendKey val="0"/>
          <c:showVal val="0"/>
          <c:showCatName val="0"/>
          <c:showSerName val="0"/>
          <c:showPercent val="0"/>
          <c:showBubbleSize val="0"/>
        </c:dLbls>
        <c:axId val="1675893391"/>
        <c:axId val="411392959"/>
      </c:scatterChart>
      <c:valAx>
        <c:axId val="1675893391"/>
        <c:scaling>
          <c:orientation val="minMax"/>
          <c:max val="4"/>
        </c:scaling>
        <c:delete val="0"/>
        <c:axPos val="b"/>
        <c:title>
          <c:tx>
            <c:rich>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r>
                  <a:rPr lang="en-US" sz="1400" noProof="0">
                    <a:solidFill>
                      <a:sysClr val="windowText" lastClr="000000"/>
                    </a:solidFill>
                  </a:rPr>
                  <a:t> Time</a:t>
                </a:r>
                <a:r>
                  <a:rPr lang="en-US" sz="1400" baseline="0" noProof="0">
                    <a:solidFill>
                      <a:sysClr val="windowText" lastClr="000000"/>
                    </a:solidFill>
                  </a:rPr>
                  <a:t> (day)</a:t>
                </a:r>
                <a:endParaRPr lang="en-US" sz="1400" noProof="0">
                  <a:solidFill>
                    <a:sysClr val="windowText" lastClr="000000"/>
                  </a:solidFill>
                </a:endParaRPr>
              </a:p>
            </c:rich>
          </c:tx>
          <c:layout>
            <c:manualLayout>
              <c:xMode val="edge"/>
              <c:yMode val="edge"/>
              <c:x val="0.47805936463087145"/>
              <c:y val="0.89382895338066448"/>
            </c:manualLayout>
          </c:layout>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title>
        <c:numFmt formatCode="#,##0" sourceLinked="0"/>
        <c:majorTickMark val="out"/>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050" b="0" i="0" u="none" strike="noStrike" kern="1200" baseline="0">
                <a:solidFill>
                  <a:sysClr val="windowText" lastClr="000000"/>
                </a:solidFill>
                <a:latin typeface="+mn-lt"/>
                <a:ea typeface="+mn-ea"/>
                <a:cs typeface="+mn-cs"/>
              </a:defRPr>
            </a:pPr>
            <a:endParaRPr lang="nl-BE"/>
          </a:p>
        </c:txPr>
        <c:crossAx val="411392959"/>
        <c:crosses val="autoZero"/>
        <c:crossBetween val="midCat"/>
        <c:majorUnit val="1"/>
      </c:valAx>
      <c:valAx>
        <c:axId val="411392959"/>
        <c:scaling>
          <c:orientation val="minMax"/>
          <c:max val="1"/>
          <c:min val="0.99"/>
        </c:scaling>
        <c:delete val="0"/>
        <c:axPos val="l"/>
        <c:title>
          <c:tx>
            <c:rich>
              <a:bodyPr rot="-54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r>
                  <a:rPr lang="en-US" sz="1400" noProof="0">
                    <a:solidFill>
                      <a:sysClr val="windowText" lastClr="000000"/>
                    </a:solidFill>
                  </a:rPr>
                  <a:t>NH</a:t>
                </a:r>
                <a:r>
                  <a:rPr lang="en-US" sz="1400" baseline="-25000" noProof="0">
                    <a:solidFill>
                      <a:sysClr val="windowText" lastClr="000000"/>
                    </a:solidFill>
                  </a:rPr>
                  <a:t>3</a:t>
                </a:r>
                <a:r>
                  <a:rPr lang="en-US" sz="1400" baseline="0" noProof="0">
                    <a:solidFill>
                      <a:sysClr val="windowText" lastClr="000000"/>
                    </a:solidFill>
                  </a:rPr>
                  <a:t> conversion </a:t>
                </a:r>
                <a:endParaRPr lang="en-US" sz="1400" noProof="0">
                  <a:solidFill>
                    <a:sysClr val="windowText" lastClr="000000"/>
                  </a:solidFill>
                </a:endParaRPr>
              </a:p>
            </c:rich>
          </c:tx>
          <c:overlay val="0"/>
          <c:spPr>
            <a:noFill/>
            <a:ln>
              <a:noFill/>
            </a:ln>
            <a:effectLst/>
          </c:spPr>
          <c:txPr>
            <a:bodyPr rot="-54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title>
        <c:numFmt formatCode="0.0%" sourceLinked="1"/>
        <c:majorTickMark val="out"/>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nl-BE"/>
          </a:p>
        </c:txPr>
        <c:crossAx val="1675893391"/>
        <c:crosses val="autoZero"/>
        <c:crossBetween val="midCat"/>
        <c:majorUnit val="2.0000000000000005E-3"/>
      </c:valAx>
      <c:spPr>
        <a:noFill/>
        <a:ln w="12700">
          <a:solidFill>
            <a:schemeClr val="tx1"/>
          </a:solid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a:pPr>
      <a:endParaRPr lang="nl-BE"/>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cked"/>
        <c:varyColors val="0"/>
        <c:ser>
          <c:idx val="0"/>
          <c:order val="0"/>
          <c:tx>
            <c:strRef>
              <c:f>'20240414'!$X$29</c:f>
              <c:strCache>
                <c:ptCount val="1"/>
                <c:pt idx="0">
                  <c:v>Conversion</c:v>
                </c:pt>
              </c:strCache>
            </c:strRef>
          </c:tx>
          <c:spPr>
            <a:ln w="19050" cap="rnd">
              <a:solidFill>
                <a:srgbClr val="C00000"/>
              </a:solidFill>
              <a:round/>
            </a:ln>
            <a:effectLst/>
          </c:spPr>
          <c:marker>
            <c:symbol val="none"/>
          </c:marker>
          <c:cat>
            <c:numRef>
              <c:f>'20240414'!$A$30:$A$5374</c:f>
              <c:numCache>
                <c:formatCode>h:mm:ss</c:formatCode>
                <c:ptCount val="5345"/>
                <c:pt idx="0">
                  <c:v>0</c:v>
                </c:pt>
                <c:pt idx="1">
                  <c:v>0</c:v>
                </c:pt>
                <c:pt idx="2">
                  <c:v>1.1574074074074073E-5</c:v>
                </c:pt>
                <c:pt idx="3">
                  <c:v>1.273148148148148E-4</c:v>
                </c:pt>
                <c:pt idx="4">
                  <c:v>2.6620370370370372E-4</c:v>
                </c:pt>
                <c:pt idx="5">
                  <c:v>4.861111111111111E-4</c:v>
                </c:pt>
                <c:pt idx="6">
                  <c:v>8.6805555555555551E-4</c:v>
                </c:pt>
                <c:pt idx="7">
                  <c:v>1.238425925925926E-3</c:v>
                </c:pt>
                <c:pt idx="8">
                  <c:v>1.5740740740740741E-3</c:v>
                </c:pt>
                <c:pt idx="9">
                  <c:v>1.9560185185185184E-3</c:v>
                </c:pt>
                <c:pt idx="10">
                  <c:v>2.3263888888888887E-3</c:v>
                </c:pt>
                <c:pt idx="11">
                  <c:v>2.662037037037037E-3</c:v>
                </c:pt>
                <c:pt idx="12">
                  <c:v>2.9976851851851853E-3</c:v>
                </c:pt>
                <c:pt idx="13">
                  <c:v>3.3796296296296296E-3</c:v>
                </c:pt>
                <c:pt idx="14">
                  <c:v>3.7499999999999999E-3</c:v>
                </c:pt>
                <c:pt idx="15">
                  <c:v>4.1203703703703706E-3</c:v>
                </c:pt>
                <c:pt idx="16">
                  <c:v>4.5023148148148149E-3</c:v>
                </c:pt>
                <c:pt idx="17">
                  <c:v>4.8726851851851848E-3</c:v>
                </c:pt>
                <c:pt idx="18">
                  <c:v>5.2430555555555555E-3</c:v>
                </c:pt>
                <c:pt idx="19">
                  <c:v>5.6249999999999998E-3</c:v>
                </c:pt>
                <c:pt idx="20">
                  <c:v>5.9953703703703705E-3</c:v>
                </c:pt>
                <c:pt idx="21">
                  <c:v>6.3773148148148148E-3</c:v>
                </c:pt>
                <c:pt idx="22">
                  <c:v>6.7476851851851856E-3</c:v>
                </c:pt>
                <c:pt idx="23">
                  <c:v>7.1180555555555554E-3</c:v>
                </c:pt>
                <c:pt idx="24">
                  <c:v>7.4999999999999997E-3</c:v>
                </c:pt>
                <c:pt idx="25">
                  <c:v>7.8703703703703696E-3</c:v>
                </c:pt>
                <c:pt idx="26">
                  <c:v>8.2407407407407412E-3</c:v>
                </c:pt>
                <c:pt idx="27">
                  <c:v>8.5995370370370375E-3</c:v>
                </c:pt>
                <c:pt idx="28">
                  <c:v>8.9699074074074073E-3</c:v>
                </c:pt>
                <c:pt idx="29">
                  <c:v>9.3402777777777772E-3</c:v>
                </c:pt>
                <c:pt idx="30">
                  <c:v>9.7222222222222224E-3</c:v>
                </c:pt>
                <c:pt idx="31">
                  <c:v>1.0092592592592592E-2</c:v>
                </c:pt>
                <c:pt idx="32">
                  <c:v>1.0474537037037037E-2</c:v>
                </c:pt>
                <c:pt idx="33">
                  <c:v>1.0844907407407407E-2</c:v>
                </c:pt>
                <c:pt idx="34">
                  <c:v>1.1215277777777777E-2</c:v>
                </c:pt>
                <c:pt idx="35">
                  <c:v>1.1597222222222222E-2</c:v>
                </c:pt>
                <c:pt idx="36">
                  <c:v>1.1967592592592592E-2</c:v>
                </c:pt>
                <c:pt idx="37">
                  <c:v>1.2337962962962964E-2</c:v>
                </c:pt>
                <c:pt idx="38">
                  <c:v>1.2719907407407407E-2</c:v>
                </c:pt>
                <c:pt idx="39">
                  <c:v>1.3090277777777777E-2</c:v>
                </c:pt>
                <c:pt idx="40">
                  <c:v>1.3460648148148149E-2</c:v>
                </c:pt>
                <c:pt idx="41">
                  <c:v>1.3842592592592592E-2</c:v>
                </c:pt>
                <c:pt idx="42">
                  <c:v>1.4212962962962964E-2</c:v>
                </c:pt>
                <c:pt idx="43">
                  <c:v>1.4583333333333334E-2</c:v>
                </c:pt>
                <c:pt idx="44">
                  <c:v>1.4965277777777777E-2</c:v>
                </c:pt>
                <c:pt idx="45">
                  <c:v>1.5335648148148149E-2</c:v>
                </c:pt>
                <c:pt idx="46">
                  <c:v>1.5694444444444445E-2</c:v>
                </c:pt>
                <c:pt idx="47">
                  <c:v>1.607638888888889E-2</c:v>
                </c:pt>
                <c:pt idx="48">
                  <c:v>1.6446759259259258E-2</c:v>
                </c:pt>
                <c:pt idx="49">
                  <c:v>1.6828703703703703E-2</c:v>
                </c:pt>
                <c:pt idx="50">
                  <c:v>1.7199074074074075E-2</c:v>
                </c:pt>
                <c:pt idx="51">
                  <c:v>1.7569444444444443E-2</c:v>
                </c:pt>
                <c:pt idx="52">
                  <c:v>1.7951388888888888E-2</c:v>
                </c:pt>
                <c:pt idx="53">
                  <c:v>1.832175925925926E-2</c:v>
                </c:pt>
                <c:pt idx="54">
                  <c:v>1.8692129629629628E-2</c:v>
                </c:pt>
                <c:pt idx="55">
                  <c:v>1.9027777777777779E-2</c:v>
                </c:pt>
                <c:pt idx="56">
                  <c:v>1.9409722222222221E-2</c:v>
                </c:pt>
                <c:pt idx="57">
                  <c:v>1.9780092592592592E-2</c:v>
                </c:pt>
                <c:pt idx="58">
                  <c:v>2.0162037037037037E-2</c:v>
                </c:pt>
                <c:pt idx="59">
                  <c:v>2.0532407407407409E-2</c:v>
                </c:pt>
                <c:pt idx="60">
                  <c:v>2.0902777777777777E-2</c:v>
                </c:pt>
                <c:pt idx="61">
                  <c:v>2.1273148148148149E-2</c:v>
                </c:pt>
                <c:pt idx="62">
                  <c:v>2.1643518518518517E-2</c:v>
                </c:pt>
                <c:pt idx="63">
                  <c:v>2.2013888888888888E-2</c:v>
                </c:pt>
                <c:pt idx="64">
                  <c:v>2.2395833333333334E-2</c:v>
                </c:pt>
                <c:pt idx="65">
                  <c:v>2.2766203703703705E-2</c:v>
                </c:pt>
                <c:pt idx="66">
                  <c:v>2.3136574074074073E-2</c:v>
                </c:pt>
                <c:pt idx="67">
                  <c:v>2.3518518518518518E-2</c:v>
                </c:pt>
                <c:pt idx="68">
                  <c:v>2.3877314814814816E-2</c:v>
                </c:pt>
                <c:pt idx="69">
                  <c:v>2.4247685185185185E-2</c:v>
                </c:pt>
                <c:pt idx="70">
                  <c:v>2.462962962962963E-2</c:v>
                </c:pt>
                <c:pt idx="71">
                  <c:v>2.4965277777777777E-2</c:v>
                </c:pt>
                <c:pt idx="72">
                  <c:v>2.5335648148148149E-2</c:v>
                </c:pt>
                <c:pt idx="73">
                  <c:v>2.5706018518518517E-2</c:v>
                </c:pt>
                <c:pt idx="74">
                  <c:v>2.6041666666666668E-2</c:v>
                </c:pt>
                <c:pt idx="75">
                  <c:v>2.6412037037037036E-2</c:v>
                </c:pt>
                <c:pt idx="76">
                  <c:v>2.6793981481481481E-2</c:v>
                </c:pt>
                <c:pt idx="77">
                  <c:v>2.7164351851851853E-2</c:v>
                </c:pt>
                <c:pt idx="78">
                  <c:v>2.7534722222222221E-2</c:v>
                </c:pt>
                <c:pt idx="79">
                  <c:v>2.7916666666666666E-2</c:v>
                </c:pt>
                <c:pt idx="80">
                  <c:v>2.8287037037037038E-2</c:v>
                </c:pt>
                <c:pt idx="81">
                  <c:v>2.8657407407407406E-2</c:v>
                </c:pt>
                <c:pt idx="82">
                  <c:v>2.9039351851851851E-2</c:v>
                </c:pt>
                <c:pt idx="83">
                  <c:v>2.9409722222222223E-2</c:v>
                </c:pt>
                <c:pt idx="84">
                  <c:v>2.9780092592592594E-2</c:v>
                </c:pt>
                <c:pt idx="85">
                  <c:v>3.0162037037037036E-2</c:v>
                </c:pt>
                <c:pt idx="86">
                  <c:v>3.0532407407407407E-2</c:v>
                </c:pt>
                <c:pt idx="87">
                  <c:v>3.0902777777777779E-2</c:v>
                </c:pt>
                <c:pt idx="88">
                  <c:v>3.125E-2</c:v>
                </c:pt>
                <c:pt idx="89">
                  <c:v>3.1620370370370368E-2</c:v>
                </c:pt>
                <c:pt idx="90">
                  <c:v>3.1956018518518516E-2</c:v>
                </c:pt>
                <c:pt idx="91">
                  <c:v>3.2337962962962964E-2</c:v>
                </c:pt>
                <c:pt idx="92">
                  <c:v>3.2708333333333332E-2</c:v>
                </c:pt>
                <c:pt idx="93">
                  <c:v>3.30787037037037E-2</c:v>
                </c:pt>
                <c:pt idx="94">
                  <c:v>3.3460648148148149E-2</c:v>
                </c:pt>
                <c:pt idx="95">
                  <c:v>3.3831018518518517E-2</c:v>
                </c:pt>
                <c:pt idx="96">
                  <c:v>3.4201388888888892E-2</c:v>
                </c:pt>
                <c:pt idx="97">
                  <c:v>3.457175925925926E-2</c:v>
                </c:pt>
                <c:pt idx="98">
                  <c:v>3.4942129629629629E-2</c:v>
                </c:pt>
                <c:pt idx="99">
                  <c:v>3.5312499999999997E-2</c:v>
                </c:pt>
                <c:pt idx="100">
                  <c:v>3.5694444444444445E-2</c:v>
                </c:pt>
                <c:pt idx="101">
                  <c:v>3.6064814814814813E-2</c:v>
                </c:pt>
                <c:pt idx="102">
                  <c:v>3.6435185185185189E-2</c:v>
                </c:pt>
                <c:pt idx="103">
                  <c:v>3.681712962962963E-2</c:v>
                </c:pt>
                <c:pt idx="104">
                  <c:v>3.7187499999999998E-2</c:v>
                </c:pt>
                <c:pt idx="105">
                  <c:v>3.7569444444444447E-2</c:v>
                </c:pt>
                <c:pt idx="106">
                  <c:v>3.7928240740740742E-2</c:v>
                </c:pt>
                <c:pt idx="107">
                  <c:v>3.829861111111111E-2</c:v>
                </c:pt>
                <c:pt idx="108">
                  <c:v>3.8680555555555558E-2</c:v>
                </c:pt>
                <c:pt idx="109">
                  <c:v>3.9050925925925926E-2</c:v>
                </c:pt>
                <c:pt idx="110">
                  <c:v>3.9421296296296295E-2</c:v>
                </c:pt>
                <c:pt idx="111">
                  <c:v>3.9803240740740743E-2</c:v>
                </c:pt>
                <c:pt idx="112">
                  <c:v>4.0173611111111111E-2</c:v>
                </c:pt>
                <c:pt idx="113">
                  <c:v>4.0543981481481479E-2</c:v>
                </c:pt>
                <c:pt idx="114">
                  <c:v>4.0925925925925928E-2</c:v>
                </c:pt>
                <c:pt idx="115">
                  <c:v>4.1296296296296296E-2</c:v>
                </c:pt>
                <c:pt idx="116">
                  <c:v>4.1666666666666664E-2</c:v>
                </c:pt>
                <c:pt idx="117">
                  <c:v>4.2048611111111113E-2</c:v>
                </c:pt>
                <c:pt idx="118">
                  <c:v>4.2407407407407408E-2</c:v>
                </c:pt>
                <c:pt idx="119">
                  <c:v>4.2777777777777776E-2</c:v>
                </c:pt>
                <c:pt idx="120">
                  <c:v>4.3159722222222224E-2</c:v>
                </c:pt>
                <c:pt idx="121">
                  <c:v>4.3530092592592592E-2</c:v>
                </c:pt>
                <c:pt idx="122">
                  <c:v>4.3981481481481483E-2</c:v>
                </c:pt>
                <c:pt idx="123">
                  <c:v>4.4432870370370373E-2</c:v>
                </c:pt>
                <c:pt idx="124">
                  <c:v>4.4884259259259263E-2</c:v>
                </c:pt>
                <c:pt idx="125">
                  <c:v>4.5335648148148146E-2</c:v>
                </c:pt>
                <c:pt idx="126">
                  <c:v>4.5787037037037036E-2</c:v>
                </c:pt>
                <c:pt idx="127">
                  <c:v>4.6238425925925926E-2</c:v>
                </c:pt>
                <c:pt idx="128">
                  <c:v>4.6689814814814816E-2</c:v>
                </c:pt>
                <c:pt idx="129">
                  <c:v>4.7141203703703706E-2</c:v>
                </c:pt>
                <c:pt idx="130">
                  <c:v>4.7592592592592596E-2</c:v>
                </c:pt>
                <c:pt idx="131">
                  <c:v>4.8043981481481479E-2</c:v>
                </c:pt>
                <c:pt idx="132">
                  <c:v>4.8495370370370369E-2</c:v>
                </c:pt>
                <c:pt idx="133">
                  <c:v>4.8946759259259259E-2</c:v>
                </c:pt>
                <c:pt idx="134">
                  <c:v>4.9398148148148149E-2</c:v>
                </c:pt>
                <c:pt idx="135">
                  <c:v>4.9849537037037039E-2</c:v>
                </c:pt>
                <c:pt idx="136">
                  <c:v>5.0266203703703702E-2</c:v>
                </c:pt>
                <c:pt idx="137">
                  <c:v>5.0717592592592592E-2</c:v>
                </c:pt>
                <c:pt idx="138">
                  <c:v>5.1134259259259261E-2</c:v>
                </c:pt>
                <c:pt idx="139">
                  <c:v>5.1574074074074071E-2</c:v>
                </c:pt>
                <c:pt idx="140">
                  <c:v>5.2025462962962961E-2</c:v>
                </c:pt>
                <c:pt idx="141">
                  <c:v>5.2476851851851851E-2</c:v>
                </c:pt>
                <c:pt idx="142">
                  <c:v>5.2916666666666667E-2</c:v>
                </c:pt>
                <c:pt idx="143">
                  <c:v>5.334490740740741E-2</c:v>
                </c:pt>
                <c:pt idx="144">
                  <c:v>5.378472222222222E-2</c:v>
                </c:pt>
                <c:pt idx="145">
                  <c:v>5.4212962962962963E-2</c:v>
                </c:pt>
                <c:pt idx="146">
                  <c:v>5.4641203703703706E-2</c:v>
                </c:pt>
                <c:pt idx="147">
                  <c:v>5.5081018518518515E-2</c:v>
                </c:pt>
                <c:pt idx="148">
                  <c:v>5.5509259259259258E-2</c:v>
                </c:pt>
                <c:pt idx="149">
                  <c:v>5.5949074074074075E-2</c:v>
                </c:pt>
                <c:pt idx="150">
                  <c:v>5.6377314814814818E-2</c:v>
                </c:pt>
                <c:pt idx="151">
                  <c:v>5.6805555555555554E-2</c:v>
                </c:pt>
                <c:pt idx="152">
                  <c:v>5.724537037037037E-2</c:v>
                </c:pt>
                <c:pt idx="153">
                  <c:v>5.7673611111111113E-2</c:v>
                </c:pt>
                <c:pt idx="154">
                  <c:v>5.8113425925925923E-2</c:v>
                </c:pt>
                <c:pt idx="155">
                  <c:v>5.8541666666666665E-2</c:v>
                </c:pt>
                <c:pt idx="156">
                  <c:v>5.8969907407407408E-2</c:v>
                </c:pt>
                <c:pt idx="157">
                  <c:v>5.9409722222222225E-2</c:v>
                </c:pt>
                <c:pt idx="158">
                  <c:v>5.9837962962962961E-2</c:v>
                </c:pt>
                <c:pt idx="159">
                  <c:v>6.0277777777777777E-2</c:v>
                </c:pt>
                <c:pt idx="160">
                  <c:v>6.070601851851852E-2</c:v>
                </c:pt>
                <c:pt idx="161">
                  <c:v>6.1134259259259256E-2</c:v>
                </c:pt>
                <c:pt idx="162">
                  <c:v>6.1574074074074073E-2</c:v>
                </c:pt>
                <c:pt idx="163">
                  <c:v>6.2002314814814816E-2</c:v>
                </c:pt>
                <c:pt idx="164">
                  <c:v>6.2430555555555559E-2</c:v>
                </c:pt>
                <c:pt idx="165">
                  <c:v>6.2835648148148154E-2</c:v>
                </c:pt>
                <c:pt idx="166">
                  <c:v>6.322916666666667E-2</c:v>
                </c:pt>
                <c:pt idx="167">
                  <c:v>6.3657407407407413E-2</c:v>
                </c:pt>
                <c:pt idx="168">
                  <c:v>6.4097222222222222E-2</c:v>
                </c:pt>
                <c:pt idx="169">
                  <c:v>6.4525462962962965E-2</c:v>
                </c:pt>
                <c:pt idx="170">
                  <c:v>6.4965277777777775E-2</c:v>
                </c:pt>
                <c:pt idx="171">
                  <c:v>6.5393518518518517E-2</c:v>
                </c:pt>
                <c:pt idx="172">
                  <c:v>6.582175925925926E-2</c:v>
                </c:pt>
                <c:pt idx="173">
                  <c:v>6.626157407407407E-2</c:v>
                </c:pt>
                <c:pt idx="174">
                  <c:v>6.6689814814814813E-2</c:v>
                </c:pt>
                <c:pt idx="175">
                  <c:v>6.7118055555555556E-2</c:v>
                </c:pt>
                <c:pt idx="176">
                  <c:v>6.7557870370370365E-2</c:v>
                </c:pt>
                <c:pt idx="177">
                  <c:v>6.7986111111111108E-2</c:v>
                </c:pt>
                <c:pt idx="178">
                  <c:v>6.8425925925925932E-2</c:v>
                </c:pt>
                <c:pt idx="179">
                  <c:v>6.8854166666666661E-2</c:v>
                </c:pt>
                <c:pt idx="180">
                  <c:v>6.9282407407407404E-2</c:v>
                </c:pt>
                <c:pt idx="181">
                  <c:v>6.9722222222222227E-2</c:v>
                </c:pt>
                <c:pt idx="182">
                  <c:v>7.0150462962962956E-2</c:v>
                </c:pt>
                <c:pt idx="183">
                  <c:v>7.059027777777778E-2</c:v>
                </c:pt>
                <c:pt idx="184">
                  <c:v>7.0983796296296295E-2</c:v>
                </c:pt>
                <c:pt idx="185">
                  <c:v>7.1412037037037038E-2</c:v>
                </c:pt>
                <c:pt idx="186">
                  <c:v>7.1851851851851847E-2</c:v>
                </c:pt>
                <c:pt idx="187">
                  <c:v>7.228009259259259E-2</c:v>
                </c:pt>
                <c:pt idx="188">
                  <c:v>7.2708333333333333E-2</c:v>
                </c:pt>
                <c:pt idx="189">
                  <c:v>7.3148148148148143E-2</c:v>
                </c:pt>
                <c:pt idx="190">
                  <c:v>7.3576388888888886E-2</c:v>
                </c:pt>
                <c:pt idx="191">
                  <c:v>7.4016203703703709E-2</c:v>
                </c:pt>
                <c:pt idx="192">
                  <c:v>7.4444444444444438E-2</c:v>
                </c:pt>
                <c:pt idx="193">
                  <c:v>7.4872685185185181E-2</c:v>
                </c:pt>
                <c:pt idx="194">
                  <c:v>7.5312500000000004E-2</c:v>
                </c:pt>
                <c:pt idx="195">
                  <c:v>7.5740740740740747E-2</c:v>
                </c:pt>
                <c:pt idx="196">
                  <c:v>7.6168981481481476E-2</c:v>
                </c:pt>
                <c:pt idx="197">
                  <c:v>7.66087962962963E-2</c:v>
                </c:pt>
                <c:pt idx="198">
                  <c:v>7.7037037037037043E-2</c:v>
                </c:pt>
                <c:pt idx="199">
                  <c:v>7.7476851851851852E-2</c:v>
                </c:pt>
                <c:pt idx="200">
                  <c:v>7.7905092592592595E-2</c:v>
                </c:pt>
                <c:pt idx="201">
                  <c:v>7.8333333333333338E-2</c:v>
                </c:pt>
                <c:pt idx="202">
                  <c:v>7.873842592592592E-2</c:v>
                </c:pt>
                <c:pt idx="203">
                  <c:v>7.9166666666666663E-2</c:v>
                </c:pt>
                <c:pt idx="204">
                  <c:v>7.9594907407407406E-2</c:v>
                </c:pt>
                <c:pt idx="205">
                  <c:v>0.08</c:v>
                </c:pt>
                <c:pt idx="206">
                  <c:v>8.0428240740740745E-2</c:v>
                </c:pt>
                <c:pt idx="207">
                  <c:v>8.0856481481481488E-2</c:v>
                </c:pt>
                <c:pt idx="208">
                  <c:v>8.1296296296296297E-2</c:v>
                </c:pt>
                <c:pt idx="209">
                  <c:v>8.172453703703704E-2</c:v>
                </c:pt>
                <c:pt idx="210">
                  <c:v>8.216435185185185E-2</c:v>
                </c:pt>
                <c:pt idx="211">
                  <c:v>8.2592592592592592E-2</c:v>
                </c:pt>
                <c:pt idx="212">
                  <c:v>8.3020833333333335E-2</c:v>
                </c:pt>
                <c:pt idx="213">
                  <c:v>8.3460648148148145E-2</c:v>
                </c:pt>
                <c:pt idx="214">
                  <c:v>8.3888888888888888E-2</c:v>
                </c:pt>
                <c:pt idx="215">
                  <c:v>8.4328703703703697E-2</c:v>
                </c:pt>
                <c:pt idx="216">
                  <c:v>8.475694444444444E-2</c:v>
                </c:pt>
                <c:pt idx="217">
                  <c:v>8.5185185185185183E-2</c:v>
                </c:pt>
                <c:pt idx="218">
                  <c:v>8.5625000000000007E-2</c:v>
                </c:pt>
                <c:pt idx="219">
                  <c:v>8.6018518518518522E-2</c:v>
                </c:pt>
                <c:pt idx="220">
                  <c:v>8.6446759259259265E-2</c:v>
                </c:pt>
                <c:pt idx="221">
                  <c:v>8.6886574074074074E-2</c:v>
                </c:pt>
                <c:pt idx="222">
                  <c:v>8.7314814814814817E-2</c:v>
                </c:pt>
                <c:pt idx="223">
                  <c:v>8.7754629629629627E-2</c:v>
                </c:pt>
                <c:pt idx="224">
                  <c:v>8.818287037037037E-2</c:v>
                </c:pt>
                <c:pt idx="225">
                  <c:v>8.8611111111111113E-2</c:v>
                </c:pt>
                <c:pt idx="226">
                  <c:v>8.9050925925925922E-2</c:v>
                </c:pt>
                <c:pt idx="227">
                  <c:v>8.9479166666666665E-2</c:v>
                </c:pt>
                <c:pt idx="228">
                  <c:v>8.9918981481481475E-2</c:v>
                </c:pt>
                <c:pt idx="229">
                  <c:v>9.0347222222222218E-2</c:v>
                </c:pt>
                <c:pt idx="230">
                  <c:v>9.0775462962962961E-2</c:v>
                </c:pt>
                <c:pt idx="231">
                  <c:v>9.1215277777777784E-2</c:v>
                </c:pt>
                <c:pt idx="232">
                  <c:v>9.1643518518518513E-2</c:v>
                </c:pt>
                <c:pt idx="233">
                  <c:v>9.2083333333333336E-2</c:v>
                </c:pt>
                <c:pt idx="234">
                  <c:v>9.2511574074074079E-2</c:v>
                </c:pt>
                <c:pt idx="235">
                  <c:v>9.2939814814814808E-2</c:v>
                </c:pt>
                <c:pt idx="236">
                  <c:v>9.3379629629629632E-2</c:v>
                </c:pt>
                <c:pt idx="237">
                  <c:v>9.3807870370370375E-2</c:v>
                </c:pt>
                <c:pt idx="238">
                  <c:v>9.4236111111111118E-2</c:v>
                </c:pt>
                <c:pt idx="239">
                  <c:v>9.4675925925925927E-2</c:v>
                </c:pt>
                <c:pt idx="240">
                  <c:v>9.510416666666667E-2</c:v>
                </c:pt>
                <c:pt idx="241">
                  <c:v>9.554398148148148E-2</c:v>
                </c:pt>
                <c:pt idx="242">
                  <c:v>9.5972222222222223E-2</c:v>
                </c:pt>
                <c:pt idx="243">
                  <c:v>9.6400462962962966E-2</c:v>
                </c:pt>
                <c:pt idx="244">
                  <c:v>9.6840277777777775E-2</c:v>
                </c:pt>
                <c:pt idx="245">
                  <c:v>9.7268518518518518E-2</c:v>
                </c:pt>
                <c:pt idx="246">
                  <c:v>9.7708333333333328E-2</c:v>
                </c:pt>
                <c:pt idx="247">
                  <c:v>9.8136574074074071E-2</c:v>
                </c:pt>
                <c:pt idx="248">
                  <c:v>9.8564814814814813E-2</c:v>
                </c:pt>
                <c:pt idx="249">
                  <c:v>9.9004629629629623E-2</c:v>
                </c:pt>
                <c:pt idx="250">
                  <c:v>9.9432870370370366E-2</c:v>
                </c:pt>
                <c:pt idx="251">
                  <c:v>9.9872685185185189E-2</c:v>
                </c:pt>
                <c:pt idx="252">
                  <c:v>0.10030092592592593</c:v>
                </c:pt>
                <c:pt idx="253">
                  <c:v>0.10072916666666666</c:v>
                </c:pt>
                <c:pt idx="254">
                  <c:v>0.10116898148148148</c:v>
                </c:pt>
                <c:pt idx="255">
                  <c:v>0.10159722222222223</c:v>
                </c:pt>
                <c:pt idx="256">
                  <c:v>0.10203703703703704</c:v>
                </c:pt>
                <c:pt idx="257">
                  <c:v>0.10246527777777778</c:v>
                </c:pt>
                <c:pt idx="258">
                  <c:v>0.10289351851851852</c:v>
                </c:pt>
                <c:pt idx="259">
                  <c:v>0.10333333333333333</c:v>
                </c:pt>
                <c:pt idx="260">
                  <c:v>0.10376157407407408</c:v>
                </c:pt>
                <c:pt idx="261">
                  <c:v>0.10418981481481482</c:v>
                </c:pt>
                <c:pt idx="262">
                  <c:v>0.10462962962962963</c:v>
                </c:pt>
                <c:pt idx="263">
                  <c:v>0.10505787037037037</c:v>
                </c:pt>
                <c:pt idx="264">
                  <c:v>0.10549768518518518</c:v>
                </c:pt>
                <c:pt idx="265">
                  <c:v>0.10592592592592592</c:v>
                </c:pt>
                <c:pt idx="266">
                  <c:v>0.10635416666666667</c:v>
                </c:pt>
                <c:pt idx="267">
                  <c:v>0.10679398148148148</c:v>
                </c:pt>
                <c:pt idx="268">
                  <c:v>0.1071875</c:v>
                </c:pt>
                <c:pt idx="269">
                  <c:v>0.10761574074074073</c:v>
                </c:pt>
                <c:pt idx="270">
                  <c:v>0.10805555555555556</c:v>
                </c:pt>
                <c:pt idx="271">
                  <c:v>0.1084837962962963</c:v>
                </c:pt>
                <c:pt idx="272">
                  <c:v>0.10892361111111111</c:v>
                </c:pt>
                <c:pt idx="273">
                  <c:v>0.10935185185185185</c:v>
                </c:pt>
                <c:pt idx="274">
                  <c:v>0.1097800925925926</c:v>
                </c:pt>
                <c:pt idx="275">
                  <c:v>0.11021990740740741</c:v>
                </c:pt>
                <c:pt idx="276">
                  <c:v>0.11064814814814815</c:v>
                </c:pt>
                <c:pt idx="277">
                  <c:v>0.11108796296296296</c:v>
                </c:pt>
                <c:pt idx="278">
                  <c:v>0.1115162037037037</c:v>
                </c:pt>
                <c:pt idx="279">
                  <c:v>0.11194444444444444</c:v>
                </c:pt>
                <c:pt idx="280">
                  <c:v>0.11238425925925925</c:v>
                </c:pt>
                <c:pt idx="281">
                  <c:v>0.1128125</c:v>
                </c:pt>
                <c:pt idx="282">
                  <c:v>0.11324074074074074</c:v>
                </c:pt>
                <c:pt idx="283">
                  <c:v>0.11368055555555556</c:v>
                </c:pt>
                <c:pt idx="284">
                  <c:v>0.11407407407407408</c:v>
                </c:pt>
                <c:pt idx="285">
                  <c:v>0.11446759259259259</c:v>
                </c:pt>
                <c:pt idx="286">
                  <c:v>0.1149074074074074</c:v>
                </c:pt>
                <c:pt idx="287">
                  <c:v>0.11533564814814815</c:v>
                </c:pt>
                <c:pt idx="288">
                  <c:v>0.11577546296296297</c:v>
                </c:pt>
                <c:pt idx="289">
                  <c:v>0.1162037037037037</c:v>
                </c:pt>
                <c:pt idx="290">
                  <c:v>0.11659722222222223</c:v>
                </c:pt>
                <c:pt idx="291">
                  <c:v>0.11703703703703704</c:v>
                </c:pt>
                <c:pt idx="292">
                  <c:v>0.11746527777777778</c:v>
                </c:pt>
                <c:pt idx="293">
                  <c:v>0.11785879629629629</c:v>
                </c:pt>
                <c:pt idx="294">
                  <c:v>0.1182986111111111</c:v>
                </c:pt>
                <c:pt idx="295">
                  <c:v>0.11872685185185185</c:v>
                </c:pt>
                <c:pt idx="296">
                  <c:v>0.11915509259259259</c:v>
                </c:pt>
                <c:pt idx="297">
                  <c:v>0.11959490740740741</c:v>
                </c:pt>
                <c:pt idx="298">
                  <c:v>0.12002314814814814</c:v>
                </c:pt>
                <c:pt idx="299">
                  <c:v>0.12046296296296297</c:v>
                </c:pt>
                <c:pt idx="300">
                  <c:v>0.12089120370370371</c:v>
                </c:pt>
                <c:pt idx="301">
                  <c:v>0.12131944444444444</c:v>
                </c:pt>
                <c:pt idx="302">
                  <c:v>0.12175925925925926</c:v>
                </c:pt>
                <c:pt idx="303">
                  <c:v>0.1221875</c:v>
                </c:pt>
                <c:pt idx="304">
                  <c:v>0.12262731481481481</c:v>
                </c:pt>
                <c:pt idx="305">
                  <c:v>0.12305555555555556</c:v>
                </c:pt>
                <c:pt idx="306">
                  <c:v>0.1234837962962963</c:v>
                </c:pt>
                <c:pt idx="307">
                  <c:v>0.12392361111111111</c:v>
                </c:pt>
                <c:pt idx="308">
                  <c:v>0.12435185185185185</c:v>
                </c:pt>
                <c:pt idx="309">
                  <c:v>0.12479166666666666</c:v>
                </c:pt>
                <c:pt idx="310">
                  <c:v>0.1252199074074074</c:v>
                </c:pt>
                <c:pt idx="311">
                  <c:v>0.12564814814814815</c:v>
                </c:pt>
                <c:pt idx="312">
                  <c:v>0.12608796296296296</c:v>
                </c:pt>
                <c:pt idx="313">
                  <c:v>0.1265162037037037</c:v>
                </c:pt>
                <c:pt idx="314">
                  <c:v>0.12694444444444444</c:v>
                </c:pt>
                <c:pt idx="315">
                  <c:v>0.12738425925925925</c:v>
                </c:pt>
                <c:pt idx="316">
                  <c:v>0.1278125</c:v>
                </c:pt>
                <c:pt idx="317">
                  <c:v>0.12825231481481481</c:v>
                </c:pt>
                <c:pt idx="318">
                  <c:v>0.12868055555555555</c:v>
                </c:pt>
                <c:pt idx="319">
                  <c:v>0.12910879629629629</c:v>
                </c:pt>
                <c:pt idx="320">
                  <c:v>0.1295486111111111</c:v>
                </c:pt>
                <c:pt idx="321">
                  <c:v>0.12997685185185184</c:v>
                </c:pt>
                <c:pt idx="322">
                  <c:v>0.13037037037037036</c:v>
                </c:pt>
                <c:pt idx="323">
                  <c:v>0.13077546296296297</c:v>
                </c:pt>
                <c:pt idx="324">
                  <c:v>0.13120370370370371</c:v>
                </c:pt>
                <c:pt idx="325">
                  <c:v>0.13163194444444445</c:v>
                </c:pt>
                <c:pt idx="326">
                  <c:v>0.13207175925925926</c:v>
                </c:pt>
                <c:pt idx="327">
                  <c:v>0.13250000000000001</c:v>
                </c:pt>
                <c:pt idx="328">
                  <c:v>0.13293981481481482</c:v>
                </c:pt>
                <c:pt idx="329">
                  <c:v>0.13336805555555556</c:v>
                </c:pt>
                <c:pt idx="330">
                  <c:v>0.13376157407407407</c:v>
                </c:pt>
                <c:pt idx="331">
                  <c:v>0.13420138888888888</c:v>
                </c:pt>
                <c:pt idx="332">
                  <c:v>0.1345949074074074</c:v>
                </c:pt>
                <c:pt idx="333">
                  <c:v>0.13502314814814814</c:v>
                </c:pt>
                <c:pt idx="334">
                  <c:v>0.13546296296296295</c:v>
                </c:pt>
                <c:pt idx="335">
                  <c:v>0.13585648148148149</c:v>
                </c:pt>
                <c:pt idx="336">
                  <c:v>0.13628472222222221</c:v>
                </c:pt>
                <c:pt idx="337">
                  <c:v>0.13672453703703705</c:v>
                </c:pt>
                <c:pt idx="338">
                  <c:v>0.13715277777777779</c:v>
                </c:pt>
                <c:pt idx="339">
                  <c:v>0.13758101851851851</c:v>
                </c:pt>
                <c:pt idx="340">
                  <c:v>0.13802083333333334</c:v>
                </c:pt>
                <c:pt idx="341">
                  <c:v>0.13844907407407409</c:v>
                </c:pt>
                <c:pt idx="342">
                  <c:v>0.1388888888888889</c:v>
                </c:pt>
                <c:pt idx="343">
                  <c:v>0.13931712962962964</c:v>
                </c:pt>
                <c:pt idx="344">
                  <c:v>0.13974537037037038</c:v>
                </c:pt>
                <c:pt idx="345">
                  <c:v>0.14015046296296296</c:v>
                </c:pt>
                <c:pt idx="346">
                  <c:v>0.14057870370370371</c:v>
                </c:pt>
                <c:pt idx="347">
                  <c:v>0.14100694444444445</c:v>
                </c:pt>
                <c:pt idx="348">
                  <c:v>0.14144675925925926</c:v>
                </c:pt>
                <c:pt idx="349">
                  <c:v>0.141875</c:v>
                </c:pt>
                <c:pt idx="350">
                  <c:v>0.14231481481481481</c:v>
                </c:pt>
                <c:pt idx="351">
                  <c:v>0.14274305555555555</c:v>
                </c:pt>
                <c:pt idx="352">
                  <c:v>0.1431712962962963</c:v>
                </c:pt>
                <c:pt idx="353">
                  <c:v>0.14361111111111111</c:v>
                </c:pt>
                <c:pt idx="354">
                  <c:v>0.14403935185185185</c:v>
                </c:pt>
                <c:pt idx="355">
                  <c:v>0.14447916666666666</c:v>
                </c:pt>
                <c:pt idx="356">
                  <c:v>0.1449074074074074</c:v>
                </c:pt>
                <c:pt idx="357">
                  <c:v>0.14533564814814814</c:v>
                </c:pt>
                <c:pt idx="358">
                  <c:v>0.14577546296296295</c:v>
                </c:pt>
                <c:pt idx="359">
                  <c:v>0.1462037037037037</c:v>
                </c:pt>
                <c:pt idx="360">
                  <c:v>0.14663194444444444</c:v>
                </c:pt>
                <c:pt idx="361">
                  <c:v>0.14707175925925925</c:v>
                </c:pt>
                <c:pt idx="362">
                  <c:v>0.14749999999999999</c:v>
                </c:pt>
                <c:pt idx="363">
                  <c:v>0.1479398148148148</c:v>
                </c:pt>
                <c:pt idx="364">
                  <c:v>0.14833333333333334</c:v>
                </c:pt>
                <c:pt idx="365">
                  <c:v>0.14876157407407409</c:v>
                </c:pt>
                <c:pt idx="366">
                  <c:v>0.1492013888888889</c:v>
                </c:pt>
                <c:pt idx="367">
                  <c:v>0.14959490740740741</c:v>
                </c:pt>
                <c:pt idx="368">
                  <c:v>0.15002314814814816</c:v>
                </c:pt>
                <c:pt idx="369">
                  <c:v>0.15046296296296297</c:v>
                </c:pt>
                <c:pt idx="370">
                  <c:v>0.15085648148148148</c:v>
                </c:pt>
                <c:pt idx="371">
                  <c:v>0.15128472222222222</c:v>
                </c:pt>
                <c:pt idx="372">
                  <c:v>0.15172453703703703</c:v>
                </c:pt>
                <c:pt idx="373">
                  <c:v>0.15215277777777778</c:v>
                </c:pt>
                <c:pt idx="374">
                  <c:v>0.15254629629629629</c:v>
                </c:pt>
                <c:pt idx="375">
                  <c:v>0.1529513888888889</c:v>
                </c:pt>
                <c:pt idx="376">
                  <c:v>0.15337962962962962</c:v>
                </c:pt>
                <c:pt idx="377">
                  <c:v>0.15380787037037036</c:v>
                </c:pt>
                <c:pt idx="378">
                  <c:v>0.15421296296296297</c:v>
                </c:pt>
                <c:pt idx="379">
                  <c:v>0.15464120370370371</c:v>
                </c:pt>
                <c:pt idx="380">
                  <c:v>0.15506944444444445</c:v>
                </c:pt>
                <c:pt idx="381">
                  <c:v>0.15550925925925926</c:v>
                </c:pt>
                <c:pt idx="382">
                  <c:v>0.15593750000000001</c:v>
                </c:pt>
                <c:pt idx="383">
                  <c:v>0.15637731481481482</c:v>
                </c:pt>
                <c:pt idx="384">
                  <c:v>0.15680555555555556</c:v>
                </c:pt>
                <c:pt idx="385">
                  <c:v>0.15719907407407407</c:v>
                </c:pt>
                <c:pt idx="386">
                  <c:v>0.15763888888888888</c:v>
                </c:pt>
                <c:pt idx="387">
                  <c:v>0.15806712962962963</c:v>
                </c:pt>
                <c:pt idx="388">
                  <c:v>0.15849537037037037</c:v>
                </c:pt>
                <c:pt idx="389">
                  <c:v>0.15893518518518518</c:v>
                </c:pt>
                <c:pt idx="390">
                  <c:v>0.15936342592592592</c:v>
                </c:pt>
                <c:pt idx="391">
                  <c:v>0.15980324074074073</c:v>
                </c:pt>
                <c:pt idx="392">
                  <c:v>0.16023148148148147</c:v>
                </c:pt>
                <c:pt idx="393">
                  <c:v>0.16065972222222222</c:v>
                </c:pt>
                <c:pt idx="394">
                  <c:v>0.16109953703703703</c:v>
                </c:pt>
                <c:pt idx="395">
                  <c:v>0.16152777777777777</c:v>
                </c:pt>
                <c:pt idx="396">
                  <c:v>0.16192129629629629</c:v>
                </c:pt>
                <c:pt idx="397">
                  <c:v>0.16236111111111112</c:v>
                </c:pt>
                <c:pt idx="398">
                  <c:v>0.16278935185185187</c:v>
                </c:pt>
                <c:pt idx="399">
                  <c:v>0.16321759259259258</c:v>
                </c:pt>
                <c:pt idx="400">
                  <c:v>0.16365740740740742</c:v>
                </c:pt>
                <c:pt idx="401">
                  <c:v>0.16408564814814816</c:v>
                </c:pt>
                <c:pt idx="402">
                  <c:v>0.16452546296296297</c:v>
                </c:pt>
                <c:pt idx="403">
                  <c:v>0.16495370370370371</c:v>
                </c:pt>
                <c:pt idx="404">
                  <c:v>0.16538194444444446</c:v>
                </c:pt>
                <c:pt idx="405">
                  <c:v>0.16582175925925927</c:v>
                </c:pt>
                <c:pt idx="406">
                  <c:v>0.16625000000000001</c:v>
                </c:pt>
                <c:pt idx="407">
                  <c:v>0.16668981481481482</c:v>
                </c:pt>
                <c:pt idx="408">
                  <c:v>0.16711805555555556</c:v>
                </c:pt>
                <c:pt idx="409">
                  <c:v>0.1675462962962963</c:v>
                </c:pt>
                <c:pt idx="410">
                  <c:v>0.16798611111111111</c:v>
                </c:pt>
                <c:pt idx="411">
                  <c:v>0.16841435185185186</c:v>
                </c:pt>
                <c:pt idx="412">
                  <c:v>0.16880787037037037</c:v>
                </c:pt>
                <c:pt idx="413">
                  <c:v>0.16924768518518518</c:v>
                </c:pt>
                <c:pt idx="414">
                  <c:v>0.16967592592592592</c:v>
                </c:pt>
                <c:pt idx="415">
                  <c:v>0.17011574074074073</c:v>
                </c:pt>
                <c:pt idx="416">
                  <c:v>0.17054398148148148</c:v>
                </c:pt>
                <c:pt idx="417">
                  <c:v>0.17093749999999999</c:v>
                </c:pt>
                <c:pt idx="418">
                  <c:v>0.1713773148148148</c:v>
                </c:pt>
                <c:pt idx="419">
                  <c:v>0.17180555555555554</c:v>
                </c:pt>
                <c:pt idx="420">
                  <c:v>0.17223379629629629</c:v>
                </c:pt>
                <c:pt idx="421">
                  <c:v>0.17267361111111112</c:v>
                </c:pt>
                <c:pt idx="422">
                  <c:v>0.17310185185185184</c:v>
                </c:pt>
                <c:pt idx="423">
                  <c:v>0.17354166666666668</c:v>
                </c:pt>
                <c:pt idx="424">
                  <c:v>0.17396990740740742</c:v>
                </c:pt>
                <c:pt idx="425">
                  <c:v>0.17439814814814814</c:v>
                </c:pt>
                <c:pt idx="426">
                  <c:v>0.17483796296296297</c:v>
                </c:pt>
                <c:pt idx="427">
                  <c:v>0.17526620370370372</c:v>
                </c:pt>
                <c:pt idx="428">
                  <c:v>0.17569444444444443</c:v>
                </c:pt>
                <c:pt idx="429">
                  <c:v>0.17613425925925927</c:v>
                </c:pt>
                <c:pt idx="430">
                  <c:v>0.17656250000000001</c:v>
                </c:pt>
                <c:pt idx="431">
                  <c:v>0.17700231481481482</c:v>
                </c:pt>
                <c:pt idx="432">
                  <c:v>0.17743055555555556</c:v>
                </c:pt>
                <c:pt idx="433">
                  <c:v>0.17785879629629631</c:v>
                </c:pt>
                <c:pt idx="434">
                  <c:v>0.17829861111111112</c:v>
                </c:pt>
                <c:pt idx="435">
                  <c:v>0.17872685185185186</c:v>
                </c:pt>
                <c:pt idx="436">
                  <c:v>0.17916666666666667</c:v>
                </c:pt>
                <c:pt idx="437">
                  <c:v>0.17959490740740741</c:v>
                </c:pt>
                <c:pt idx="438">
                  <c:v>0.18002314814814815</c:v>
                </c:pt>
                <c:pt idx="439">
                  <c:v>0.18046296296296296</c:v>
                </c:pt>
                <c:pt idx="440">
                  <c:v>0.18089120370370371</c:v>
                </c:pt>
                <c:pt idx="441">
                  <c:v>0.18131944444444445</c:v>
                </c:pt>
                <c:pt idx="442">
                  <c:v>0.18172453703703703</c:v>
                </c:pt>
                <c:pt idx="443">
                  <c:v>0.18215277777777777</c:v>
                </c:pt>
                <c:pt idx="444">
                  <c:v>0.18258101851851852</c:v>
                </c:pt>
                <c:pt idx="445">
                  <c:v>0.18302083333333333</c:v>
                </c:pt>
                <c:pt idx="446">
                  <c:v>0.18344907407407407</c:v>
                </c:pt>
                <c:pt idx="447">
                  <c:v>0.18388888888888888</c:v>
                </c:pt>
                <c:pt idx="448">
                  <c:v>0.18431712962962962</c:v>
                </c:pt>
                <c:pt idx="449">
                  <c:v>0.18474537037037037</c:v>
                </c:pt>
                <c:pt idx="450">
                  <c:v>0.18518518518518517</c:v>
                </c:pt>
                <c:pt idx="451">
                  <c:v>0.18561342592592592</c:v>
                </c:pt>
                <c:pt idx="452">
                  <c:v>0.18605324074074073</c:v>
                </c:pt>
                <c:pt idx="453">
                  <c:v>0.18648148148148147</c:v>
                </c:pt>
                <c:pt idx="454">
                  <c:v>0.18690972222222221</c:v>
                </c:pt>
                <c:pt idx="455">
                  <c:v>0.18734953703703705</c:v>
                </c:pt>
                <c:pt idx="456">
                  <c:v>0.18777777777777777</c:v>
                </c:pt>
                <c:pt idx="457">
                  <c:v>0.1882175925925926</c:v>
                </c:pt>
                <c:pt idx="458">
                  <c:v>0.18864583333333335</c:v>
                </c:pt>
                <c:pt idx="459">
                  <c:v>0.18907407407407406</c:v>
                </c:pt>
                <c:pt idx="460">
                  <c:v>0.1895138888888889</c:v>
                </c:pt>
                <c:pt idx="461">
                  <c:v>0.18994212962962964</c:v>
                </c:pt>
                <c:pt idx="462">
                  <c:v>0.19038194444444445</c:v>
                </c:pt>
                <c:pt idx="463">
                  <c:v>0.19081018518518519</c:v>
                </c:pt>
                <c:pt idx="464">
                  <c:v>0.19123842592592594</c:v>
                </c:pt>
                <c:pt idx="465">
                  <c:v>0.19167824074074075</c:v>
                </c:pt>
                <c:pt idx="466">
                  <c:v>0.19210648148148149</c:v>
                </c:pt>
                <c:pt idx="467">
                  <c:v>0.19253472222222223</c:v>
                </c:pt>
                <c:pt idx="468">
                  <c:v>0.19297453703703704</c:v>
                </c:pt>
                <c:pt idx="469">
                  <c:v>0.19340277777777778</c:v>
                </c:pt>
                <c:pt idx="470">
                  <c:v>0.19384259259259259</c:v>
                </c:pt>
                <c:pt idx="471">
                  <c:v>0.19427083333333334</c:v>
                </c:pt>
                <c:pt idx="472">
                  <c:v>0.19466435185185185</c:v>
                </c:pt>
                <c:pt idx="473">
                  <c:v>0.19510416666666666</c:v>
                </c:pt>
                <c:pt idx="474">
                  <c:v>0.1955324074074074</c:v>
                </c:pt>
                <c:pt idx="475">
                  <c:v>0.19596064814814815</c:v>
                </c:pt>
                <c:pt idx="476">
                  <c:v>0.19640046296296296</c:v>
                </c:pt>
                <c:pt idx="477">
                  <c:v>0.1968287037037037</c:v>
                </c:pt>
                <c:pt idx="478">
                  <c:v>0.19726851851851851</c:v>
                </c:pt>
                <c:pt idx="479">
                  <c:v>0.19769675925925925</c:v>
                </c:pt>
                <c:pt idx="480">
                  <c:v>0.198125</c:v>
                </c:pt>
                <c:pt idx="481">
                  <c:v>0.19853009259259261</c:v>
                </c:pt>
                <c:pt idx="482">
                  <c:v>0.19895833333333332</c:v>
                </c:pt>
                <c:pt idx="483">
                  <c:v>0.19938657407407406</c:v>
                </c:pt>
                <c:pt idx="484">
                  <c:v>0.19979166666666667</c:v>
                </c:pt>
                <c:pt idx="485">
                  <c:v>0.20021990740740742</c:v>
                </c:pt>
                <c:pt idx="486">
                  <c:v>0.20064814814814816</c:v>
                </c:pt>
                <c:pt idx="487">
                  <c:v>0.20108796296296297</c:v>
                </c:pt>
                <c:pt idx="488">
                  <c:v>0.20151620370370371</c:v>
                </c:pt>
                <c:pt idx="489">
                  <c:v>0.20195601851851852</c:v>
                </c:pt>
                <c:pt idx="490">
                  <c:v>0.20238425925925926</c:v>
                </c:pt>
                <c:pt idx="491">
                  <c:v>0.20281250000000001</c:v>
                </c:pt>
                <c:pt idx="492">
                  <c:v>0.20325231481481482</c:v>
                </c:pt>
                <c:pt idx="493">
                  <c:v>0.20368055555555556</c:v>
                </c:pt>
                <c:pt idx="494">
                  <c:v>0.20412037037037037</c:v>
                </c:pt>
                <c:pt idx="495">
                  <c:v>0.20454861111111111</c:v>
                </c:pt>
                <c:pt idx="496">
                  <c:v>0.20497685185185185</c:v>
                </c:pt>
                <c:pt idx="497">
                  <c:v>0.20541666666666666</c:v>
                </c:pt>
                <c:pt idx="498">
                  <c:v>0.20584490740740741</c:v>
                </c:pt>
                <c:pt idx="499">
                  <c:v>0.20623842592592592</c:v>
                </c:pt>
                <c:pt idx="500">
                  <c:v>0.20667824074074073</c:v>
                </c:pt>
                <c:pt idx="501">
                  <c:v>0.20710648148148147</c:v>
                </c:pt>
                <c:pt idx="502">
                  <c:v>0.20754629629629628</c:v>
                </c:pt>
                <c:pt idx="503">
                  <c:v>0.20797453703703703</c:v>
                </c:pt>
                <c:pt idx="504">
                  <c:v>0.20840277777777777</c:v>
                </c:pt>
                <c:pt idx="505">
                  <c:v>0.20884259259259258</c:v>
                </c:pt>
                <c:pt idx="506">
                  <c:v>0.20927083333333332</c:v>
                </c:pt>
                <c:pt idx="507">
                  <c:v>0.20969907407407407</c:v>
                </c:pt>
                <c:pt idx="508">
                  <c:v>0.21013888888888888</c:v>
                </c:pt>
                <c:pt idx="509">
                  <c:v>0.21056712962962962</c:v>
                </c:pt>
                <c:pt idx="510">
                  <c:v>0.21100694444444446</c:v>
                </c:pt>
                <c:pt idx="511">
                  <c:v>0.2114351851851852</c:v>
                </c:pt>
                <c:pt idx="512">
                  <c:v>0.21186342592592591</c:v>
                </c:pt>
                <c:pt idx="513">
                  <c:v>0.21230324074074075</c:v>
                </c:pt>
                <c:pt idx="514">
                  <c:v>0.21269675925925927</c:v>
                </c:pt>
                <c:pt idx="515">
                  <c:v>0.21312500000000001</c:v>
                </c:pt>
                <c:pt idx="516">
                  <c:v>0.21356481481481482</c:v>
                </c:pt>
                <c:pt idx="517">
                  <c:v>0.21399305555555556</c:v>
                </c:pt>
                <c:pt idx="518">
                  <c:v>0.21443287037037037</c:v>
                </c:pt>
                <c:pt idx="519">
                  <c:v>0.21486111111111111</c:v>
                </c:pt>
                <c:pt idx="520">
                  <c:v>0.21528935185185186</c:v>
                </c:pt>
                <c:pt idx="521">
                  <c:v>0.21572916666666667</c:v>
                </c:pt>
                <c:pt idx="522">
                  <c:v>0.21615740740740741</c:v>
                </c:pt>
                <c:pt idx="523">
                  <c:v>0.21659722222222222</c:v>
                </c:pt>
                <c:pt idx="524">
                  <c:v>0.21702546296296296</c:v>
                </c:pt>
                <c:pt idx="525">
                  <c:v>0.2174537037037037</c:v>
                </c:pt>
                <c:pt idx="526">
                  <c:v>0.21789351851851851</c:v>
                </c:pt>
                <c:pt idx="527">
                  <c:v>0.21832175925925926</c:v>
                </c:pt>
                <c:pt idx="528">
                  <c:v>0.21876157407407407</c:v>
                </c:pt>
                <c:pt idx="529">
                  <c:v>0.21918981481481481</c:v>
                </c:pt>
                <c:pt idx="530">
                  <c:v>0.21961805555555555</c:v>
                </c:pt>
                <c:pt idx="531">
                  <c:v>0.22005787037037036</c:v>
                </c:pt>
                <c:pt idx="532">
                  <c:v>0.2204861111111111</c:v>
                </c:pt>
                <c:pt idx="533">
                  <c:v>0.22091435185185185</c:v>
                </c:pt>
                <c:pt idx="534">
                  <c:v>0.22135416666666666</c:v>
                </c:pt>
                <c:pt idx="535">
                  <c:v>0.2217824074074074</c:v>
                </c:pt>
                <c:pt idx="536">
                  <c:v>0.22222222222222221</c:v>
                </c:pt>
                <c:pt idx="537">
                  <c:v>0.22265046296296295</c:v>
                </c:pt>
                <c:pt idx="538">
                  <c:v>0.2230787037037037</c:v>
                </c:pt>
                <c:pt idx="539">
                  <c:v>0.22348379629629631</c:v>
                </c:pt>
                <c:pt idx="540">
                  <c:v>0.22391203703703705</c:v>
                </c:pt>
                <c:pt idx="541">
                  <c:v>0.22434027777777779</c:v>
                </c:pt>
                <c:pt idx="542">
                  <c:v>0.2247800925925926</c:v>
                </c:pt>
                <c:pt idx="543">
                  <c:v>0.22520833333333334</c:v>
                </c:pt>
                <c:pt idx="544">
                  <c:v>0.22564814814814815</c:v>
                </c:pt>
                <c:pt idx="545">
                  <c:v>0.2260763888888889</c:v>
                </c:pt>
                <c:pt idx="546">
                  <c:v>0.22650462962962964</c:v>
                </c:pt>
                <c:pt idx="547">
                  <c:v>0.22694444444444445</c:v>
                </c:pt>
                <c:pt idx="548">
                  <c:v>0.22737268518518519</c:v>
                </c:pt>
                <c:pt idx="549">
                  <c:v>0.2278125</c:v>
                </c:pt>
                <c:pt idx="550">
                  <c:v>0.22824074074074074</c:v>
                </c:pt>
                <c:pt idx="551">
                  <c:v>0.22866898148148149</c:v>
                </c:pt>
                <c:pt idx="552">
                  <c:v>0.2291087962962963</c:v>
                </c:pt>
                <c:pt idx="553">
                  <c:v>0.22953703703703704</c:v>
                </c:pt>
                <c:pt idx="554">
                  <c:v>0.22997685185185185</c:v>
                </c:pt>
                <c:pt idx="555">
                  <c:v>0.23040509259259259</c:v>
                </c:pt>
                <c:pt idx="556">
                  <c:v>0.23083333333333333</c:v>
                </c:pt>
                <c:pt idx="557">
                  <c:v>0.23127314814814814</c:v>
                </c:pt>
                <c:pt idx="558">
                  <c:v>0.23170138888888889</c:v>
                </c:pt>
                <c:pt idx="559">
                  <c:v>0.2321412037037037</c:v>
                </c:pt>
                <c:pt idx="560">
                  <c:v>0.23256944444444444</c:v>
                </c:pt>
                <c:pt idx="561">
                  <c:v>0.23299768518518518</c:v>
                </c:pt>
                <c:pt idx="562">
                  <c:v>0.23343749999999999</c:v>
                </c:pt>
                <c:pt idx="563">
                  <c:v>0.23386574074074074</c:v>
                </c:pt>
                <c:pt idx="564">
                  <c:v>0.23429398148148148</c:v>
                </c:pt>
                <c:pt idx="565">
                  <c:v>0.23473379629629629</c:v>
                </c:pt>
                <c:pt idx="566">
                  <c:v>0.23516203703703703</c:v>
                </c:pt>
                <c:pt idx="567">
                  <c:v>0.23556712962962964</c:v>
                </c:pt>
                <c:pt idx="568">
                  <c:v>0.23599537037037038</c:v>
                </c:pt>
                <c:pt idx="569">
                  <c:v>0.2364236111111111</c:v>
                </c:pt>
                <c:pt idx="570">
                  <c:v>0.23686342592592594</c:v>
                </c:pt>
                <c:pt idx="571">
                  <c:v>0.23729166666666668</c:v>
                </c:pt>
                <c:pt idx="572">
                  <c:v>0.23771990740740739</c:v>
                </c:pt>
                <c:pt idx="573">
                  <c:v>0.238125</c:v>
                </c:pt>
                <c:pt idx="574">
                  <c:v>0.23855324074074075</c:v>
                </c:pt>
                <c:pt idx="575">
                  <c:v>0.23899305555555556</c:v>
                </c:pt>
                <c:pt idx="576">
                  <c:v>0.2394212962962963</c:v>
                </c:pt>
                <c:pt idx="577">
                  <c:v>0.23984953703703704</c:v>
                </c:pt>
                <c:pt idx="578">
                  <c:v>0.24028935185185185</c:v>
                </c:pt>
                <c:pt idx="579">
                  <c:v>0.24071759259259259</c:v>
                </c:pt>
                <c:pt idx="580">
                  <c:v>0.24114583333333334</c:v>
                </c:pt>
                <c:pt idx="581">
                  <c:v>0.24158564814814815</c:v>
                </c:pt>
                <c:pt idx="582">
                  <c:v>0.24201388888888889</c:v>
                </c:pt>
                <c:pt idx="583">
                  <c:v>0.2424537037037037</c:v>
                </c:pt>
                <c:pt idx="584">
                  <c:v>0.24288194444444444</c:v>
                </c:pt>
                <c:pt idx="585">
                  <c:v>0.24331018518518518</c:v>
                </c:pt>
                <c:pt idx="586">
                  <c:v>0.24374999999999999</c:v>
                </c:pt>
                <c:pt idx="587">
                  <c:v>0.24417824074074074</c:v>
                </c:pt>
                <c:pt idx="588">
                  <c:v>0.24461805555555555</c:v>
                </c:pt>
                <c:pt idx="589">
                  <c:v>0.24504629629629629</c:v>
                </c:pt>
                <c:pt idx="590">
                  <c:v>0.24547453703703703</c:v>
                </c:pt>
                <c:pt idx="591">
                  <c:v>0.24591435185185184</c:v>
                </c:pt>
                <c:pt idx="592">
                  <c:v>0.24634259259259259</c:v>
                </c:pt>
                <c:pt idx="593">
                  <c:v>0.24678240740740739</c:v>
                </c:pt>
                <c:pt idx="594">
                  <c:v>0.24717592592592594</c:v>
                </c:pt>
                <c:pt idx="595">
                  <c:v>0.24756944444444445</c:v>
                </c:pt>
                <c:pt idx="596">
                  <c:v>0.2479976851851852</c:v>
                </c:pt>
                <c:pt idx="597">
                  <c:v>0.24840277777777778</c:v>
                </c:pt>
                <c:pt idx="598">
                  <c:v>0.24883101851851852</c:v>
                </c:pt>
                <c:pt idx="599">
                  <c:v>0.24925925925925926</c:v>
                </c:pt>
                <c:pt idx="600">
                  <c:v>0.24969907407407407</c:v>
                </c:pt>
                <c:pt idx="601">
                  <c:v>0.25009259259259259</c:v>
                </c:pt>
                <c:pt idx="602">
                  <c:v>0.25052083333333336</c:v>
                </c:pt>
                <c:pt idx="603">
                  <c:v>0.25096064814814817</c:v>
                </c:pt>
                <c:pt idx="604">
                  <c:v>0.25138888888888888</c:v>
                </c:pt>
                <c:pt idx="605">
                  <c:v>0.25179398148148147</c:v>
                </c:pt>
                <c:pt idx="606">
                  <c:v>0.25222222222222224</c:v>
                </c:pt>
                <c:pt idx="607">
                  <c:v>0.25265046296296295</c:v>
                </c:pt>
                <c:pt idx="608">
                  <c:v>0.25309027777777776</c:v>
                </c:pt>
                <c:pt idx="609">
                  <c:v>0.25351851851851853</c:v>
                </c:pt>
                <c:pt idx="610">
                  <c:v>0.25394675925925925</c:v>
                </c:pt>
                <c:pt idx="611">
                  <c:v>0.25435185185185183</c:v>
                </c:pt>
                <c:pt idx="612">
                  <c:v>0.2547800925925926</c:v>
                </c:pt>
                <c:pt idx="613">
                  <c:v>0.25521990740740741</c:v>
                </c:pt>
                <c:pt idx="614">
                  <c:v>0.25564814814814812</c:v>
                </c:pt>
                <c:pt idx="615">
                  <c:v>0.2560763888888889</c:v>
                </c:pt>
                <c:pt idx="616">
                  <c:v>0.2565162037037037</c:v>
                </c:pt>
                <c:pt idx="617">
                  <c:v>0.25694444444444442</c:v>
                </c:pt>
                <c:pt idx="618">
                  <c:v>0.25730324074074074</c:v>
                </c:pt>
                <c:pt idx="619">
                  <c:v>0.25773148148148151</c:v>
                </c:pt>
                <c:pt idx="620">
                  <c:v>0.25817129629629632</c:v>
                </c:pt>
                <c:pt idx="621">
                  <c:v>0.25859953703703703</c:v>
                </c:pt>
                <c:pt idx="622">
                  <c:v>0.25903935185185184</c:v>
                </c:pt>
                <c:pt idx="623">
                  <c:v>0.25946759259259261</c:v>
                </c:pt>
                <c:pt idx="624">
                  <c:v>0.25989583333333333</c:v>
                </c:pt>
                <c:pt idx="625">
                  <c:v>0.26033564814814814</c:v>
                </c:pt>
                <c:pt idx="626">
                  <c:v>0.26076388888888891</c:v>
                </c:pt>
                <c:pt idx="627">
                  <c:v>0.26120370370370372</c:v>
                </c:pt>
                <c:pt idx="628">
                  <c:v>0.26163194444444443</c:v>
                </c:pt>
                <c:pt idx="629">
                  <c:v>0.2620601851851852</c:v>
                </c:pt>
                <c:pt idx="630">
                  <c:v>0.26250000000000001</c:v>
                </c:pt>
                <c:pt idx="631">
                  <c:v>0.26292824074074073</c:v>
                </c:pt>
                <c:pt idx="632">
                  <c:v>0.2633564814814815</c:v>
                </c:pt>
                <c:pt idx="633">
                  <c:v>0.26379629629629631</c:v>
                </c:pt>
                <c:pt idx="634">
                  <c:v>0.26422453703703702</c:v>
                </c:pt>
                <c:pt idx="635">
                  <c:v>0.26466435185185183</c:v>
                </c:pt>
                <c:pt idx="636">
                  <c:v>0.2650925925925926</c:v>
                </c:pt>
                <c:pt idx="637">
                  <c:v>0.26548611111111109</c:v>
                </c:pt>
                <c:pt idx="638">
                  <c:v>0.2659259259259259</c:v>
                </c:pt>
                <c:pt idx="639">
                  <c:v>0.26635416666666667</c:v>
                </c:pt>
                <c:pt idx="640">
                  <c:v>0.26678240740740738</c:v>
                </c:pt>
                <c:pt idx="641">
                  <c:v>0.26722222222222225</c:v>
                </c:pt>
                <c:pt idx="642">
                  <c:v>0.26765046296296297</c:v>
                </c:pt>
                <c:pt idx="643">
                  <c:v>0.26804398148148151</c:v>
                </c:pt>
                <c:pt idx="644">
                  <c:v>0.26848379629629632</c:v>
                </c:pt>
                <c:pt idx="645">
                  <c:v>0.26891203703703703</c:v>
                </c:pt>
                <c:pt idx="646">
                  <c:v>0.26930555555555558</c:v>
                </c:pt>
                <c:pt idx="647">
                  <c:v>0.26971064814814816</c:v>
                </c:pt>
                <c:pt idx="648">
                  <c:v>0.27013888888888887</c:v>
                </c:pt>
                <c:pt idx="649">
                  <c:v>0.27053240740740742</c:v>
                </c:pt>
                <c:pt idx="650">
                  <c:v>0.27097222222222223</c:v>
                </c:pt>
                <c:pt idx="651">
                  <c:v>0.27140046296296294</c:v>
                </c:pt>
                <c:pt idx="652">
                  <c:v>0.27179398148148148</c:v>
                </c:pt>
                <c:pt idx="653">
                  <c:v>0.27223379629629629</c:v>
                </c:pt>
                <c:pt idx="654">
                  <c:v>0.27266203703703706</c:v>
                </c:pt>
                <c:pt idx="655">
                  <c:v>0.27310185185185187</c:v>
                </c:pt>
                <c:pt idx="656">
                  <c:v>0.27353009259259259</c:v>
                </c:pt>
                <c:pt idx="657">
                  <c:v>0.27395833333333336</c:v>
                </c:pt>
                <c:pt idx="658">
                  <c:v>0.27439814814814817</c:v>
                </c:pt>
                <c:pt idx="659">
                  <c:v>0.27482638888888888</c:v>
                </c:pt>
                <c:pt idx="660">
                  <c:v>0.27525462962962965</c:v>
                </c:pt>
                <c:pt idx="661">
                  <c:v>0.27569444444444446</c:v>
                </c:pt>
                <c:pt idx="662">
                  <c:v>0.27612268518518518</c:v>
                </c:pt>
                <c:pt idx="663">
                  <c:v>0.27648148148148149</c:v>
                </c:pt>
                <c:pt idx="664">
                  <c:v>0.2769212962962963</c:v>
                </c:pt>
                <c:pt idx="665">
                  <c:v>0.27731481481481479</c:v>
                </c:pt>
                <c:pt idx="666">
                  <c:v>0.27774305555555556</c:v>
                </c:pt>
                <c:pt idx="667">
                  <c:v>0.27818287037037037</c:v>
                </c:pt>
                <c:pt idx="668">
                  <c:v>0.27861111111111109</c:v>
                </c:pt>
                <c:pt idx="669">
                  <c:v>0.27903935185185186</c:v>
                </c:pt>
                <c:pt idx="670">
                  <c:v>0.27947916666666667</c:v>
                </c:pt>
                <c:pt idx="671">
                  <c:v>0.27990740740740738</c:v>
                </c:pt>
                <c:pt idx="672">
                  <c:v>0.28034722222222225</c:v>
                </c:pt>
                <c:pt idx="673">
                  <c:v>0.28077546296296296</c:v>
                </c:pt>
                <c:pt idx="674">
                  <c:v>0.28120370370370368</c:v>
                </c:pt>
                <c:pt idx="675">
                  <c:v>0.28164351851851854</c:v>
                </c:pt>
                <c:pt idx="676">
                  <c:v>0.28203703703703703</c:v>
                </c:pt>
                <c:pt idx="677">
                  <c:v>0.2824652777777778</c:v>
                </c:pt>
                <c:pt idx="678">
                  <c:v>0.28290509259259261</c:v>
                </c:pt>
                <c:pt idx="679">
                  <c:v>0.28333333333333333</c:v>
                </c:pt>
                <c:pt idx="680">
                  <c:v>0.28377314814814814</c:v>
                </c:pt>
                <c:pt idx="681">
                  <c:v>0.28420138888888891</c:v>
                </c:pt>
                <c:pt idx="682">
                  <c:v>0.28456018518518517</c:v>
                </c:pt>
                <c:pt idx="683">
                  <c:v>0.28499999999999998</c:v>
                </c:pt>
                <c:pt idx="684">
                  <c:v>0.28542824074074075</c:v>
                </c:pt>
                <c:pt idx="685">
                  <c:v>0.28582175925925923</c:v>
                </c:pt>
                <c:pt idx="686">
                  <c:v>0.2862615740740741</c:v>
                </c:pt>
                <c:pt idx="687">
                  <c:v>0.28668981481481481</c:v>
                </c:pt>
                <c:pt idx="688">
                  <c:v>0.28711805555555553</c:v>
                </c:pt>
                <c:pt idx="689">
                  <c:v>0.28755787037037039</c:v>
                </c:pt>
                <c:pt idx="690">
                  <c:v>0.28798611111111111</c:v>
                </c:pt>
                <c:pt idx="691">
                  <c:v>0.28842592592592592</c:v>
                </c:pt>
                <c:pt idx="692">
                  <c:v>0.28885416666666669</c:v>
                </c:pt>
                <c:pt idx="693">
                  <c:v>0.2892824074074074</c:v>
                </c:pt>
                <c:pt idx="694">
                  <c:v>0.28972222222222221</c:v>
                </c:pt>
                <c:pt idx="695">
                  <c:v>0.29015046296296299</c:v>
                </c:pt>
                <c:pt idx="696">
                  <c:v>0.2905787037037037</c:v>
                </c:pt>
                <c:pt idx="697">
                  <c:v>0.29101851851851851</c:v>
                </c:pt>
                <c:pt idx="698">
                  <c:v>0.29141203703703705</c:v>
                </c:pt>
                <c:pt idx="699">
                  <c:v>0.29185185185185186</c:v>
                </c:pt>
                <c:pt idx="700">
                  <c:v>0.29228009259259258</c:v>
                </c:pt>
                <c:pt idx="701">
                  <c:v>0.29270833333333335</c:v>
                </c:pt>
                <c:pt idx="702">
                  <c:v>0.29314814814814816</c:v>
                </c:pt>
                <c:pt idx="703">
                  <c:v>0.29357638888888887</c:v>
                </c:pt>
                <c:pt idx="704">
                  <c:v>0.29400462962962964</c:v>
                </c:pt>
                <c:pt idx="705">
                  <c:v>0.29444444444444445</c:v>
                </c:pt>
                <c:pt idx="706">
                  <c:v>0.29487268518518517</c:v>
                </c:pt>
                <c:pt idx="707">
                  <c:v>0.29531249999999998</c:v>
                </c:pt>
                <c:pt idx="708">
                  <c:v>0.29574074074074075</c:v>
                </c:pt>
                <c:pt idx="709">
                  <c:v>0.29616898148148146</c:v>
                </c:pt>
                <c:pt idx="710">
                  <c:v>0.29660879629629627</c:v>
                </c:pt>
                <c:pt idx="711">
                  <c:v>0.29703703703703704</c:v>
                </c:pt>
                <c:pt idx="712">
                  <c:v>0.29747685185185185</c:v>
                </c:pt>
                <c:pt idx="713">
                  <c:v>0.29790509259259257</c:v>
                </c:pt>
                <c:pt idx="714">
                  <c:v>0.29833333333333334</c:v>
                </c:pt>
                <c:pt idx="715">
                  <c:v>0.29877314814814815</c:v>
                </c:pt>
                <c:pt idx="716">
                  <c:v>0.29920138888888886</c:v>
                </c:pt>
                <c:pt idx="717">
                  <c:v>0.29964120370370373</c:v>
                </c:pt>
                <c:pt idx="718">
                  <c:v>0.30006944444444444</c:v>
                </c:pt>
                <c:pt idx="719">
                  <c:v>0.30049768518518516</c:v>
                </c:pt>
                <c:pt idx="720">
                  <c:v>0.30093750000000002</c:v>
                </c:pt>
                <c:pt idx="721">
                  <c:v>0.30133101851851851</c:v>
                </c:pt>
                <c:pt idx="722">
                  <c:v>0.30175925925925928</c:v>
                </c:pt>
                <c:pt idx="723">
                  <c:v>0.30219907407407409</c:v>
                </c:pt>
                <c:pt idx="724">
                  <c:v>0.30262731481481481</c:v>
                </c:pt>
                <c:pt idx="725">
                  <c:v>0.30306712962962962</c:v>
                </c:pt>
                <c:pt idx="726">
                  <c:v>0.30349537037037039</c:v>
                </c:pt>
                <c:pt idx="727">
                  <c:v>0.3039236111111111</c:v>
                </c:pt>
                <c:pt idx="728">
                  <c:v>0.30432870370370368</c:v>
                </c:pt>
                <c:pt idx="729">
                  <c:v>0.30475694444444446</c:v>
                </c:pt>
                <c:pt idx="730">
                  <c:v>0.30518518518518517</c:v>
                </c:pt>
                <c:pt idx="731">
                  <c:v>0.30562499999999998</c:v>
                </c:pt>
                <c:pt idx="732">
                  <c:v>0.30605324074074075</c:v>
                </c:pt>
                <c:pt idx="733">
                  <c:v>0.30649305555555556</c:v>
                </c:pt>
                <c:pt idx="734">
                  <c:v>0.30692129629629628</c:v>
                </c:pt>
                <c:pt idx="735">
                  <c:v>0.30734953703703705</c:v>
                </c:pt>
                <c:pt idx="736">
                  <c:v>0.30778935185185186</c:v>
                </c:pt>
                <c:pt idx="737">
                  <c:v>0.30821759259259257</c:v>
                </c:pt>
                <c:pt idx="738">
                  <c:v>0.30864583333333334</c:v>
                </c:pt>
                <c:pt idx="739">
                  <c:v>0.30908564814814815</c:v>
                </c:pt>
                <c:pt idx="740">
                  <c:v>0.30951388888888887</c:v>
                </c:pt>
                <c:pt idx="741">
                  <c:v>0.30995370370370373</c:v>
                </c:pt>
                <c:pt idx="742">
                  <c:v>0.31034722222222222</c:v>
                </c:pt>
                <c:pt idx="743">
                  <c:v>0.31077546296296299</c:v>
                </c:pt>
                <c:pt idx="744">
                  <c:v>0.3112152777777778</c:v>
                </c:pt>
                <c:pt idx="745">
                  <c:v>0.31164351851851851</c:v>
                </c:pt>
                <c:pt idx="746">
                  <c:v>0.31203703703703706</c:v>
                </c:pt>
                <c:pt idx="747">
                  <c:v>0.31247685185185187</c:v>
                </c:pt>
                <c:pt idx="748">
                  <c:v>0.31290509259259258</c:v>
                </c:pt>
                <c:pt idx="749">
                  <c:v>0.31333333333333335</c:v>
                </c:pt>
                <c:pt idx="750">
                  <c:v>0.31377314814814816</c:v>
                </c:pt>
                <c:pt idx="751">
                  <c:v>0.31420138888888888</c:v>
                </c:pt>
                <c:pt idx="752">
                  <c:v>0.31464120370370369</c:v>
                </c:pt>
                <c:pt idx="753">
                  <c:v>0.31506944444444446</c:v>
                </c:pt>
                <c:pt idx="754">
                  <c:v>0.31549768518518517</c:v>
                </c:pt>
                <c:pt idx="755">
                  <c:v>0.31590277777777775</c:v>
                </c:pt>
                <c:pt idx="756">
                  <c:v>0.31633101851851853</c:v>
                </c:pt>
                <c:pt idx="757">
                  <c:v>0.31675925925925924</c:v>
                </c:pt>
                <c:pt idx="758">
                  <c:v>0.31719907407407405</c:v>
                </c:pt>
                <c:pt idx="759">
                  <c:v>0.31762731481481482</c:v>
                </c:pt>
                <c:pt idx="760">
                  <c:v>0.31806712962962963</c:v>
                </c:pt>
                <c:pt idx="761">
                  <c:v>0.31846064814814817</c:v>
                </c:pt>
                <c:pt idx="762">
                  <c:v>0.31888888888888889</c:v>
                </c:pt>
                <c:pt idx="763">
                  <c:v>0.3193287037037037</c:v>
                </c:pt>
                <c:pt idx="764">
                  <c:v>0.31975694444444447</c:v>
                </c:pt>
                <c:pt idx="765">
                  <c:v>0.32018518518518518</c:v>
                </c:pt>
                <c:pt idx="766">
                  <c:v>0.32062499999999999</c:v>
                </c:pt>
                <c:pt idx="767">
                  <c:v>0.32105324074074076</c:v>
                </c:pt>
                <c:pt idx="768">
                  <c:v>0.32149305555555557</c:v>
                </c:pt>
                <c:pt idx="769">
                  <c:v>0.32192129629629629</c:v>
                </c:pt>
                <c:pt idx="770">
                  <c:v>0.32234953703703706</c:v>
                </c:pt>
                <c:pt idx="771">
                  <c:v>0.32275462962962964</c:v>
                </c:pt>
                <c:pt idx="772">
                  <c:v>0.32318287037037036</c:v>
                </c:pt>
                <c:pt idx="773">
                  <c:v>0.32361111111111113</c:v>
                </c:pt>
                <c:pt idx="774">
                  <c:v>0.32405092592592594</c:v>
                </c:pt>
                <c:pt idx="775">
                  <c:v>0.32447916666666665</c:v>
                </c:pt>
                <c:pt idx="776">
                  <c:v>0.32490740740740742</c:v>
                </c:pt>
                <c:pt idx="777">
                  <c:v>0.32534722222222223</c:v>
                </c:pt>
                <c:pt idx="778">
                  <c:v>0.32574074074074072</c:v>
                </c:pt>
                <c:pt idx="779">
                  <c:v>0.32616898148148149</c:v>
                </c:pt>
                <c:pt idx="780">
                  <c:v>0.3266087962962963</c:v>
                </c:pt>
                <c:pt idx="781">
                  <c:v>0.32703703703703701</c:v>
                </c:pt>
                <c:pt idx="782">
                  <c:v>0.32747685185185182</c:v>
                </c:pt>
                <c:pt idx="783">
                  <c:v>0.3279050925925926</c:v>
                </c:pt>
                <c:pt idx="784">
                  <c:v>0.32833333333333331</c:v>
                </c:pt>
                <c:pt idx="785">
                  <c:v>0.32877314814814818</c:v>
                </c:pt>
                <c:pt idx="786">
                  <c:v>0.32920138888888889</c:v>
                </c:pt>
                <c:pt idx="787">
                  <c:v>0.32962962962962961</c:v>
                </c:pt>
                <c:pt idx="788">
                  <c:v>0.33006944444444447</c:v>
                </c:pt>
                <c:pt idx="789">
                  <c:v>0.33046296296296296</c:v>
                </c:pt>
                <c:pt idx="790">
                  <c:v>0.33090277777777777</c:v>
                </c:pt>
                <c:pt idx="791">
                  <c:v>0.33133101851851854</c:v>
                </c:pt>
                <c:pt idx="792">
                  <c:v>0.33175925925925925</c:v>
                </c:pt>
                <c:pt idx="793">
                  <c:v>0.33219907407407406</c:v>
                </c:pt>
                <c:pt idx="794">
                  <c:v>0.33262731481481483</c:v>
                </c:pt>
                <c:pt idx="795">
                  <c:v>0.33305555555555555</c:v>
                </c:pt>
                <c:pt idx="796">
                  <c:v>0.33349537037037036</c:v>
                </c:pt>
                <c:pt idx="797">
                  <c:v>0.33392361111111113</c:v>
                </c:pt>
                <c:pt idx="798">
                  <c:v>0.33436342592592594</c:v>
                </c:pt>
                <c:pt idx="799">
                  <c:v>0.33479166666666665</c:v>
                </c:pt>
                <c:pt idx="800">
                  <c:v>0.33521990740740742</c:v>
                </c:pt>
                <c:pt idx="801">
                  <c:v>0.33565972222222223</c:v>
                </c:pt>
                <c:pt idx="802">
                  <c:v>0.33608796296296295</c:v>
                </c:pt>
                <c:pt idx="803">
                  <c:v>0.33652777777777776</c:v>
                </c:pt>
                <c:pt idx="804">
                  <c:v>0.3369212962962963</c:v>
                </c:pt>
                <c:pt idx="805">
                  <c:v>0.33734953703703702</c:v>
                </c:pt>
                <c:pt idx="806">
                  <c:v>0.33774305555555556</c:v>
                </c:pt>
                <c:pt idx="807">
                  <c:v>0.33818287037037037</c:v>
                </c:pt>
                <c:pt idx="808">
                  <c:v>0.33861111111111108</c:v>
                </c:pt>
                <c:pt idx="809">
                  <c:v>0.33905092592592595</c:v>
                </c:pt>
                <c:pt idx="810">
                  <c:v>0.33947916666666667</c:v>
                </c:pt>
                <c:pt idx="811">
                  <c:v>0.33990740740740738</c:v>
                </c:pt>
                <c:pt idx="812">
                  <c:v>0.34034722222222225</c:v>
                </c:pt>
                <c:pt idx="813">
                  <c:v>0.34077546296296296</c:v>
                </c:pt>
                <c:pt idx="814">
                  <c:v>0.34121527777777777</c:v>
                </c:pt>
                <c:pt idx="815">
                  <c:v>0.34164351851851854</c:v>
                </c:pt>
                <c:pt idx="816">
                  <c:v>0.34207175925925926</c:v>
                </c:pt>
                <c:pt idx="817">
                  <c:v>0.34251157407407407</c:v>
                </c:pt>
                <c:pt idx="818">
                  <c:v>0.34293981481481484</c:v>
                </c:pt>
                <c:pt idx="819">
                  <c:v>0.34337962962962965</c:v>
                </c:pt>
                <c:pt idx="820">
                  <c:v>0.34380787037037036</c:v>
                </c:pt>
                <c:pt idx="821">
                  <c:v>0.34423611111111113</c:v>
                </c:pt>
                <c:pt idx="822">
                  <c:v>0.34467592592592594</c:v>
                </c:pt>
                <c:pt idx="823">
                  <c:v>0.34506944444444443</c:v>
                </c:pt>
                <c:pt idx="824">
                  <c:v>0.3454976851851852</c:v>
                </c:pt>
                <c:pt idx="825">
                  <c:v>0.34593750000000001</c:v>
                </c:pt>
                <c:pt idx="826">
                  <c:v>0.34636574074074072</c:v>
                </c:pt>
                <c:pt idx="827">
                  <c:v>0.34680555555555553</c:v>
                </c:pt>
                <c:pt idx="828">
                  <c:v>0.3472337962962963</c:v>
                </c:pt>
                <c:pt idx="829">
                  <c:v>0.34766203703703702</c:v>
                </c:pt>
                <c:pt idx="830">
                  <c:v>0.34806712962962966</c:v>
                </c:pt>
                <c:pt idx="831">
                  <c:v>0.34849537037037037</c:v>
                </c:pt>
                <c:pt idx="832">
                  <c:v>0.34892361111111109</c:v>
                </c:pt>
                <c:pt idx="833">
                  <c:v>0.34932870370370372</c:v>
                </c:pt>
                <c:pt idx="834">
                  <c:v>0.34975694444444444</c:v>
                </c:pt>
                <c:pt idx="835">
                  <c:v>0.35018518518518521</c:v>
                </c:pt>
                <c:pt idx="836">
                  <c:v>0.35062500000000002</c:v>
                </c:pt>
                <c:pt idx="837">
                  <c:v>0.35105324074074074</c:v>
                </c:pt>
                <c:pt idx="838">
                  <c:v>0.35148148148148151</c:v>
                </c:pt>
                <c:pt idx="839">
                  <c:v>0.35192129629629632</c:v>
                </c:pt>
                <c:pt idx="840">
                  <c:v>0.35234953703703703</c:v>
                </c:pt>
                <c:pt idx="841">
                  <c:v>0.35278935185185184</c:v>
                </c:pt>
                <c:pt idx="842">
                  <c:v>0.35318287037037038</c:v>
                </c:pt>
                <c:pt idx="843">
                  <c:v>0.3536111111111111</c:v>
                </c:pt>
                <c:pt idx="844">
                  <c:v>0.35405092592592591</c:v>
                </c:pt>
                <c:pt idx="845">
                  <c:v>0.35447916666666668</c:v>
                </c:pt>
                <c:pt idx="846">
                  <c:v>0.35487268518518517</c:v>
                </c:pt>
                <c:pt idx="847">
                  <c:v>0.35531249999999998</c:v>
                </c:pt>
                <c:pt idx="848">
                  <c:v>0.35570601851851852</c:v>
                </c:pt>
                <c:pt idx="849">
                  <c:v>0.35613425925925923</c:v>
                </c:pt>
                <c:pt idx="850">
                  <c:v>0.3565740740740741</c:v>
                </c:pt>
                <c:pt idx="851">
                  <c:v>0.35700231481481481</c:v>
                </c:pt>
                <c:pt idx="852">
                  <c:v>0.35743055555555553</c:v>
                </c:pt>
                <c:pt idx="853">
                  <c:v>0.35787037037037039</c:v>
                </c:pt>
                <c:pt idx="854">
                  <c:v>0.35829861111111111</c:v>
                </c:pt>
                <c:pt idx="855">
                  <c:v>0.35873842592592592</c:v>
                </c:pt>
                <c:pt idx="856">
                  <c:v>0.35916666666666669</c:v>
                </c:pt>
                <c:pt idx="857">
                  <c:v>0.35956018518518518</c:v>
                </c:pt>
                <c:pt idx="858">
                  <c:v>0.36</c:v>
                </c:pt>
                <c:pt idx="859">
                  <c:v>0.36042824074074076</c:v>
                </c:pt>
                <c:pt idx="860">
                  <c:v>0.36085648148148147</c:v>
                </c:pt>
                <c:pt idx="861">
                  <c:v>0.36129629629629628</c:v>
                </c:pt>
                <c:pt idx="862">
                  <c:v>0.36172453703703705</c:v>
                </c:pt>
                <c:pt idx="863">
                  <c:v>0.36216435185185186</c:v>
                </c:pt>
                <c:pt idx="864">
                  <c:v>0.36259259259259258</c:v>
                </c:pt>
                <c:pt idx="865">
                  <c:v>0.36302083333333335</c:v>
                </c:pt>
                <c:pt idx="866">
                  <c:v>0.36346064814814816</c:v>
                </c:pt>
                <c:pt idx="867">
                  <c:v>0.36388888888888887</c:v>
                </c:pt>
                <c:pt idx="868">
                  <c:v>0.36432870370370368</c:v>
                </c:pt>
                <c:pt idx="869">
                  <c:v>0.36475694444444445</c:v>
                </c:pt>
                <c:pt idx="870">
                  <c:v>0.36518518518518517</c:v>
                </c:pt>
                <c:pt idx="871">
                  <c:v>0.36562499999999998</c:v>
                </c:pt>
                <c:pt idx="872">
                  <c:v>0.36605324074074075</c:v>
                </c:pt>
                <c:pt idx="873">
                  <c:v>0.36649305555555556</c:v>
                </c:pt>
                <c:pt idx="874">
                  <c:v>0.36692129629629627</c:v>
                </c:pt>
                <c:pt idx="875">
                  <c:v>0.36731481481481482</c:v>
                </c:pt>
                <c:pt idx="876">
                  <c:v>0.36775462962962963</c:v>
                </c:pt>
                <c:pt idx="877">
                  <c:v>0.3681828703703704</c:v>
                </c:pt>
                <c:pt idx="878">
                  <c:v>0.36861111111111111</c:v>
                </c:pt>
                <c:pt idx="879">
                  <c:v>0.36905092592592592</c:v>
                </c:pt>
                <c:pt idx="880">
                  <c:v>0.36947916666666669</c:v>
                </c:pt>
                <c:pt idx="881">
                  <c:v>0.36990740740740741</c:v>
                </c:pt>
                <c:pt idx="882">
                  <c:v>0.37034722222222222</c:v>
                </c:pt>
                <c:pt idx="883">
                  <c:v>0.37077546296296299</c:v>
                </c:pt>
                <c:pt idx="884">
                  <c:v>0.3712152777777778</c:v>
                </c:pt>
                <c:pt idx="885">
                  <c:v>0.37164351851851851</c:v>
                </c:pt>
                <c:pt idx="886">
                  <c:v>0.37203703703703705</c:v>
                </c:pt>
                <c:pt idx="887">
                  <c:v>0.37247685185185186</c:v>
                </c:pt>
                <c:pt idx="888">
                  <c:v>0.37290509259259258</c:v>
                </c:pt>
                <c:pt idx="889">
                  <c:v>0.37333333333333335</c:v>
                </c:pt>
                <c:pt idx="890">
                  <c:v>0.37377314814814816</c:v>
                </c:pt>
                <c:pt idx="891">
                  <c:v>0.37420138888888888</c:v>
                </c:pt>
                <c:pt idx="892">
                  <c:v>0.37464120370370368</c:v>
                </c:pt>
                <c:pt idx="893">
                  <c:v>0.37506944444444446</c:v>
                </c:pt>
                <c:pt idx="894">
                  <c:v>0.37549768518518517</c:v>
                </c:pt>
                <c:pt idx="895">
                  <c:v>0.37593749999999998</c:v>
                </c:pt>
                <c:pt idx="896">
                  <c:v>0.37636574074074075</c:v>
                </c:pt>
                <c:pt idx="897">
                  <c:v>0.37680555555555556</c:v>
                </c:pt>
                <c:pt idx="898">
                  <c:v>0.37723379629629628</c:v>
                </c:pt>
                <c:pt idx="899">
                  <c:v>0.37766203703703705</c:v>
                </c:pt>
                <c:pt idx="900">
                  <c:v>0.37810185185185186</c:v>
                </c:pt>
                <c:pt idx="901">
                  <c:v>0.37853009259259257</c:v>
                </c:pt>
                <c:pt idx="902">
                  <c:v>0.37896990740740738</c:v>
                </c:pt>
                <c:pt idx="903">
                  <c:v>0.37939814814814815</c:v>
                </c:pt>
                <c:pt idx="904">
                  <c:v>0.37982638888888887</c:v>
                </c:pt>
                <c:pt idx="905">
                  <c:v>0.38026620370370373</c:v>
                </c:pt>
                <c:pt idx="906">
                  <c:v>0.38069444444444445</c:v>
                </c:pt>
                <c:pt idx="907">
                  <c:v>0.38113425925925926</c:v>
                </c:pt>
                <c:pt idx="908">
                  <c:v>0.38156250000000003</c:v>
                </c:pt>
                <c:pt idx="909">
                  <c:v>0.38199074074074074</c:v>
                </c:pt>
                <c:pt idx="910">
                  <c:v>0.38243055555555555</c:v>
                </c:pt>
                <c:pt idx="911">
                  <c:v>0.38285879629629632</c:v>
                </c:pt>
                <c:pt idx="912">
                  <c:v>0.38328703703703704</c:v>
                </c:pt>
                <c:pt idx="913">
                  <c:v>0.38372685185185185</c:v>
                </c:pt>
                <c:pt idx="914">
                  <c:v>0.38415509259259262</c:v>
                </c:pt>
                <c:pt idx="915">
                  <c:v>0.38459490740740743</c:v>
                </c:pt>
                <c:pt idx="916">
                  <c:v>0.38502314814814814</c:v>
                </c:pt>
                <c:pt idx="917">
                  <c:v>0.38545138888888891</c:v>
                </c:pt>
                <c:pt idx="918">
                  <c:v>0.38589120370370372</c:v>
                </c:pt>
                <c:pt idx="919">
                  <c:v>0.38631944444444444</c:v>
                </c:pt>
                <c:pt idx="920">
                  <c:v>0.38675925925925925</c:v>
                </c:pt>
                <c:pt idx="921">
                  <c:v>0.38718750000000002</c:v>
                </c:pt>
                <c:pt idx="922">
                  <c:v>0.38761574074074073</c:v>
                </c:pt>
                <c:pt idx="923">
                  <c:v>0.38805555555555554</c:v>
                </c:pt>
                <c:pt idx="924">
                  <c:v>0.38848379629629631</c:v>
                </c:pt>
                <c:pt idx="925">
                  <c:v>0.38892361111111112</c:v>
                </c:pt>
                <c:pt idx="926">
                  <c:v>0.38935185185185184</c:v>
                </c:pt>
                <c:pt idx="927">
                  <c:v>0.38978009259259261</c:v>
                </c:pt>
                <c:pt idx="928">
                  <c:v>0.39021990740740742</c:v>
                </c:pt>
                <c:pt idx="929">
                  <c:v>0.39064814814814813</c:v>
                </c:pt>
                <c:pt idx="930">
                  <c:v>0.3910763888888889</c:v>
                </c:pt>
                <c:pt idx="931">
                  <c:v>0.39151620370370371</c:v>
                </c:pt>
                <c:pt idx="932">
                  <c:v>0.39194444444444443</c:v>
                </c:pt>
                <c:pt idx="933">
                  <c:v>0.39238425925925924</c:v>
                </c:pt>
                <c:pt idx="934">
                  <c:v>0.39281250000000001</c:v>
                </c:pt>
                <c:pt idx="935">
                  <c:v>0.39324074074074072</c:v>
                </c:pt>
                <c:pt idx="936">
                  <c:v>0.39368055555555553</c:v>
                </c:pt>
                <c:pt idx="937">
                  <c:v>0.3941087962962963</c:v>
                </c:pt>
                <c:pt idx="938">
                  <c:v>0.39454861111111111</c:v>
                </c:pt>
                <c:pt idx="939">
                  <c:v>0.39497685185185183</c:v>
                </c:pt>
                <c:pt idx="940">
                  <c:v>0.3954050925925926</c:v>
                </c:pt>
                <c:pt idx="941">
                  <c:v>0.39584490740740741</c:v>
                </c:pt>
                <c:pt idx="942">
                  <c:v>0.39627314814814812</c:v>
                </c:pt>
                <c:pt idx="943">
                  <c:v>0.39671296296296299</c:v>
                </c:pt>
                <c:pt idx="944">
                  <c:v>0.3971412037037037</c:v>
                </c:pt>
                <c:pt idx="945">
                  <c:v>0.39756944444444442</c:v>
                </c:pt>
                <c:pt idx="946">
                  <c:v>0.39800925925925928</c:v>
                </c:pt>
                <c:pt idx="947">
                  <c:v>0.3984375</c:v>
                </c:pt>
                <c:pt idx="948">
                  <c:v>0.39886574074074072</c:v>
                </c:pt>
                <c:pt idx="949">
                  <c:v>0.39930555555555558</c:v>
                </c:pt>
                <c:pt idx="950">
                  <c:v>0.39969907407407407</c:v>
                </c:pt>
                <c:pt idx="951">
                  <c:v>0.40012731481481484</c:v>
                </c:pt>
                <c:pt idx="952">
                  <c:v>0.40056712962962965</c:v>
                </c:pt>
                <c:pt idx="953">
                  <c:v>0.40099537037037036</c:v>
                </c:pt>
                <c:pt idx="954">
                  <c:v>0.40143518518518517</c:v>
                </c:pt>
                <c:pt idx="955">
                  <c:v>0.40186342592592594</c:v>
                </c:pt>
                <c:pt idx="956">
                  <c:v>0.40229166666666666</c:v>
                </c:pt>
                <c:pt idx="957">
                  <c:v>0.40273148148148147</c:v>
                </c:pt>
                <c:pt idx="958">
                  <c:v>0.40315972222222224</c:v>
                </c:pt>
                <c:pt idx="959">
                  <c:v>0.40359953703703705</c:v>
                </c:pt>
                <c:pt idx="960">
                  <c:v>0.40402777777777776</c:v>
                </c:pt>
                <c:pt idx="961">
                  <c:v>0.40445601851851853</c:v>
                </c:pt>
                <c:pt idx="962">
                  <c:v>0.40489583333333334</c:v>
                </c:pt>
                <c:pt idx="963">
                  <c:v>0.40532407407407406</c:v>
                </c:pt>
                <c:pt idx="964">
                  <c:v>0.40576388888888887</c:v>
                </c:pt>
                <c:pt idx="965">
                  <c:v>0.40619212962962964</c:v>
                </c:pt>
                <c:pt idx="966">
                  <c:v>0.40662037037037035</c:v>
                </c:pt>
                <c:pt idx="967">
                  <c:v>0.40706018518518516</c:v>
                </c:pt>
                <c:pt idx="968">
                  <c:v>0.40748842592592593</c:v>
                </c:pt>
                <c:pt idx="969">
                  <c:v>0.40792824074074074</c:v>
                </c:pt>
                <c:pt idx="970">
                  <c:v>0.40835648148148146</c:v>
                </c:pt>
                <c:pt idx="971">
                  <c:v>0.40878472222222223</c:v>
                </c:pt>
                <c:pt idx="972">
                  <c:v>0.40922453703703704</c:v>
                </c:pt>
                <c:pt idx="973">
                  <c:v>0.40965277777777775</c:v>
                </c:pt>
                <c:pt idx="974">
                  <c:v>0.41008101851851853</c:v>
                </c:pt>
                <c:pt idx="975">
                  <c:v>0.41052083333333333</c:v>
                </c:pt>
                <c:pt idx="976">
                  <c:v>0.41091435185185188</c:v>
                </c:pt>
                <c:pt idx="977">
                  <c:v>0.41134259259259259</c:v>
                </c:pt>
                <c:pt idx="978">
                  <c:v>0.4117824074074074</c:v>
                </c:pt>
                <c:pt idx="979">
                  <c:v>0.41221064814814817</c:v>
                </c:pt>
                <c:pt idx="980">
                  <c:v>0.41265046296296298</c:v>
                </c:pt>
                <c:pt idx="981">
                  <c:v>0.4130787037037037</c:v>
                </c:pt>
                <c:pt idx="982">
                  <c:v>0.41350694444444447</c:v>
                </c:pt>
                <c:pt idx="983">
                  <c:v>0.41391203703703705</c:v>
                </c:pt>
                <c:pt idx="984">
                  <c:v>0.41434027777777777</c:v>
                </c:pt>
                <c:pt idx="985">
                  <c:v>0.41476851851851854</c:v>
                </c:pt>
                <c:pt idx="986">
                  <c:v>0.41520833333333335</c:v>
                </c:pt>
                <c:pt idx="987">
                  <c:v>0.41563657407407406</c:v>
                </c:pt>
                <c:pt idx="988">
                  <c:v>0.41607638888888887</c:v>
                </c:pt>
                <c:pt idx="989">
                  <c:v>0.41650462962962964</c:v>
                </c:pt>
                <c:pt idx="990">
                  <c:v>0.41693287037037036</c:v>
                </c:pt>
                <c:pt idx="991">
                  <c:v>0.41737268518518517</c:v>
                </c:pt>
                <c:pt idx="992">
                  <c:v>0.41780092592592594</c:v>
                </c:pt>
                <c:pt idx="993">
                  <c:v>0.41824074074074075</c:v>
                </c:pt>
                <c:pt idx="994">
                  <c:v>0.41866898148148146</c:v>
                </c:pt>
                <c:pt idx="995">
                  <c:v>0.41909722222222223</c:v>
                </c:pt>
                <c:pt idx="996">
                  <c:v>0.41953703703703704</c:v>
                </c:pt>
                <c:pt idx="997">
                  <c:v>0.41996527777777776</c:v>
                </c:pt>
                <c:pt idx="998">
                  <c:v>0.42040509259259257</c:v>
                </c:pt>
                <c:pt idx="999">
                  <c:v>0.42083333333333334</c:v>
                </c:pt>
                <c:pt idx="1000">
                  <c:v>0.42126157407407405</c:v>
                </c:pt>
                <c:pt idx="1001">
                  <c:v>0.42166666666666669</c:v>
                </c:pt>
                <c:pt idx="1002">
                  <c:v>0.4220949074074074</c:v>
                </c:pt>
                <c:pt idx="1003">
                  <c:v>0.42252314814814818</c:v>
                </c:pt>
                <c:pt idx="1004">
                  <c:v>0.42296296296296299</c:v>
                </c:pt>
                <c:pt idx="1005">
                  <c:v>0.4233912037037037</c:v>
                </c:pt>
                <c:pt idx="1006">
                  <c:v>0.42381944444444447</c:v>
                </c:pt>
                <c:pt idx="1007">
                  <c:v>0.42425925925925928</c:v>
                </c:pt>
                <c:pt idx="1008">
                  <c:v>0.4246875</c:v>
                </c:pt>
                <c:pt idx="1009">
                  <c:v>0.42509259259259258</c:v>
                </c:pt>
                <c:pt idx="1010">
                  <c:v>0.42552083333333335</c:v>
                </c:pt>
                <c:pt idx="1011">
                  <c:v>0.42594907407407406</c:v>
                </c:pt>
                <c:pt idx="1012">
                  <c:v>0.42638888888888887</c:v>
                </c:pt>
                <c:pt idx="1013">
                  <c:v>0.42681712962962964</c:v>
                </c:pt>
                <c:pt idx="1014">
                  <c:v>0.42724537037037036</c:v>
                </c:pt>
                <c:pt idx="1015">
                  <c:v>0.42768518518518517</c:v>
                </c:pt>
                <c:pt idx="1016">
                  <c:v>0.42811342592592594</c:v>
                </c:pt>
                <c:pt idx="1017">
                  <c:v>0.42855324074074075</c:v>
                </c:pt>
                <c:pt idx="1018">
                  <c:v>0.42898148148148146</c:v>
                </c:pt>
                <c:pt idx="1019">
                  <c:v>0.42940972222222223</c:v>
                </c:pt>
                <c:pt idx="1020">
                  <c:v>0.42984953703703704</c:v>
                </c:pt>
                <c:pt idx="1021">
                  <c:v>0.43027777777777776</c:v>
                </c:pt>
                <c:pt idx="1022">
                  <c:v>0.43071759259259257</c:v>
                </c:pt>
                <c:pt idx="1023">
                  <c:v>0.43114583333333334</c:v>
                </c:pt>
                <c:pt idx="1024">
                  <c:v>0.43157407407407405</c:v>
                </c:pt>
                <c:pt idx="1025">
                  <c:v>0.43201388888888886</c:v>
                </c:pt>
                <c:pt idx="1026">
                  <c:v>0.43244212962962963</c:v>
                </c:pt>
                <c:pt idx="1027">
                  <c:v>0.43288194444444444</c:v>
                </c:pt>
                <c:pt idx="1028">
                  <c:v>0.43331018518518516</c:v>
                </c:pt>
                <c:pt idx="1029">
                  <c:v>0.43373842592592593</c:v>
                </c:pt>
                <c:pt idx="1030">
                  <c:v>0.43417824074074074</c:v>
                </c:pt>
                <c:pt idx="1031">
                  <c:v>0.43460648148148145</c:v>
                </c:pt>
                <c:pt idx="1032">
                  <c:v>0.43504629629629632</c:v>
                </c:pt>
                <c:pt idx="1033">
                  <c:v>0.43547453703703703</c:v>
                </c:pt>
                <c:pt idx="1034">
                  <c:v>0.43590277777777775</c:v>
                </c:pt>
                <c:pt idx="1035">
                  <c:v>0.43630787037037039</c:v>
                </c:pt>
                <c:pt idx="1036">
                  <c:v>0.4367361111111111</c:v>
                </c:pt>
                <c:pt idx="1037">
                  <c:v>0.43716435185185187</c:v>
                </c:pt>
                <c:pt idx="1038">
                  <c:v>0.43760416666666668</c:v>
                </c:pt>
                <c:pt idx="1039">
                  <c:v>0.4380324074074074</c:v>
                </c:pt>
                <c:pt idx="1040">
                  <c:v>0.43846064814814817</c:v>
                </c:pt>
                <c:pt idx="1041">
                  <c:v>0.43890046296296298</c:v>
                </c:pt>
                <c:pt idx="1042">
                  <c:v>0.43932870370370369</c:v>
                </c:pt>
                <c:pt idx="1043">
                  <c:v>0.4397685185185185</c:v>
                </c:pt>
                <c:pt idx="1044">
                  <c:v>0.44019675925925927</c:v>
                </c:pt>
                <c:pt idx="1045">
                  <c:v>0.44062499999999999</c:v>
                </c:pt>
                <c:pt idx="1046">
                  <c:v>0.4410648148148148</c:v>
                </c:pt>
                <c:pt idx="1047">
                  <c:v>0.44149305555555557</c:v>
                </c:pt>
                <c:pt idx="1048">
                  <c:v>0.44193287037037038</c:v>
                </c:pt>
                <c:pt idx="1049">
                  <c:v>0.44236111111111109</c:v>
                </c:pt>
                <c:pt idx="1050">
                  <c:v>0.44278935185185186</c:v>
                </c:pt>
                <c:pt idx="1051">
                  <c:v>0.44322916666666667</c:v>
                </c:pt>
                <c:pt idx="1052">
                  <c:v>0.44365740740740739</c:v>
                </c:pt>
                <c:pt idx="1053">
                  <c:v>0.4440972222222222</c:v>
                </c:pt>
                <c:pt idx="1054">
                  <c:v>0.44452546296296297</c:v>
                </c:pt>
                <c:pt idx="1055">
                  <c:v>0.44495370370370368</c:v>
                </c:pt>
                <c:pt idx="1056">
                  <c:v>0.44539351851851849</c:v>
                </c:pt>
                <c:pt idx="1057">
                  <c:v>0.44582175925925926</c:v>
                </c:pt>
                <c:pt idx="1058">
                  <c:v>0.44624999999999998</c:v>
                </c:pt>
                <c:pt idx="1059">
                  <c:v>0.44668981481481479</c:v>
                </c:pt>
                <c:pt idx="1060">
                  <c:v>0.44711805555555556</c:v>
                </c:pt>
                <c:pt idx="1061">
                  <c:v>0.44755787037037037</c:v>
                </c:pt>
                <c:pt idx="1062">
                  <c:v>0.44798611111111108</c:v>
                </c:pt>
                <c:pt idx="1063">
                  <c:v>0.44841435185185186</c:v>
                </c:pt>
                <c:pt idx="1064">
                  <c:v>0.44885416666666667</c:v>
                </c:pt>
                <c:pt idx="1065">
                  <c:v>0.44928240740740738</c:v>
                </c:pt>
                <c:pt idx="1066">
                  <c:v>0.44972222222222225</c:v>
                </c:pt>
                <c:pt idx="1067">
                  <c:v>0.45015046296296296</c:v>
                </c:pt>
                <c:pt idx="1068">
                  <c:v>0.45057870370370373</c:v>
                </c:pt>
                <c:pt idx="1069">
                  <c:v>0.45101851851851854</c:v>
                </c:pt>
                <c:pt idx="1070">
                  <c:v>0.45144675925925926</c:v>
                </c:pt>
                <c:pt idx="1071">
                  <c:v>0.45188657407407407</c:v>
                </c:pt>
                <c:pt idx="1072">
                  <c:v>0.45231481481481484</c:v>
                </c:pt>
                <c:pt idx="1073">
                  <c:v>0.45274305555555555</c:v>
                </c:pt>
                <c:pt idx="1074">
                  <c:v>0.45318287037037036</c:v>
                </c:pt>
                <c:pt idx="1075">
                  <c:v>0.45361111111111113</c:v>
                </c:pt>
                <c:pt idx="1076">
                  <c:v>0.45403935185185185</c:v>
                </c:pt>
                <c:pt idx="1077">
                  <c:v>0.45447916666666666</c:v>
                </c:pt>
                <c:pt idx="1078">
                  <c:v>0.45490740740740743</c:v>
                </c:pt>
                <c:pt idx="1079">
                  <c:v>0.45534722222222224</c:v>
                </c:pt>
                <c:pt idx="1080">
                  <c:v>0.45577546296296295</c:v>
                </c:pt>
                <c:pt idx="1081">
                  <c:v>0.45620370370370372</c:v>
                </c:pt>
                <c:pt idx="1082">
                  <c:v>0.45664351851851853</c:v>
                </c:pt>
                <c:pt idx="1083">
                  <c:v>0.45707175925925925</c:v>
                </c:pt>
                <c:pt idx="1084">
                  <c:v>0.45751157407407406</c:v>
                </c:pt>
                <c:pt idx="1085">
                  <c:v>0.45793981481481483</c:v>
                </c:pt>
                <c:pt idx="1086">
                  <c:v>0.45836805555555554</c:v>
                </c:pt>
                <c:pt idx="1087">
                  <c:v>0.45880787037037035</c:v>
                </c:pt>
                <c:pt idx="1088">
                  <c:v>0.45923611111111112</c:v>
                </c:pt>
                <c:pt idx="1089">
                  <c:v>0.45967592592592593</c:v>
                </c:pt>
                <c:pt idx="1090">
                  <c:v>0.46010416666666665</c:v>
                </c:pt>
                <c:pt idx="1091">
                  <c:v>0.46053240740740742</c:v>
                </c:pt>
                <c:pt idx="1092">
                  <c:v>0.46097222222222223</c:v>
                </c:pt>
                <c:pt idx="1093">
                  <c:v>0.46140046296296294</c:v>
                </c:pt>
                <c:pt idx="1094">
                  <c:v>0.46179398148148149</c:v>
                </c:pt>
                <c:pt idx="1095">
                  <c:v>0.4622337962962963</c:v>
                </c:pt>
                <c:pt idx="1096">
                  <c:v>0.46266203703703701</c:v>
                </c:pt>
                <c:pt idx="1097">
                  <c:v>0.46309027777777778</c:v>
                </c:pt>
                <c:pt idx="1098">
                  <c:v>0.46353009259259259</c:v>
                </c:pt>
                <c:pt idx="1099">
                  <c:v>0.46395833333333331</c:v>
                </c:pt>
                <c:pt idx="1100">
                  <c:v>0.46439814814814817</c:v>
                </c:pt>
                <c:pt idx="1101">
                  <c:v>0.46482638888888889</c:v>
                </c:pt>
                <c:pt idx="1102">
                  <c:v>0.46525462962962966</c:v>
                </c:pt>
                <c:pt idx="1103">
                  <c:v>0.46569444444444447</c:v>
                </c:pt>
                <c:pt idx="1104">
                  <c:v>0.46612268518518518</c:v>
                </c:pt>
                <c:pt idx="1105">
                  <c:v>0.46656249999999999</c:v>
                </c:pt>
                <c:pt idx="1106">
                  <c:v>0.46699074074074076</c:v>
                </c:pt>
                <c:pt idx="1107">
                  <c:v>0.46741898148148148</c:v>
                </c:pt>
                <c:pt idx="1108">
                  <c:v>0.46785879629629629</c:v>
                </c:pt>
                <c:pt idx="1109">
                  <c:v>0.46828703703703706</c:v>
                </c:pt>
                <c:pt idx="1110">
                  <c:v>0.46872685185185187</c:v>
                </c:pt>
                <c:pt idx="1111">
                  <c:v>0.46908564814814813</c:v>
                </c:pt>
                <c:pt idx="1112">
                  <c:v>0.4695138888888889</c:v>
                </c:pt>
                <c:pt idx="1113">
                  <c:v>0.46994212962962961</c:v>
                </c:pt>
                <c:pt idx="1114">
                  <c:v>0.47038194444444442</c:v>
                </c:pt>
                <c:pt idx="1115">
                  <c:v>0.47081018518518519</c:v>
                </c:pt>
                <c:pt idx="1116">
                  <c:v>0.47125</c:v>
                </c:pt>
                <c:pt idx="1117">
                  <c:v>0.47167824074074072</c:v>
                </c:pt>
                <c:pt idx="1118">
                  <c:v>0.47210648148148149</c:v>
                </c:pt>
                <c:pt idx="1119">
                  <c:v>0.4725462962962963</c:v>
                </c:pt>
                <c:pt idx="1120">
                  <c:v>0.47297453703703701</c:v>
                </c:pt>
                <c:pt idx="1121">
                  <c:v>0.47341435185185188</c:v>
                </c:pt>
                <c:pt idx="1122">
                  <c:v>0.47384259259259259</c:v>
                </c:pt>
                <c:pt idx="1123">
                  <c:v>0.47427083333333331</c:v>
                </c:pt>
                <c:pt idx="1124">
                  <c:v>0.47471064814814817</c:v>
                </c:pt>
                <c:pt idx="1125">
                  <c:v>0.47513888888888889</c:v>
                </c:pt>
                <c:pt idx="1126">
                  <c:v>0.4755787037037037</c:v>
                </c:pt>
                <c:pt idx="1127">
                  <c:v>0.47600694444444447</c:v>
                </c:pt>
                <c:pt idx="1128">
                  <c:v>0.47643518518518518</c:v>
                </c:pt>
                <c:pt idx="1129">
                  <c:v>0.47687499999999999</c:v>
                </c:pt>
                <c:pt idx="1130">
                  <c:v>0.47730324074074076</c:v>
                </c:pt>
                <c:pt idx="1131">
                  <c:v>0.47773148148148148</c:v>
                </c:pt>
                <c:pt idx="1132">
                  <c:v>0.47817129629629629</c:v>
                </c:pt>
                <c:pt idx="1133">
                  <c:v>0.47859953703703706</c:v>
                </c:pt>
                <c:pt idx="1134">
                  <c:v>0.47899305555555555</c:v>
                </c:pt>
                <c:pt idx="1135">
                  <c:v>0.47943287037037036</c:v>
                </c:pt>
                <c:pt idx="1136">
                  <c:v>0.47986111111111113</c:v>
                </c:pt>
                <c:pt idx="1137">
                  <c:v>0.48030092592592594</c:v>
                </c:pt>
                <c:pt idx="1138">
                  <c:v>0.48072916666666665</c:v>
                </c:pt>
                <c:pt idx="1139">
                  <c:v>0.48115740740740742</c:v>
                </c:pt>
                <c:pt idx="1140">
                  <c:v>0.48159722222222223</c:v>
                </c:pt>
                <c:pt idx="1141">
                  <c:v>0.48202546296296295</c:v>
                </c:pt>
                <c:pt idx="1142">
                  <c:v>0.48246527777777776</c:v>
                </c:pt>
                <c:pt idx="1143">
                  <c:v>0.48289351851851853</c:v>
                </c:pt>
                <c:pt idx="1144">
                  <c:v>0.48332175925925924</c:v>
                </c:pt>
                <c:pt idx="1145">
                  <c:v>0.48376157407407405</c:v>
                </c:pt>
                <c:pt idx="1146">
                  <c:v>0.48418981481481482</c:v>
                </c:pt>
                <c:pt idx="1147">
                  <c:v>0.48461805555555554</c:v>
                </c:pt>
                <c:pt idx="1148">
                  <c:v>0.48502314814814818</c:v>
                </c:pt>
                <c:pt idx="1149">
                  <c:v>0.48545138888888889</c:v>
                </c:pt>
                <c:pt idx="1150">
                  <c:v>0.4858912037037037</c:v>
                </c:pt>
                <c:pt idx="1151">
                  <c:v>0.48631944444444447</c:v>
                </c:pt>
                <c:pt idx="1152">
                  <c:v>0.48674768518518519</c:v>
                </c:pt>
                <c:pt idx="1153">
                  <c:v>0.4871875</c:v>
                </c:pt>
                <c:pt idx="1154">
                  <c:v>0.48761574074074077</c:v>
                </c:pt>
                <c:pt idx="1155">
                  <c:v>0.48804398148148148</c:v>
                </c:pt>
                <c:pt idx="1156">
                  <c:v>0.48848379629629629</c:v>
                </c:pt>
                <c:pt idx="1157">
                  <c:v>0.48891203703703706</c:v>
                </c:pt>
                <c:pt idx="1158">
                  <c:v>0.48935185185185187</c:v>
                </c:pt>
                <c:pt idx="1159">
                  <c:v>0.48978009259259259</c:v>
                </c:pt>
                <c:pt idx="1160">
                  <c:v>0.49020833333333336</c:v>
                </c:pt>
                <c:pt idx="1161">
                  <c:v>0.49064814814814817</c:v>
                </c:pt>
                <c:pt idx="1162">
                  <c:v>0.49107638888888888</c:v>
                </c:pt>
                <c:pt idx="1163">
                  <c:v>0.49151620370370369</c:v>
                </c:pt>
                <c:pt idx="1164">
                  <c:v>0.49194444444444446</c:v>
                </c:pt>
                <c:pt idx="1165">
                  <c:v>0.49237268518518518</c:v>
                </c:pt>
                <c:pt idx="1166">
                  <c:v>0.49281249999999999</c:v>
                </c:pt>
                <c:pt idx="1167">
                  <c:v>0.49324074074074076</c:v>
                </c:pt>
                <c:pt idx="1168">
                  <c:v>0.49368055555555557</c:v>
                </c:pt>
                <c:pt idx="1169">
                  <c:v>0.49410879629629628</c:v>
                </c:pt>
                <c:pt idx="1170">
                  <c:v>0.49453703703703705</c:v>
                </c:pt>
                <c:pt idx="1171">
                  <c:v>0.49497685185185186</c:v>
                </c:pt>
                <c:pt idx="1172">
                  <c:v>0.49540509259259258</c:v>
                </c:pt>
                <c:pt idx="1173">
                  <c:v>0.49583333333333335</c:v>
                </c:pt>
                <c:pt idx="1174">
                  <c:v>0.49627314814814816</c:v>
                </c:pt>
                <c:pt idx="1175">
                  <c:v>0.49670138888888887</c:v>
                </c:pt>
                <c:pt idx="1176">
                  <c:v>0.49714120370370368</c:v>
                </c:pt>
                <c:pt idx="1177">
                  <c:v>0.49753472222222223</c:v>
                </c:pt>
                <c:pt idx="1178">
                  <c:v>0.49796296296296294</c:v>
                </c:pt>
                <c:pt idx="1179">
                  <c:v>0.49840277777777775</c:v>
                </c:pt>
                <c:pt idx="1180">
                  <c:v>0.49883101851851852</c:v>
                </c:pt>
                <c:pt idx="1181">
                  <c:v>0.49925925925925924</c:v>
                </c:pt>
                <c:pt idx="1182">
                  <c:v>0.4996990740740741</c:v>
                </c:pt>
                <c:pt idx="1183">
                  <c:v>0.50012731481481476</c:v>
                </c:pt>
                <c:pt idx="1184">
                  <c:v>0.50056712962962968</c:v>
                </c:pt>
                <c:pt idx="1185">
                  <c:v>0.50099537037037034</c:v>
                </c:pt>
                <c:pt idx="1186">
                  <c:v>0.50142361111111111</c:v>
                </c:pt>
                <c:pt idx="1187">
                  <c:v>0.50186342592592592</c:v>
                </c:pt>
                <c:pt idx="1188">
                  <c:v>0.50225694444444446</c:v>
                </c:pt>
                <c:pt idx="1189">
                  <c:v>0.50268518518518523</c:v>
                </c:pt>
                <c:pt idx="1190">
                  <c:v>0.50312500000000004</c:v>
                </c:pt>
                <c:pt idx="1191">
                  <c:v>0.5035532407407407</c:v>
                </c:pt>
                <c:pt idx="1192">
                  <c:v>0.50399305555555551</c:v>
                </c:pt>
                <c:pt idx="1193">
                  <c:v>0.50442129629629628</c:v>
                </c:pt>
                <c:pt idx="1194">
                  <c:v>0.50484953703703705</c:v>
                </c:pt>
                <c:pt idx="1195">
                  <c:v>0.50528935185185186</c:v>
                </c:pt>
                <c:pt idx="1196">
                  <c:v>0.50571759259259264</c:v>
                </c:pt>
                <c:pt idx="1197">
                  <c:v>0.50615740740740744</c:v>
                </c:pt>
                <c:pt idx="1198">
                  <c:v>0.5065856481481481</c:v>
                </c:pt>
                <c:pt idx="1199">
                  <c:v>0.50701388888888888</c:v>
                </c:pt>
                <c:pt idx="1200">
                  <c:v>0.50745370370370368</c:v>
                </c:pt>
                <c:pt idx="1201">
                  <c:v>0.50788194444444446</c:v>
                </c:pt>
                <c:pt idx="1202">
                  <c:v>0.50831018518518523</c:v>
                </c:pt>
                <c:pt idx="1203">
                  <c:v>0.50875000000000004</c:v>
                </c:pt>
                <c:pt idx="1204">
                  <c:v>0.5091782407407407</c:v>
                </c:pt>
                <c:pt idx="1205">
                  <c:v>0.5096180555555555</c:v>
                </c:pt>
                <c:pt idx="1206">
                  <c:v>0.51004629629629628</c:v>
                </c:pt>
                <c:pt idx="1207">
                  <c:v>0.51047453703703705</c:v>
                </c:pt>
                <c:pt idx="1208">
                  <c:v>0.51091435185185186</c:v>
                </c:pt>
                <c:pt idx="1209">
                  <c:v>0.5113078703703704</c:v>
                </c:pt>
                <c:pt idx="1210">
                  <c:v>0.51173611111111106</c:v>
                </c:pt>
                <c:pt idx="1211">
                  <c:v>0.51217592592592598</c:v>
                </c:pt>
                <c:pt idx="1212">
                  <c:v>0.51260416666666664</c:v>
                </c:pt>
                <c:pt idx="1213">
                  <c:v>0.51304398148148145</c:v>
                </c:pt>
                <c:pt idx="1214">
                  <c:v>0.51347222222222222</c:v>
                </c:pt>
                <c:pt idx="1215">
                  <c:v>0.51390046296296299</c:v>
                </c:pt>
                <c:pt idx="1216">
                  <c:v>0.5143402777777778</c:v>
                </c:pt>
                <c:pt idx="1217">
                  <c:v>0.51476851851851857</c:v>
                </c:pt>
                <c:pt idx="1218">
                  <c:v>0.51520833333333338</c:v>
                </c:pt>
                <c:pt idx="1219">
                  <c:v>0.51563657407407404</c:v>
                </c:pt>
                <c:pt idx="1220">
                  <c:v>0.51606481481481481</c:v>
                </c:pt>
                <c:pt idx="1221">
                  <c:v>0.51646990740740739</c:v>
                </c:pt>
                <c:pt idx="1222">
                  <c:v>0.51689814814814816</c:v>
                </c:pt>
                <c:pt idx="1223">
                  <c:v>0.51732638888888893</c:v>
                </c:pt>
                <c:pt idx="1224">
                  <c:v>0.51776620370370374</c:v>
                </c:pt>
                <c:pt idx="1225">
                  <c:v>0.51815972222222217</c:v>
                </c:pt>
                <c:pt idx="1226">
                  <c:v>0.51855324074074072</c:v>
                </c:pt>
                <c:pt idx="1227">
                  <c:v>0.51899305555555553</c:v>
                </c:pt>
                <c:pt idx="1228">
                  <c:v>0.5194212962962963</c:v>
                </c:pt>
                <c:pt idx="1229">
                  <c:v>0.51984953703703707</c:v>
                </c:pt>
                <c:pt idx="1230">
                  <c:v>0.52028935185185188</c:v>
                </c:pt>
                <c:pt idx="1231">
                  <c:v>0.52071759259259254</c:v>
                </c:pt>
                <c:pt idx="1232">
                  <c:v>0.52115740740740746</c:v>
                </c:pt>
                <c:pt idx="1233">
                  <c:v>0.52158564814814812</c:v>
                </c:pt>
                <c:pt idx="1234">
                  <c:v>0.52201388888888889</c:v>
                </c:pt>
                <c:pt idx="1235">
                  <c:v>0.5224537037037037</c:v>
                </c:pt>
                <c:pt idx="1236">
                  <c:v>0.52288194444444447</c:v>
                </c:pt>
                <c:pt idx="1237">
                  <c:v>0.52327546296296301</c:v>
                </c:pt>
                <c:pt idx="1238">
                  <c:v>0.52371527777777782</c:v>
                </c:pt>
                <c:pt idx="1239">
                  <c:v>0.52414351851851848</c:v>
                </c:pt>
                <c:pt idx="1240">
                  <c:v>0.52457175925925925</c:v>
                </c:pt>
                <c:pt idx="1241">
                  <c:v>0.52501157407407406</c:v>
                </c:pt>
                <c:pt idx="1242">
                  <c:v>0.52543981481481483</c:v>
                </c:pt>
                <c:pt idx="1243">
                  <c:v>0.52587962962962964</c:v>
                </c:pt>
                <c:pt idx="1244">
                  <c:v>0.52630787037037041</c:v>
                </c:pt>
                <c:pt idx="1245">
                  <c:v>0.52673611111111107</c:v>
                </c:pt>
                <c:pt idx="1246">
                  <c:v>0.52717592592592588</c:v>
                </c:pt>
                <c:pt idx="1247">
                  <c:v>0.52760416666666665</c:v>
                </c:pt>
                <c:pt idx="1248">
                  <c:v>0.52804398148148146</c:v>
                </c:pt>
                <c:pt idx="1249">
                  <c:v>0.52847222222222223</c:v>
                </c:pt>
                <c:pt idx="1250">
                  <c:v>0.52886574074074078</c:v>
                </c:pt>
                <c:pt idx="1251">
                  <c:v>0.52930555555555558</c:v>
                </c:pt>
                <c:pt idx="1252">
                  <c:v>0.52973379629629624</c:v>
                </c:pt>
                <c:pt idx="1253">
                  <c:v>0.53016203703703701</c:v>
                </c:pt>
                <c:pt idx="1254">
                  <c:v>0.53060185185185182</c:v>
                </c:pt>
                <c:pt idx="1255">
                  <c:v>0.5310300925925926</c:v>
                </c:pt>
                <c:pt idx="1256">
                  <c:v>0.5314699074074074</c:v>
                </c:pt>
                <c:pt idx="1257">
                  <c:v>0.53189814814814818</c:v>
                </c:pt>
                <c:pt idx="1258">
                  <c:v>0.53232638888888884</c:v>
                </c:pt>
                <c:pt idx="1259">
                  <c:v>0.53276620370370376</c:v>
                </c:pt>
                <c:pt idx="1260">
                  <c:v>0.53319444444444442</c:v>
                </c:pt>
                <c:pt idx="1261">
                  <c:v>0.53363425925925922</c:v>
                </c:pt>
                <c:pt idx="1262">
                  <c:v>0.5340625</c:v>
                </c:pt>
                <c:pt idx="1263">
                  <c:v>0.53449074074074077</c:v>
                </c:pt>
                <c:pt idx="1264">
                  <c:v>0.53493055555555558</c:v>
                </c:pt>
                <c:pt idx="1265">
                  <c:v>0.53535879629629635</c:v>
                </c:pt>
                <c:pt idx="1266">
                  <c:v>0.53578703703703701</c:v>
                </c:pt>
                <c:pt idx="1267">
                  <c:v>0.53622685185185182</c:v>
                </c:pt>
                <c:pt idx="1268">
                  <c:v>0.53665509259259259</c:v>
                </c:pt>
                <c:pt idx="1269">
                  <c:v>0.5370949074074074</c:v>
                </c:pt>
                <c:pt idx="1270">
                  <c:v>0.53752314814814817</c:v>
                </c:pt>
                <c:pt idx="1271">
                  <c:v>0.53795138888888894</c:v>
                </c:pt>
                <c:pt idx="1272">
                  <c:v>0.53839120370370375</c:v>
                </c:pt>
                <c:pt idx="1273">
                  <c:v>0.53881944444444441</c:v>
                </c:pt>
                <c:pt idx="1274">
                  <c:v>0.53925925925925922</c:v>
                </c:pt>
                <c:pt idx="1275">
                  <c:v>0.53965277777777776</c:v>
                </c:pt>
                <c:pt idx="1276">
                  <c:v>0.54008101851851853</c:v>
                </c:pt>
                <c:pt idx="1277">
                  <c:v>0.54052083333333334</c:v>
                </c:pt>
                <c:pt idx="1278">
                  <c:v>0.54094907407407411</c:v>
                </c:pt>
                <c:pt idx="1279">
                  <c:v>0.54134259259259254</c:v>
                </c:pt>
                <c:pt idx="1280">
                  <c:v>0.54178240740740746</c:v>
                </c:pt>
                <c:pt idx="1281">
                  <c:v>0.54221064814814812</c:v>
                </c:pt>
                <c:pt idx="1282">
                  <c:v>0.54263888888888889</c:v>
                </c:pt>
                <c:pt idx="1283">
                  <c:v>0.5430787037037037</c:v>
                </c:pt>
                <c:pt idx="1284">
                  <c:v>0.54350694444444447</c:v>
                </c:pt>
                <c:pt idx="1285">
                  <c:v>0.54394675925925928</c:v>
                </c:pt>
                <c:pt idx="1286">
                  <c:v>0.54437500000000005</c:v>
                </c:pt>
                <c:pt idx="1287">
                  <c:v>0.54480324074074071</c:v>
                </c:pt>
                <c:pt idx="1288">
                  <c:v>0.54524305555555552</c:v>
                </c:pt>
                <c:pt idx="1289">
                  <c:v>0.54567129629629629</c:v>
                </c:pt>
                <c:pt idx="1290">
                  <c:v>0.5461111111111111</c:v>
                </c:pt>
                <c:pt idx="1291">
                  <c:v>0.54653935185185187</c:v>
                </c:pt>
                <c:pt idx="1292">
                  <c:v>0.54696759259259264</c:v>
                </c:pt>
                <c:pt idx="1293">
                  <c:v>0.54740740740740745</c:v>
                </c:pt>
                <c:pt idx="1294">
                  <c:v>0.54783564814814811</c:v>
                </c:pt>
                <c:pt idx="1295">
                  <c:v>0.54826388888888888</c:v>
                </c:pt>
                <c:pt idx="1296">
                  <c:v>0.54870370370370369</c:v>
                </c:pt>
                <c:pt idx="1297">
                  <c:v>0.54913194444444446</c:v>
                </c:pt>
                <c:pt idx="1298">
                  <c:v>0.54957175925925927</c:v>
                </c:pt>
                <c:pt idx="1299">
                  <c:v>0.55000000000000004</c:v>
                </c:pt>
                <c:pt idx="1300">
                  <c:v>0.5504282407407407</c:v>
                </c:pt>
                <c:pt idx="1301">
                  <c:v>0.55086805555555551</c:v>
                </c:pt>
                <c:pt idx="1302">
                  <c:v>0.55129629629629628</c:v>
                </c:pt>
                <c:pt idx="1303">
                  <c:v>0.55168981481481483</c:v>
                </c:pt>
                <c:pt idx="1304">
                  <c:v>0.55212962962962964</c:v>
                </c:pt>
                <c:pt idx="1305">
                  <c:v>0.55255787037037041</c:v>
                </c:pt>
                <c:pt idx="1306">
                  <c:v>0.55299768518518522</c:v>
                </c:pt>
                <c:pt idx="1307">
                  <c:v>0.55342592592592588</c:v>
                </c:pt>
                <c:pt idx="1308">
                  <c:v>0.55385416666666665</c:v>
                </c:pt>
                <c:pt idx="1309">
                  <c:v>0.55429398148148146</c:v>
                </c:pt>
                <c:pt idx="1310">
                  <c:v>0.55472222222222223</c:v>
                </c:pt>
                <c:pt idx="1311">
                  <c:v>0.55516203703703704</c:v>
                </c:pt>
                <c:pt idx="1312">
                  <c:v>0.55559027777777781</c:v>
                </c:pt>
                <c:pt idx="1313">
                  <c:v>0.55601851851851847</c:v>
                </c:pt>
                <c:pt idx="1314">
                  <c:v>0.55645833333333339</c:v>
                </c:pt>
                <c:pt idx="1315">
                  <c:v>0.55685185185185182</c:v>
                </c:pt>
                <c:pt idx="1316">
                  <c:v>0.55728009259259259</c:v>
                </c:pt>
                <c:pt idx="1317">
                  <c:v>0.55768518518518517</c:v>
                </c:pt>
                <c:pt idx="1318">
                  <c:v>0.55811342592592594</c:v>
                </c:pt>
                <c:pt idx="1319">
                  <c:v>0.55854166666666671</c:v>
                </c:pt>
                <c:pt idx="1320">
                  <c:v>0.55898148148148152</c:v>
                </c:pt>
                <c:pt idx="1321">
                  <c:v>0.55940972222222218</c:v>
                </c:pt>
                <c:pt idx="1322">
                  <c:v>0.55984953703703699</c:v>
                </c:pt>
                <c:pt idx="1323">
                  <c:v>0.56027777777777776</c:v>
                </c:pt>
                <c:pt idx="1324">
                  <c:v>0.56070601851851853</c:v>
                </c:pt>
                <c:pt idx="1325">
                  <c:v>0.56114583333333334</c:v>
                </c:pt>
                <c:pt idx="1326">
                  <c:v>0.56157407407407411</c:v>
                </c:pt>
                <c:pt idx="1327">
                  <c:v>0.56201388888888892</c:v>
                </c:pt>
                <c:pt idx="1328">
                  <c:v>0.56244212962962958</c:v>
                </c:pt>
                <c:pt idx="1329">
                  <c:v>0.56287037037037035</c:v>
                </c:pt>
                <c:pt idx="1330">
                  <c:v>0.56331018518518516</c:v>
                </c:pt>
                <c:pt idx="1331">
                  <c:v>0.56373842592592593</c:v>
                </c:pt>
                <c:pt idx="1332">
                  <c:v>0.56417824074074074</c:v>
                </c:pt>
                <c:pt idx="1333">
                  <c:v>0.56460648148148151</c:v>
                </c:pt>
                <c:pt idx="1334">
                  <c:v>0.56503472222222217</c:v>
                </c:pt>
                <c:pt idx="1335">
                  <c:v>0.56547453703703698</c:v>
                </c:pt>
                <c:pt idx="1336">
                  <c:v>0.56590277777777775</c:v>
                </c:pt>
                <c:pt idx="1337">
                  <c:v>0.56633101851851853</c:v>
                </c:pt>
                <c:pt idx="1338">
                  <c:v>0.56677083333333333</c:v>
                </c:pt>
                <c:pt idx="1339">
                  <c:v>0.56719907407407411</c:v>
                </c:pt>
                <c:pt idx="1340">
                  <c:v>0.56763888888888892</c:v>
                </c:pt>
                <c:pt idx="1341">
                  <c:v>0.56806712962962957</c:v>
                </c:pt>
                <c:pt idx="1342">
                  <c:v>0.56849537037037035</c:v>
                </c:pt>
                <c:pt idx="1343">
                  <c:v>0.56893518518518515</c:v>
                </c:pt>
                <c:pt idx="1344">
                  <c:v>0.56936342592592593</c:v>
                </c:pt>
                <c:pt idx="1345">
                  <c:v>0.56980324074074074</c:v>
                </c:pt>
                <c:pt idx="1346">
                  <c:v>0.57023148148148151</c:v>
                </c:pt>
                <c:pt idx="1347">
                  <c:v>0.57065972222222228</c:v>
                </c:pt>
                <c:pt idx="1348">
                  <c:v>0.57109953703703709</c:v>
                </c:pt>
                <c:pt idx="1349">
                  <c:v>0.57152777777777775</c:v>
                </c:pt>
                <c:pt idx="1350">
                  <c:v>0.57196759259259256</c:v>
                </c:pt>
                <c:pt idx="1351">
                  <c:v>0.57239583333333333</c:v>
                </c:pt>
                <c:pt idx="1352">
                  <c:v>0.5728240740740741</c:v>
                </c:pt>
                <c:pt idx="1353">
                  <c:v>0.57326388888888891</c:v>
                </c:pt>
                <c:pt idx="1354">
                  <c:v>0.57369212962962968</c:v>
                </c:pt>
                <c:pt idx="1355">
                  <c:v>0.57412037037037034</c:v>
                </c:pt>
                <c:pt idx="1356">
                  <c:v>0.57456018518518515</c:v>
                </c:pt>
                <c:pt idx="1357">
                  <c:v>0.57498842592592592</c:v>
                </c:pt>
                <c:pt idx="1358">
                  <c:v>0.57542824074074073</c:v>
                </c:pt>
                <c:pt idx="1359">
                  <c:v>0.5758564814814815</c:v>
                </c:pt>
                <c:pt idx="1360">
                  <c:v>0.57628472222222227</c:v>
                </c:pt>
                <c:pt idx="1361">
                  <c:v>0.57672453703703708</c:v>
                </c:pt>
                <c:pt idx="1362">
                  <c:v>0.57715277777777774</c:v>
                </c:pt>
                <c:pt idx="1363">
                  <c:v>0.57759259259259255</c:v>
                </c:pt>
                <c:pt idx="1364">
                  <c:v>0.57802083333333332</c:v>
                </c:pt>
                <c:pt idx="1365">
                  <c:v>0.57844907407407409</c:v>
                </c:pt>
                <c:pt idx="1366">
                  <c:v>0.5788888888888889</c:v>
                </c:pt>
                <c:pt idx="1367">
                  <c:v>0.57931712962962967</c:v>
                </c:pt>
                <c:pt idx="1368">
                  <c:v>0.57975694444444448</c:v>
                </c:pt>
                <c:pt idx="1369">
                  <c:v>0.58018518518518514</c:v>
                </c:pt>
                <c:pt idx="1370">
                  <c:v>0.58061342592592591</c:v>
                </c:pt>
                <c:pt idx="1371">
                  <c:v>0.58101851851851849</c:v>
                </c:pt>
                <c:pt idx="1372">
                  <c:v>0.58144675925925926</c:v>
                </c:pt>
                <c:pt idx="1373">
                  <c:v>0.58187500000000003</c:v>
                </c:pt>
                <c:pt idx="1374">
                  <c:v>0.58231481481481484</c:v>
                </c:pt>
                <c:pt idx="1375">
                  <c:v>0.58270833333333338</c:v>
                </c:pt>
                <c:pt idx="1376">
                  <c:v>0.58313657407407404</c:v>
                </c:pt>
                <c:pt idx="1377">
                  <c:v>0.58357638888888885</c:v>
                </c:pt>
                <c:pt idx="1378">
                  <c:v>0.58400462962962962</c:v>
                </c:pt>
                <c:pt idx="1379">
                  <c:v>0.58444444444444443</c:v>
                </c:pt>
                <c:pt idx="1380">
                  <c:v>0.5848726851851852</c:v>
                </c:pt>
                <c:pt idx="1381">
                  <c:v>0.58530092592592597</c:v>
                </c:pt>
                <c:pt idx="1382">
                  <c:v>0.58574074074074078</c:v>
                </c:pt>
                <c:pt idx="1383">
                  <c:v>0.58616898148148144</c:v>
                </c:pt>
                <c:pt idx="1384">
                  <c:v>0.58659722222222221</c:v>
                </c:pt>
                <c:pt idx="1385">
                  <c:v>0.58703703703703702</c:v>
                </c:pt>
                <c:pt idx="1386">
                  <c:v>0.58746527777777779</c:v>
                </c:pt>
                <c:pt idx="1387">
                  <c:v>0.5879050925925926</c:v>
                </c:pt>
                <c:pt idx="1388">
                  <c:v>0.58833333333333337</c:v>
                </c:pt>
                <c:pt idx="1389">
                  <c:v>0.58876157407407403</c:v>
                </c:pt>
                <c:pt idx="1390">
                  <c:v>0.58920138888888884</c:v>
                </c:pt>
                <c:pt idx="1391">
                  <c:v>0.58962962962962961</c:v>
                </c:pt>
                <c:pt idx="1392">
                  <c:v>0.59006944444444442</c:v>
                </c:pt>
                <c:pt idx="1393">
                  <c:v>0.59049768518518519</c:v>
                </c:pt>
                <c:pt idx="1394">
                  <c:v>0.59092592592592597</c:v>
                </c:pt>
                <c:pt idx="1395">
                  <c:v>0.59136574074074078</c:v>
                </c:pt>
                <c:pt idx="1396">
                  <c:v>0.59179398148148143</c:v>
                </c:pt>
                <c:pt idx="1397">
                  <c:v>0.59223379629629624</c:v>
                </c:pt>
                <c:pt idx="1398">
                  <c:v>0.59266203703703701</c:v>
                </c:pt>
                <c:pt idx="1399">
                  <c:v>0.59309027777777779</c:v>
                </c:pt>
                <c:pt idx="1400">
                  <c:v>0.5935300925925926</c:v>
                </c:pt>
                <c:pt idx="1401">
                  <c:v>0.59395833333333337</c:v>
                </c:pt>
                <c:pt idx="1402">
                  <c:v>0.59439814814814818</c:v>
                </c:pt>
                <c:pt idx="1403">
                  <c:v>0.59482638888888884</c:v>
                </c:pt>
                <c:pt idx="1404">
                  <c:v>0.59525462962962961</c:v>
                </c:pt>
                <c:pt idx="1405">
                  <c:v>0.59569444444444442</c:v>
                </c:pt>
                <c:pt idx="1406">
                  <c:v>0.59612268518518519</c:v>
                </c:pt>
                <c:pt idx="1407">
                  <c:v>0.59655092592592596</c:v>
                </c:pt>
                <c:pt idx="1408">
                  <c:v>0.59699074074074077</c:v>
                </c:pt>
                <c:pt idx="1409">
                  <c:v>0.59741898148148154</c:v>
                </c:pt>
                <c:pt idx="1410">
                  <c:v>0.59785879629629635</c:v>
                </c:pt>
                <c:pt idx="1411">
                  <c:v>0.59825231481481478</c:v>
                </c:pt>
                <c:pt idx="1412">
                  <c:v>0.59868055555555555</c:v>
                </c:pt>
                <c:pt idx="1413">
                  <c:v>0.59912037037037036</c:v>
                </c:pt>
                <c:pt idx="1414">
                  <c:v>0.59954861111111113</c:v>
                </c:pt>
                <c:pt idx="1415">
                  <c:v>0.5999768518518519</c:v>
                </c:pt>
                <c:pt idx="1416">
                  <c:v>0.60041666666666671</c:v>
                </c:pt>
                <c:pt idx="1417">
                  <c:v>0.60084490740740737</c:v>
                </c:pt>
                <c:pt idx="1418">
                  <c:v>0.60128472222222218</c:v>
                </c:pt>
                <c:pt idx="1419">
                  <c:v>0.60171296296296295</c:v>
                </c:pt>
                <c:pt idx="1420">
                  <c:v>0.60214120370370372</c:v>
                </c:pt>
                <c:pt idx="1421">
                  <c:v>0.60258101851851853</c:v>
                </c:pt>
                <c:pt idx="1422">
                  <c:v>0.6030092592592593</c:v>
                </c:pt>
                <c:pt idx="1423">
                  <c:v>0.60344907407407411</c:v>
                </c:pt>
                <c:pt idx="1424">
                  <c:v>0.60387731481481477</c:v>
                </c:pt>
                <c:pt idx="1425">
                  <c:v>0.60430555555555554</c:v>
                </c:pt>
                <c:pt idx="1426">
                  <c:v>0.60474537037037035</c:v>
                </c:pt>
                <c:pt idx="1427">
                  <c:v>0.60517361111111112</c:v>
                </c:pt>
                <c:pt idx="1428">
                  <c:v>0.60561342592592593</c:v>
                </c:pt>
                <c:pt idx="1429">
                  <c:v>0.6060416666666667</c:v>
                </c:pt>
                <c:pt idx="1430">
                  <c:v>0.60646990740740736</c:v>
                </c:pt>
                <c:pt idx="1431">
                  <c:v>0.60690972222222217</c:v>
                </c:pt>
                <c:pt idx="1432">
                  <c:v>0.60733796296296294</c:v>
                </c:pt>
                <c:pt idx="1433">
                  <c:v>0.60776620370370371</c:v>
                </c:pt>
                <c:pt idx="1434">
                  <c:v>0.60820601851851852</c:v>
                </c:pt>
                <c:pt idx="1435">
                  <c:v>0.60863425925925929</c:v>
                </c:pt>
                <c:pt idx="1436">
                  <c:v>0.6090740740740741</c:v>
                </c:pt>
                <c:pt idx="1437">
                  <c:v>0.60950231481481476</c:v>
                </c:pt>
                <c:pt idx="1438">
                  <c:v>0.60993055555555553</c:v>
                </c:pt>
                <c:pt idx="1439">
                  <c:v>0.61037037037037034</c:v>
                </c:pt>
                <c:pt idx="1440">
                  <c:v>0.61079861111111111</c:v>
                </c:pt>
                <c:pt idx="1441">
                  <c:v>0.61122685185185188</c:v>
                </c:pt>
                <c:pt idx="1442">
                  <c:v>0.61159722222222224</c:v>
                </c:pt>
                <c:pt idx="1443">
                  <c:v>0.61202546296296301</c:v>
                </c:pt>
                <c:pt idx="1444">
                  <c:v>0.61241898148148144</c:v>
                </c:pt>
                <c:pt idx="1445">
                  <c:v>0.61285879629629625</c:v>
                </c:pt>
                <c:pt idx="1446">
                  <c:v>0.61325231481481479</c:v>
                </c:pt>
                <c:pt idx="1447">
                  <c:v>0.61368055555555556</c:v>
                </c:pt>
                <c:pt idx="1448">
                  <c:v>0.61412037037037037</c:v>
                </c:pt>
                <c:pt idx="1449">
                  <c:v>0.61454861111111114</c:v>
                </c:pt>
                <c:pt idx="1450">
                  <c:v>0.6149768518518518</c:v>
                </c:pt>
                <c:pt idx="1451">
                  <c:v>0.61541666666666661</c:v>
                </c:pt>
                <c:pt idx="1452">
                  <c:v>0.61584490740740738</c:v>
                </c:pt>
                <c:pt idx="1453">
                  <c:v>0.61628472222222219</c:v>
                </c:pt>
                <c:pt idx="1454">
                  <c:v>0.61671296296296296</c:v>
                </c:pt>
                <c:pt idx="1455">
                  <c:v>0.61714120370370373</c:v>
                </c:pt>
                <c:pt idx="1456">
                  <c:v>0.61758101851851854</c:v>
                </c:pt>
                <c:pt idx="1457">
                  <c:v>0.61800925925925931</c:v>
                </c:pt>
                <c:pt idx="1458">
                  <c:v>0.61844907407407412</c:v>
                </c:pt>
                <c:pt idx="1459">
                  <c:v>0.61887731481481478</c:v>
                </c:pt>
                <c:pt idx="1460">
                  <c:v>0.61930555555555555</c:v>
                </c:pt>
                <c:pt idx="1461">
                  <c:v>0.61974537037037036</c:v>
                </c:pt>
                <c:pt idx="1462">
                  <c:v>0.62017361111111113</c:v>
                </c:pt>
                <c:pt idx="1463">
                  <c:v>0.6206018518518519</c:v>
                </c:pt>
                <c:pt idx="1464">
                  <c:v>0.62104166666666671</c:v>
                </c:pt>
                <c:pt idx="1465">
                  <c:v>0.62146990740740737</c:v>
                </c:pt>
                <c:pt idx="1466">
                  <c:v>0.62190972222222218</c:v>
                </c:pt>
                <c:pt idx="1467">
                  <c:v>0.62233796296296295</c:v>
                </c:pt>
                <c:pt idx="1468">
                  <c:v>0.62276620370370372</c:v>
                </c:pt>
                <c:pt idx="1469">
                  <c:v>0.62320601851851853</c:v>
                </c:pt>
                <c:pt idx="1470">
                  <c:v>0.6236342592592593</c:v>
                </c:pt>
                <c:pt idx="1471">
                  <c:v>0.62407407407407411</c:v>
                </c:pt>
                <c:pt idx="1472">
                  <c:v>0.62450231481481477</c:v>
                </c:pt>
                <c:pt idx="1473">
                  <c:v>0.62493055555555554</c:v>
                </c:pt>
                <c:pt idx="1474">
                  <c:v>0.62537037037037035</c:v>
                </c:pt>
                <c:pt idx="1475">
                  <c:v>0.62579861111111112</c:v>
                </c:pt>
                <c:pt idx="1476">
                  <c:v>0.62623842592592593</c:v>
                </c:pt>
                <c:pt idx="1477">
                  <c:v>0.62666666666666671</c:v>
                </c:pt>
                <c:pt idx="1478">
                  <c:v>0.62709490740740736</c:v>
                </c:pt>
                <c:pt idx="1479">
                  <c:v>0.62753472222222217</c:v>
                </c:pt>
                <c:pt idx="1480">
                  <c:v>0.62796296296296295</c:v>
                </c:pt>
                <c:pt idx="1481">
                  <c:v>0.62835648148148149</c:v>
                </c:pt>
                <c:pt idx="1482">
                  <c:v>0.6287962962962963</c:v>
                </c:pt>
                <c:pt idx="1483">
                  <c:v>0.62922453703703707</c:v>
                </c:pt>
                <c:pt idx="1484">
                  <c:v>0.62965277777777773</c:v>
                </c:pt>
                <c:pt idx="1485">
                  <c:v>0.63009259259259254</c:v>
                </c:pt>
                <c:pt idx="1486">
                  <c:v>0.63048611111111108</c:v>
                </c:pt>
                <c:pt idx="1487">
                  <c:v>0.63091435185185185</c:v>
                </c:pt>
                <c:pt idx="1488">
                  <c:v>0.63135416666666666</c:v>
                </c:pt>
                <c:pt idx="1489">
                  <c:v>0.63178240740740743</c:v>
                </c:pt>
                <c:pt idx="1490">
                  <c:v>0.63222222222222224</c:v>
                </c:pt>
                <c:pt idx="1491">
                  <c:v>0.63265046296296301</c:v>
                </c:pt>
                <c:pt idx="1492">
                  <c:v>0.63307870370370367</c:v>
                </c:pt>
                <c:pt idx="1493">
                  <c:v>0.63351851851851848</c:v>
                </c:pt>
                <c:pt idx="1494">
                  <c:v>0.63394675925925925</c:v>
                </c:pt>
                <c:pt idx="1495">
                  <c:v>0.63438657407407406</c:v>
                </c:pt>
                <c:pt idx="1496">
                  <c:v>0.63481481481481483</c:v>
                </c:pt>
                <c:pt idx="1497">
                  <c:v>0.6352430555555556</c:v>
                </c:pt>
                <c:pt idx="1498">
                  <c:v>0.63568287037037041</c:v>
                </c:pt>
                <c:pt idx="1499">
                  <c:v>0.63611111111111107</c:v>
                </c:pt>
                <c:pt idx="1500">
                  <c:v>0.63655092592592588</c:v>
                </c:pt>
                <c:pt idx="1501">
                  <c:v>0.63697916666666665</c:v>
                </c:pt>
                <c:pt idx="1502">
                  <c:v>0.63740740740740742</c:v>
                </c:pt>
                <c:pt idx="1503">
                  <c:v>0.6378125</c:v>
                </c:pt>
                <c:pt idx="1504">
                  <c:v>0.63824074074074078</c:v>
                </c:pt>
                <c:pt idx="1505">
                  <c:v>0.63866898148148143</c:v>
                </c:pt>
                <c:pt idx="1506">
                  <c:v>0.63910879629629624</c:v>
                </c:pt>
                <c:pt idx="1507">
                  <c:v>0.63953703703703701</c:v>
                </c:pt>
                <c:pt idx="1508">
                  <c:v>0.63997685185185182</c:v>
                </c:pt>
                <c:pt idx="1509">
                  <c:v>0.6404050925925926</c:v>
                </c:pt>
                <c:pt idx="1510">
                  <c:v>0.64083333333333337</c:v>
                </c:pt>
                <c:pt idx="1511">
                  <c:v>0.64127314814814818</c:v>
                </c:pt>
                <c:pt idx="1512">
                  <c:v>0.64170138888888884</c:v>
                </c:pt>
                <c:pt idx="1513">
                  <c:v>0.64212962962962961</c:v>
                </c:pt>
                <c:pt idx="1514">
                  <c:v>0.64256944444444442</c:v>
                </c:pt>
                <c:pt idx="1515">
                  <c:v>0.64296296296296296</c:v>
                </c:pt>
                <c:pt idx="1516">
                  <c:v>0.64340277777777777</c:v>
                </c:pt>
                <c:pt idx="1517">
                  <c:v>0.64383101851851854</c:v>
                </c:pt>
                <c:pt idx="1518">
                  <c:v>0.64425925925925931</c:v>
                </c:pt>
                <c:pt idx="1519">
                  <c:v>0.64466435185185189</c:v>
                </c:pt>
                <c:pt idx="1520">
                  <c:v>0.64509259259259255</c:v>
                </c:pt>
                <c:pt idx="1521">
                  <c:v>0.64552083333333332</c:v>
                </c:pt>
                <c:pt idx="1522">
                  <c:v>0.64596064814814813</c:v>
                </c:pt>
                <c:pt idx="1523">
                  <c:v>0.6463888888888889</c:v>
                </c:pt>
                <c:pt idx="1524">
                  <c:v>0.64681712962962967</c:v>
                </c:pt>
                <c:pt idx="1525">
                  <c:v>0.64725694444444448</c:v>
                </c:pt>
                <c:pt idx="1526">
                  <c:v>0.64768518518518514</c:v>
                </c:pt>
                <c:pt idx="1527">
                  <c:v>0.64812499999999995</c:v>
                </c:pt>
                <c:pt idx="1528">
                  <c:v>0.64855324074074072</c:v>
                </c:pt>
                <c:pt idx="1529">
                  <c:v>0.64898148148148149</c:v>
                </c:pt>
                <c:pt idx="1530">
                  <c:v>0.6494212962962963</c:v>
                </c:pt>
                <c:pt idx="1531">
                  <c:v>0.64984953703703707</c:v>
                </c:pt>
                <c:pt idx="1532">
                  <c:v>0.65028935185185188</c:v>
                </c:pt>
                <c:pt idx="1533">
                  <c:v>0.65071759259259254</c:v>
                </c:pt>
                <c:pt idx="1534">
                  <c:v>0.65111111111111108</c:v>
                </c:pt>
                <c:pt idx="1535">
                  <c:v>0.65155092592592589</c:v>
                </c:pt>
                <c:pt idx="1536">
                  <c:v>0.65197916666666667</c:v>
                </c:pt>
                <c:pt idx="1537">
                  <c:v>0.65240740740740744</c:v>
                </c:pt>
                <c:pt idx="1538">
                  <c:v>0.65284722222222225</c:v>
                </c:pt>
                <c:pt idx="1539">
                  <c:v>0.65327546296296302</c:v>
                </c:pt>
                <c:pt idx="1540">
                  <c:v>0.65371527777777783</c:v>
                </c:pt>
                <c:pt idx="1541">
                  <c:v>0.65414351851851849</c:v>
                </c:pt>
                <c:pt idx="1542">
                  <c:v>0.65457175925925926</c:v>
                </c:pt>
                <c:pt idx="1543">
                  <c:v>0.65501157407407407</c:v>
                </c:pt>
                <c:pt idx="1544">
                  <c:v>0.65543981481481484</c:v>
                </c:pt>
                <c:pt idx="1545">
                  <c:v>0.65586805555555561</c:v>
                </c:pt>
                <c:pt idx="1546">
                  <c:v>0.65630787037037042</c:v>
                </c:pt>
                <c:pt idx="1547">
                  <c:v>0.65673611111111108</c:v>
                </c:pt>
                <c:pt idx="1548">
                  <c:v>0.65717592592592589</c:v>
                </c:pt>
                <c:pt idx="1549">
                  <c:v>0.65760416666666666</c:v>
                </c:pt>
                <c:pt idx="1550">
                  <c:v>0.65803240740740743</c:v>
                </c:pt>
                <c:pt idx="1551">
                  <c:v>0.65847222222222224</c:v>
                </c:pt>
                <c:pt idx="1552">
                  <c:v>0.65890046296296301</c:v>
                </c:pt>
                <c:pt idx="1553">
                  <c:v>0.65934027777777782</c:v>
                </c:pt>
                <c:pt idx="1554">
                  <c:v>0.65976851851851848</c:v>
                </c:pt>
                <c:pt idx="1555">
                  <c:v>0.66019675925925925</c:v>
                </c:pt>
                <c:pt idx="1556">
                  <c:v>0.66063657407407406</c:v>
                </c:pt>
                <c:pt idx="1557">
                  <c:v>0.66106481481481483</c:v>
                </c:pt>
                <c:pt idx="1558">
                  <c:v>0.66150462962962964</c:v>
                </c:pt>
                <c:pt idx="1559">
                  <c:v>0.66193287037037041</c:v>
                </c:pt>
                <c:pt idx="1560">
                  <c:v>0.66236111111111107</c:v>
                </c:pt>
                <c:pt idx="1561">
                  <c:v>0.66280092592592588</c:v>
                </c:pt>
                <c:pt idx="1562">
                  <c:v>0.66322916666666665</c:v>
                </c:pt>
                <c:pt idx="1563">
                  <c:v>0.66365740740740742</c:v>
                </c:pt>
                <c:pt idx="1564">
                  <c:v>0.66409722222222223</c:v>
                </c:pt>
                <c:pt idx="1565">
                  <c:v>0.66449074074074077</c:v>
                </c:pt>
                <c:pt idx="1566">
                  <c:v>0.66488425925925931</c:v>
                </c:pt>
                <c:pt idx="1567">
                  <c:v>0.66532407407407412</c:v>
                </c:pt>
                <c:pt idx="1568">
                  <c:v>0.66575231481481478</c:v>
                </c:pt>
                <c:pt idx="1569">
                  <c:v>0.66619212962962959</c:v>
                </c:pt>
                <c:pt idx="1570">
                  <c:v>0.66662037037037036</c:v>
                </c:pt>
                <c:pt idx="1571">
                  <c:v>0.66701388888888891</c:v>
                </c:pt>
                <c:pt idx="1572">
                  <c:v>0.66745370370370372</c:v>
                </c:pt>
                <c:pt idx="1573">
                  <c:v>0.66788194444444449</c:v>
                </c:pt>
                <c:pt idx="1574">
                  <c:v>0.66831018518518515</c:v>
                </c:pt>
                <c:pt idx="1575">
                  <c:v>0.66874999999999996</c:v>
                </c:pt>
                <c:pt idx="1576">
                  <c:v>0.66917824074074073</c:v>
                </c:pt>
                <c:pt idx="1577">
                  <c:v>0.6696064814814815</c:v>
                </c:pt>
                <c:pt idx="1578">
                  <c:v>0.67001157407407408</c:v>
                </c:pt>
                <c:pt idx="1579">
                  <c:v>0.67043981481481485</c:v>
                </c:pt>
                <c:pt idx="1580">
                  <c:v>0.67083333333333328</c:v>
                </c:pt>
                <c:pt idx="1581">
                  <c:v>0.6712731481481482</c:v>
                </c:pt>
                <c:pt idx="1582">
                  <c:v>0.67170138888888886</c:v>
                </c:pt>
                <c:pt idx="1583">
                  <c:v>0.67214120370370367</c:v>
                </c:pt>
                <c:pt idx="1584">
                  <c:v>0.67256944444444444</c:v>
                </c:pt>
                <c:pt idx="1585">
                  <c:v>0.67296296296296299</c:v>
                </c:pt>
                <c:pt idx="1586">
                  <c:v>0.67340277777777779</c:v>
                </c:pt>
                <c:pt idx="1587">
                  <c:v>0.67383101851851857</c:v>
                </c:pt>
                <c:pt idx="1588">
                  <c:v>0.67425925925925922</c:v>
                </c:pt>
                <c:pt idx="1589">
                  <c:v>0.67469907407407403</c:v>
                </c:pt>
                <c:pt idx="1590">
                  <c:v>0.67512731481481481</c:v>
                </c:pt>
                <c:pt idx="1591">
                  <c:v>0.67555555555555558</c:v>
                </c:pt>
                <c:pt idx="1592">
                  <c:v>0.67599537037037039</c:v>
                </c:pt>
                <c:pt idx="1593">
                  <c:v>0.67642361111111116</c:v>
                </c:pt>
                <c:pt idx="1594">
                  <c:v>0.67686342592592597</c:v>
                </c:pt>
                <c:pt idx="1595">
                  <c:v>0.67729166666666663</c:v>
                </c:pt>
                <c:pt idx="1596">
                  <c:v>0.6777199074074074</c:v>
                </c:pt>
                <c:pt idx="1597">
                  <c:v>0.67815972222222221</c:v>
                </c:pt>
                <c:pt idx="1598">
                  <c:v>0.67855324074074075</c:v>
                </c:pt>
                <c:pt idx="1599">
                  <c:v>0.67898148148148152</c:v>
                </c:pt>
                <c:pt idx="1600">
                  <c:v>0.67942129629629633</c:v>
                </c:pt>
                <c:pt idx="1601">
                  <c:v>0.67984953703703699</c:v>
                </c:pt>
                <c:pt idx="1602">
                  <c:v>0.6802893518518518</c:v>
                </c:pt>
                <c:pt idx="1603">
                  <c:v>0.68071759259259257</c:v>
                </c:pt>
                <c:pt idx="1604">
                  <c:v>0.68114583333333334</c:v>
                </c:pt>
                <c:pt idx="1605">
                  <c:v>0.68155092592592592</c:v>
                </c:pt>
                <c:pt idx="1606">
                  <c:v>0.68197916666666669</c:v>
                </c:pt>
                <c:pt idx="1607">
                  <c:v>0.68240740740740746</c:v>
                </c:pt>
                <c:pt idx="1608">
                  <c:v>0.68284722222222227</c:v>
                </c:pt>
                <c:pt idx="1609">
                  <c:v>0.68327546296296293</c:v>
                </c:pt>
                <c:pt idx="1610">
                  <c:v>0.6837037037037037</c:v>
                </c:pt>
                <c:pt idx="1611">
                  <c:v>0.68414351851851851</c:v>
                </c:pt>
                <c:pt idx="1612">
                  <c:v>0.68457175925925928</c:v>
                </c:pt>
                <c:pt idx="1613">
                  <c:v>0.68496527777777783</c:v>
                </c:pt>
                <c:pt idx="1614">
                  <c:v>0.68540509259259264</c:v>
                </c:pt>
                <c:pt idx="1615">
                  <c:v>0.68583333333333329</c:v>
                </c:pt>
                <c:pt idx="1616">
                  <c:v>0.6862731481481481</c:v>
                </c:pt>
                <c:pt idx="1617">
                  <c:v>0.68666666666666665</c:v>
                </c:pt>
                <c:pt idx="1618">
                  <c:v>0.68709490740740742</c:v>
                </c:pt>
                <c:pt idx="1619">
                  <c:v>0.68753472222222223</c:v>
                </c:pt>
                <c:pt idx="1620">
                  <c:v>0.687962962962963</c:v>
                </c:pt>
                <c:pt idx="1621">
                  <c:v>0.68839120370370366</c:v>
                </c:pt>
                <c:pt idx="1622">
                  <c:v>0.68883101851851847</c:v>
                </c:pt>
                <c:pt idx="1623">
                  <c:v>0.68925925925925924</c:v>
                </c:pt>
                <c:pt idx="1624">
                  <c:v>0.68969907407407405</c:v>
                </c:pt>
                <c:pt idx="1625">
                  <c:v>0.69012731481481482</c:v>
                </c:pt>
                <c:pt idx="1626">
                  <c:v>0.69055555555555559</c:v>
                </c:pt>
                <c:pt idx="1627">
                  <c:v>0.6909953703703704</c:v>
                </c:pt>
                <c:pt idx="1628">
                  <c:v>0.69142361111111106</c:v>
                </c:pt>
                <c:pt idx="1629">
                  <c:v>0.69186342592592598</c:v>
                </c:pt>
                <c:pt idx="1630">
                  <c:v>0.69229166666666664</c:v>
                </c:pt>
                <c:pt idx="1631">
                  <c:v>0.69271990740740741</c:v>
                </c:pt>
                <c:pt idx="1632">
                  <c:v>0.69315972222222222</c:v>
                </c:pt>
                <c:pt idx="1633">
                  <c:v>0.69358796296296299</c:v>
                </c:pt>
                <c:pt idx="1634">
                  <c:v>0.69401620370370365</c:v>
                </c:pt>
                <c:pt idx="1635">
                  <c:v>0.69445601851851857</c:v>
                </c:pt>
                <c:pt idx="1636">
                  <c:v>0.69488425925925923</c:v>
                </c:pt>
                <c:pt idx="1637">
                  <c:v>0.69532407407407404</c:v>
                </c:pt>
                <c:pt idx="1638">
                  <c:v>0.69575231481481481</c:v>
                </c:pt>
                <c:pt idx="1639">
                  <c:v>0.69618055555555558</c:v>
                </c:pt>
                <c:pt idx="1640">
                  <c:v>0.69662037037037039</c:v>
                </c:pt>
                <c:pt idx="1641">
                  <c:v>0.69704861111111116</c:v>
                </c:pt>
                <c:pt idx="1642">
                  <c:v>0.69748842592592597</c:v>
                </c:pt>
                <c:pt idx="1643">
                  <c:v>0.69791666666666663</c:v>
                </c:pt>
                <c:pt idx="1644">
                  <c:v>0.6983449074074074</c:v>
                </c:pt>
                <c:pt idx="1645">
                  <c:v>0.69878472222222221</c:v>
                </c:pt>
                <c:pt idx="1646">
                  <c:v>0.69921296296296298</c:v>
                </c:pt>
                <c:pt idx="1647">
                  <c:v>0.69965277777777779</c:v>
                </c:pt>
                <c:pt idx="1648">
                  <c:v>0.70008101851851856</c:v>
                </c:pt>
                <c:pt idx="1649">
                  <c:v>0.70050925925925922</c:v>
                </c:pt>
                <c:pt idx="1650">
                  <c:v>0.70094907407407403</c:v>
                </c:pt>
                <c:pt idx="1651">
                  <c:v>0.7013773148148148</c:v>
                </c:pt>
                <c:pt idx="1652">
                  <c:v>0.70180555555555557</c:v>
                </c:pt>
                <c:pt idx="1653">
                  <c:v>0.70224537037037038</c:v>
                </c:pt>
                <c:pt idx="1654">
                  <c:v>0.70263888888888892</c:v>
                </c:pt>
                <c:pt idx="1655">
                  <c:v>0.70306712962962958</c:v>
                </c:pt>
                <c:pt idx="1656">
                  <c:v>0.70347222222222228</c:v>
                </c:pt>
                <c:pt idx="1657">
                  <c:v>0.70390046296296294</c:v>
                </c:pt>
                <c:pt idx="1658">
                  <c:v>0.70434027777777775</c:v>
                </c:pt>
                <c:pt idx="1659">
                  <c:v>0.70476851851851852</c:v>
                </c:pt>
                <c:pt idx="1660">
                  <c:v>0.70519675925925929</c:v>
                </c:pt>
                <c:pt idx="1661">
                  <c:v>0.7056365740740741</c:v>
                </c:pt>
                <c:pt idx="1662">
                  <c:v>0.70606481481481487</c:v>
                </c:pt>
                <c:pt idx="1663">
                  <c:v>0.70649305555555553</c:v>
                </c:pt>
                <c:pt idx="1664">
                  <c:v>0.70693287037037034</c:v>
                </c:pt>
                <c:pt idx="1665">
                  <c:v>0.70736111111111111</c:v>
                </c:pt>
                <c:pt idx="1666">
                  <c:v>0.70780092592592592</c:v>
                </c:pt>
                <c:pt idx="1667">
                  <c:v>0.70819444444444446</c:v>
                </c:pt>
                <c:pt idx="1668">
                  <c:v>0.70862268518518523</c:v>
                </c:pt>
                <c:pt idx="1669">
                  <c:v>0.70906250000000004</c:v>
                </c:pt>
                <c:pt idx="1670">
                  <c:v>0.7094907407407407</c:v>
                </c:pt>
                <c:pt idx="1671">
                  <c:v>0.70991898148148147</c:v>
                </c:pt>
                <c:pt idx="1672">
                  <c:v>0.71035879629629628</c:v>
                </c:pt>
                <c:pt idx="1673">
                  <c:v>0.71078703703703705</c:v>
                </c:pt>
                <c:pt idx="1674">
                  <c:v>0.71122685185185186</c:v>
                </c:pt>
                <c:pt idx="1675">
                  <c:v>0.71165509259259263</c:v>
                </c:pt>
                <c:pt idx="1676">
                  <c:v>0.71208333333333329</c:v>
                </c:pt>
                <c:pt idx="1677">
                  <c:v>0.7125231481481481</c:v>
                </c:pt>
                <c:pt idx="1678">
                  <c:v>0.71295138888888887</c:v>
                </c:pt>
                <c:pt idx="1679">
                  <c:v>0.71334490740740741</c:v>
                </c:pt>
                <c:pt idx="1680">
                  <c:v>0.71378472222222222</c:v>
                </c:pt>
                <c:pt idx="1681">
                  <c:v>0.71421296296296299</c:v>
                </c:pt>
                <c:pt idx="1682">
                  <c:v>0.7146527777777778</c:v>
                </c:pt>
                <c:pt idx="1683">
                  <c:v>0.71508101851851846</c:v>
                </c:pt>
                <c:pt idx="1684">
                  <c:v>0.71550925925925923</c:v>
                </c:pt>
                <c:pt idx="1685">
                  <c:v>0.71594907407407404</c:v>
                </c:pt>
                <c:pt idx="1686">
                  <c:v>0.71637731481481481</c:v>
                </c:pt>
                <c:pt idx="1687">
                  <c:v>0.71680555555555558</c:v>
                </c:pt>
                <c:pt idx="1688">
                  <c:v>0.71724537037037039</c:v>
                </c:pt>
                <c:pt idx="1689">
                  <c:v>0.71767361111111116</c:v>
                </c:pt>
                <c:pt idx="1690">
                  <c:v>0.71811342592592597</c:v>
                </c:pt>
                <c:pt idx="1691">
                  <c:v>0.71854166666666663</c:v>
                </c:pt>
                <c:pt idx="1692">
                  <c:v>0.7189699074074074</c:v>
                </c:pt>
                <c:pt idx="1693">
                  <c:v>0.71940972222222221</c:v>
                </c:pt>
                <c:pt idx="1694">
                  <c:v>0.71983796296296299</c:v>
                </c:pt>
                <c:pt idx="1695">
                  <c:v>0.72027777777777779</c:v>
                </c:pt>
                <c:pt idx="1696">
                  <c:v>0.72070601851851857</c:v>
                </c:pt>
                <c:pt idx="1697">
                  <c:v>0.72113425925925922</c:v>
                </c:pt>
                <c:pt idx="1698">
                  <c:v>0.72157407407407403</c:v>
                </c:pt>
                <c:pt idx="1699">
                  <c:v>0.72200231481481481</c:v>
                </c:pt>
                <c:pt idx="1700">
                  <c:v>0.72244212962962961</c:v>
                </c:pt>
                <c:pt idx="1701">
                  <c:v>0.72287037037037039</c:v>
                </c:pt>
                <c:pt idx="1702">
                  <c:v>0.72329861111111116</c:v>
                </c:pt>
                <c:pt idx="1703">
                  <c:v>0.72365740740740736</c:v>
                </c:pt>
                <c:pt idx="1704">
                  <c:v>0.72409722222222217</c:v>
                </c:pt>
                <c:pt idx="1705">
                  <c:v>0.72452546296296294</c:v>
                </c:pt>
                <c:pt idx="1706">
                  <c:v>0.72496527777777775</c:v>
                </c:pt>
                <c:pt idx="1707">
                  <c:v>0.72539351851851852</c:v>
                </c:pt>
                <c:pt idx="1708">
                  <c:v>0.72582175925925929</c:v>
                </c:pt>
                <c:pt idx="1709">
                  <c:v>0.7262615740740741</c:v>
                </c:pt>
                <c:pt idx="1710">
                  <c:v>0.72665509259259264</c:v>
                </c:pt>
                <c:pt idx="1711">
                  <c:v>0.7270833333333333</c:v>
                </c:pt>
                <c:pt idx="1712">
                  <c:v>0.72752314814814811</c:v>
                </c:pt>
                <c:pt idx="1713">
                  <c:v>0.72795138888888888</c:v>
                </c:pt>
                <c:pt idx="1714">
                  <c:v>0.72837962962962965</c:v>
                </c:pt>
                <c:pt idx="1715">
                  <c:v>0.72881944444444446</c:v>
                </c:pt>
                <c:pt idx="1716">
                  <c:v>0.72924768518518523</c:v>
                </c:pt>
                <c:pt idx="1717">
                  <c:v>0.72968750000000004</c:v>
                </c:pt>
                <c:pt idx="1718">
                  <c:v>0.7301157407407407</c:v>
                </c:pt>
                <c:pt idx="1719">
                  <c:v>0.73054398148148147</c:v>
                </c:pt>
                <c:pt idx="1720">
                  <c:v>0.73098379629629628</c:v>
                </c:pt>
                <c:pt idx="1721">
                  <c:v>0.73141203703703705</c:v>
                </c:pt>
                <c:pt idx="1722">
                  <c:v>0.73185185185185186</c:v>
                </c:pt>
                <c:pt idx="1723">
                  <c:v>0.73228009259259264</c:v>
                </c:pt>
                <c:pt idx="1724">
                  <c:v>0.73270833333333329</c:v>
                </c:pt>
                <c:pt idx="1725">
                  <c:v>0.7331481481481481</c:v>
                </c:pt>
                <c:pt idx="1726">
                  <c:v>0.73357638888888888</c:v>
                </c:pt>
                <c:pt idx="1727">
                  <c:v>0.73401620370370368</c:v>
                </c:pt>
                <c:pt idx="1728">
                  <c:v>0.73444444444444446</c:v>
                </c:pt>
                <c:pt idx="1729">
                  <c:v>0.73487268518518523</c:v>
                </c:pt>
                <c:pt idx="1730">
                  <c:v>0.73531250000000004</c:v>
                </c:pt>
                <c:pt idx="1731">
                  <c:v>0.7357407407407407</c:v>
                </c:pt>
                <c:pt idx="1732">
                  <c:v>0.7361805555555555</c:v>
                </c:pt>
                <c:pt idx="1733">
                  <c:v>0.73660879629629628</c:v>
                </c:pt>
                <c:pt idx="1734">
                  <c:v>0.73700231481481482</c:v>
                </c:pt>
                <c:pt idx="1735">
                  <c:v>0.73744212962962963</c:v>
                </c:pt>
                <c:pt idx="1736">
                  <c:v>0.7378703703703704</c:v>
                </c:pt>
                <c:pt idx="1737">
                  <c:v>0.73829861111111106</c:v>
                </c:pt>
                <c:pt idx="1738">
                  <c:v>0.73873842592592598</c:v>
                </c:pt>
                <c:pt idx="1739">
                  <c:v>0.73916666666666664</c:v>
                </c:pt>
                <c:pt idx="1740">
                  <c:v>0.73959490740740741</c:v>
                </c:pt>
                <c:pt idx="1741">
                  <c:v>0.74003472222222222</c:v>
                </c:pt>
                <c:pt idx="1742">
                  <c:v>0.74046296296296299</c:v>
                </c:pt>
                <c:pt idx="1743">
                  <c:v>0.7409027777777778</c:v>
                </c:pt>
                <c:pt idx="1744">
                  <c:v>0.74133101851851857</c:v>
                </c:pt>
                <c:pt idx="1745">
                  <c:v>0.74175925925925923</c:v>
                </c:pt>
                <c:pt idx="1746">
                  <c:v>0.74216435185185181</c:v>
                </c:pt>
                <c:pt idx="1747">
                  <c:v>0.74259259259259258</c:v>
                </c:pt>
                <c:pt idx="1748">
                  <c:v>0.74302083333333335</c:v>
                </c:pt>
                <c:pt idx="1749">
                  <c:v>0.74346064814814816</c:v>
                </c:pt>
                <c:pt idx="1750">
                  <c:v>0.74388888888888893</c:v>
                </c:pt>
                <c:pt idx="1751">
                  <c:v>0.74432870370370374</c:v>
                </c:pt>
                <c:pt idx="1752">
                  <c:v>0.7447569444444444</c:v>
                </c:pt>
                <c:pt idx="1753">
                  <c:v>0.74518518518518517</c:v>
                </c:pt>
                <c:pt idx="1754">
                  <c:v>0.74562499999999998</c:v>
                </c:pt>
                <c:pt idx="1755">
                  <c:v>0.74605324074074075</c:v>
                </c:pt>
                <c:pt idx="1756">
                  <c:v>0.74649305555555556</c:v>
                </c:pt>
                <c:pt idx="1757">
                  <c:v>0.74692129629629633</c:v>
                </c:pt>
                <c:pt idx="1758">
                  <c:v>0.74734953703703699</c:v>
                </c:pt>
                <c:pt idx="1759">
                  <c:v>0.7477893518518518</c:v>
                </c:pt>
                <c:pt idx="1760">
                  <c:v>0.74821759259259257</c:v>
                </c:pt>
                <c:pt idx="1761">
                  <c:v>0.74865740740740738</c:v>
                </c:pt>
                <c:pt idx="1762">
                  <c:v>0.7490162037037037</c:v>
                </c:pt>
                <c:pt idx="1763">
                  <c:v>0.74944444444444447</c:v>
                </c:pt>
                <c:pt idx="1764">
                  <c:v>0.74983796296296301</c:v>
                </c:pt>
                <c:pt idx="1765">
                  <c:v>0.75027777777777782</c:v>
                </c:pt>
                <c:pt idx="1766">
                  <c:v>0.75070601851851848</c:v>
                </c:pt>
                <c:pt idx="1767">
                  <c:v>0.75113425925925925</c:v>
                </c:pt>
                <c:pt idx="1768">
                  <c:v>0.75157407407407406</c:v>
                </c:pt>
                <c:pt idx="1769">
                  <c:v>0.75200231481481483</c:v>
                </c:pt>
                <c:pt idx="1770">
                  <c:v>0.75244212962962964</c:v>
                </c:pt>
                <c:pt idx="1771">
                  <c:v>0.75287037037037041</c:v>
                </c:pt>
                <c:pt idx="1772">
                  <c:v>0.75329861111111107</c:v>
                </c:pt>
                <c:pt idx="1773">
                  <c:v>0.75373842592592588</c:v>
                </c:pt>
                <c:pt idx="1774">
                  <c:v>0.75416666666666665</c:v>
                </c:pt>
                <c:pt idx="1775">
                  <c:v>0.75460648148148146</c:v>
                </c:pt>
                <c:pt idx="1776">
                  <c:v>0.75503472222222223</c:v>
                </c:pt>
                <c:pt idx="1777">
                  <c:v>0.755462962962963</c:v>
                </c:pt>
                <c:pt idx="1778">
                  <c:v>0.75590277777777781</c:v>
                </c:pt>
                <c:pt idx="1779">
                  <c:v>0.75633101851851847</c:v>
                </c:pt>
                <c:pt idx="1780">
                  <c:v>0.75675925925925924</c:v>
                </c:pt>
                <c:pt idx="1781">
                  <c:v>0.75719907407407405</c:v>
                </c:pt>
                <c:pt idx="1782">
                  <c:v>0.75762731481481482</c:v>
                </c:pt>
                <c:pt idx="1783">
                  <c:v>0.75806712962962963</c:v>
                </c:pt>
                <c:pt idx="1784">
                  <c:v>0.7584953703703704</c:v>
                </c:pt>
                <c:pt idx="1785">
                  <c:v>0.75892361111111106</c:v>
                </c:pt>
                <c:pt idx="1786">
                  <c:v>0.75936342592592587</c:v>
                </c:pt>
                <c:pt idx="1787">
                  <c:v>0.75979166666666664</c:v>
                </c:pt>
                <c:pt idx="1788">
                  <c:v>0.76023148148148145</c:v>
                </c:pt>
                <c:pt idx="1789">
                  <c:v>0.76065972222222222</c:v>
                </c:pt>
                <c:pt idx="1790">
                  <c:v>0.76108796296296299</c:v>
                </c:pt>
                <c:pt idx="1791">
                  <c:v>0.7615277777777778</c:v>
                </c:pt>
                <c:pt idx="1792">
                  <c:v>0.76195601851851846</c:v>
                </c:pt>
                <c:pt idx="1793">
                  <c:v>0.76239583333333338</c:v>
                </c:pt>
                <c:pt idx="1794">
                  <c:v>0.76278935185185182</c:v>
                </c:pt>
                <c:pt idx="1795">
                  <c:v>0.76321759259259259</c:v>
                </c:pt>
                <c:pt idx="1796">
                  <c:v>0.7636574074074074</c:v>
                </c:pt>
                <c:pt idx="1797">
                  <c:v>0.76408564814814817</c:v>
                </c:pt>
                <c:pt idx="1798">
                  <c:v>0.76451388888888894</c:v>
                </c:pt>
                <c:pt idx="1799">
                  <c:v>0.76491898148148152</c:v>
                </c:pt>
                <c:pt idx="1800">
                  <c:v>0.76534722222222218</c:v>
                </c:pt>
                <c:pt idx="1801">
                  <c:v>0.76577546296296295</c:v>
                </c:pt>
                <c:pt idx="1802">
                  <c:v>0.76621527777777776</c:v>
                </c:pt>
                <c:pt idx="1803">
                  <c:v>0.76664351851851853</c:v>
                </c:pt>
                <c:pt idx="1804">
                  <c:v>0.76708333333333334</c:v>
                </c:pt>
                <c:pt idx="1805">
                  <c:v>0.76751157407407411</c:v>
                </c:pt>
                <c:pt idx="1806">
                  <c:v>0.76793981481481477</c:v>
                </c:pt>
                <c:pt idx="1807">
                  <c:v>0.76837962962962958</c:v>
                </c:pt>
                <c:pt idx="1808">
                  <c:v>0.76880787037037035</c:v>
                </c:pt>
                <c:pt idx="1809">
                  <c:v>0.76923611111111112</c:v>
                </c:pt>
                <c:pt idx="1810">
                  <c:v>0.76967592592592593</c:v>
                </c:pt>
                <c:pt idx="1811">
                  <c:v>0.77006944444444447</c:v>
                </c:pt>
                <c:pt idx="1812">
                  <c:v>0.77049768518518513</c:v>
                </c:pt>
                <c:pt idx="1813">
                  <c:v>0.77090277777777783</c:v>
                </c:pt>
                <c:pt idx="1814">
                  <c:v>0.77133101851851849</c:v>
                </c:pt>
                <c:pt idx="1815">
                  <c:v>0.77177083333333329</c:v>
                </c:pt>
                <c:pt idx="1816">
                  <c:v>0.77219907407407407</c:v>
                </c:pt>
                <c:pt idx="1817">
                  <c:v>0.77262731481481484</c:v>
                </c:pt>
                <c:pt idx="1818">
                  <c:v>0.77306712962962965</c:v>
                </c:pt>
                <c:pt idx="1819">
                  <c:v>0.77349537037037042</c:v>
                </c:pt>
                <c:pt idx="1820">
                  <c:v>0.77392361111111108</c:v>
                </c:pt>
                <c:pt idx="1821">
                  <c:v>0.77436342592592589</c:v>
                </c:pt>
                <c:pt idx="1822">
                  <c:v>0.77479166666666666</c:v>
                </c:pt>
                <c:pt idx="1823">
                  <c:v>0.77523148148148147</c:v>
                </c:pt>
                <c:pt idx="1824">
                  <c:v>0.77565972222222224</c:v>
                </c:pt>
                <c:pt idx="1825">
                  <c:v>0.77608796296296301</c:v>
                </c:pt>
                <c:pt idx="1826">
                  <c:v>0.77652777777777782</c:v>
                </c:pt>
                <c:pt idx="1827">
                  <c:v>0.77695601851851848</c:v>
                </c:pt>
                <c:pt idx="1828">
                  <c:v>0.77739583333333329</c:v>
                </c:pt>
                <c:pt idx="1829">
                  <c:v>0.77778935185185183</c:v>
                </c:pt>
                <c:pt idx="1830">
                  <c:v>0.7782175925925926</c:v>
                </c:pt>
                <c:pt idx="1831">
                  <c:v>0.77865740740740741</c:v>
                </c:pt>
                <c:pt idx="1832">
                  <c:v>0.77908564814814818</c:v>
                </c:pt>
                <c:pt idx="1833">
                  <c:v>0.77951388888888884</c:v>
                </c:pt>
                <c:pt idx="1834">
                  <c:v>0.77995370370370365</c:v>
                </c:pt>
                <c:pt idx="1835">
                  <c:v>0.78038194444444442</c:v>
                </c:pt>
                <c:pt idx="1836">
                  <c:v>0.78082175925925923</c:v>
                </c:pt>
                <c:pt idx="1837">
                  <c:v>0.78125</c:v>
                </c:pt>
                <c:pt idx="1838">
                  <c:v>0.78167824074074077</c:v>
                </c:pt>
                <c:pt idx="1839">
                  <c:v>0.78211805555555558</c:v>
                </c:pt>
                <c:pt idx="1840">
                  <c:v>0.78254629629629635</c:v>
                </c:pt>
                <c:pt idx="1841">
                  <c:v>0.78297453703703701</c:v>
                </c:pt>
                <c:pt idx="1842">
                  <c:v>0.78341435185185182</c:v>
                </c:pt>
                <c:pt idx="1843">
                  <c:v>0.78384259259259259</c:v>
                </c:pt>
                <c:pt idx="1844">
                  <c:v>0.7842824074074074</c:v>
                </c:pt>
                <c:pt idx="1845">
                  <c:v>0.78471064814814817</c:v>
                </c:pt>
                <c:pt idx="1846">
                  <c:v>0.78513888888888894</c:v>
                </c:pt>
                <c:pt idx="1847">
                  <c:v>0.78554398148148152</c:v>
                </c:pt>
                <c:pt idx="1848">
                  <c:v>0.78597222222222218</c:v>
                </c:pt>
                <c:pt idx="1849">
                  <c:v>0.78640046296296295</c:v>
                </c:pt>
                <c:pt idx="1850">
                  <c:v>0.78684027777777776</c:v>
                </c:pt>
                <c:pt idx="1851">
                  <c:v>0.78726851851851853</c:v>
                </c:pt>
                <c:pt idx="1852">
                  <c:v>0.78770833333333334</c:v>
                </c:pt>
                <c:pt idx="1853">
                  <c:v>0.78813657407407411</c:v>
                </c:pt>
                <c:pt idx="1854">
                  <c:v>0.78856481481481477</c:v>
                </c:pt>
                <c:pt idx="1855">
                  <c:v>0.78900462962962958</c:v>
                </c:pt>
                <c:pt idx="1856">
                  <c:v>0.78943287037037035</c:v>
                </c:pt>
                <c:pt idx="1857">
                  <c:v>0.78987268518518516</c:v>
                </c:pt>
                <c:pt idx="1858">
                  <c:v>0.79030092592592593</c:v>
                </c:pt>
                <c:pt idx="1859">
                  <c:v>0.79072916666666671</c:v>
                </c:pt>
                <c:pt idx="1860">
                  <c:v>0.79116898148148151</c:v>
                </c:pt>
                <c:pt idx="1861">
                  <c:v>0.79159722222222217</c:v>
                </c:pt>
                <c:pt idx="1862">
                  <c:v>0.79202546296296295</c:v>
                </c:pt>
                <c:pt idx="1863">
                  <c:v>0.79246527777777775</c:v>
                </c:pt>
                <c:pt idx="1864">
                  <c:v>0.79289351851851853</c:v>
                </c:pt>
                <c:pt idx="1865">
                  <c:v>0.79333333333333333</c:v>
                </c:pt>
                <c:pt idx="1866">
                  <c:v>0.79376157407407411</c:v>
                </c:pt>
                <c:pt idx="1867">
                  <c:v>0.79418981481481477</c:v>
                </c:pt>
                <c:pt idx="1868">
                  <c:v>0.79462962962962957</c:v>
                </c:pt>
                <c:pt idx="1869">
                  <c:v>0.79505787037037035</c:v>
                </c:pt>
                <c:pt idx="1870">
                  <c:v>0.79549768518518515</c:v>
                </c:pt>
                <c:pt idx="1871">
                  <c:v>0.79592592592592593</c:v>
                </c:pt>
                <c:pt idx="1872">
                  <c:v>0.7963541666666667</c:v>
                </c:pt>
                <c:pt idx="1873">
                  <c:v>0.79679398148148151</c:v>
                </c:pt>
                <c:pt idx="1874">
                  <c:v>0.79722222222222228</c:v>
                </c:pt>
                <c:pt idx="1875">
                  <c:v>0.79761574074074071</c:v>
                </c:pt>
                <c:pt idx="1876">
                  <c:v>0.79805555555555552</c:v>
                </c:pt>
                <c:pt idx="1877">
                  <c:v>0.79848379629629629</c:v>
                </c:pt>
                <c:pt idx="1878">
                  <c:v>0.7989236111111111</c:v>
                </c:pt>
                <c:pt idx="1879">
                  <c:v>0.79931712962962964</c:v>
                </c:pt>
                <c:pt idx="1880">
                  <c:v>0.79974537037037041</c:v>
                </c:pt>
                <c:pt idx="1881">
                  <c:v>0.80018518518518522</c:v>
                </c:pt>
                <c:pt idx="1882">
                  <c:v>0.80061342592592588</c:v>
                </c:pt>
                <c:pt idx="1883">
                  <c:v>0.80104166666666665</c:v>
                </c:pt>
                <c:pt idx="1884">
                  <c:v>0.80140046296296297</c:v>
                </c:pt>
                <c:pt idx="1885">
                  <c:v>0.80184027777777778</c:v>
                </c:pt>
                <c:pt idx="1886">
                  <c:v>0.80226851851851855</c:v>
                </c:pt>
                <c:pt idx="1887">
                  <c:v>0.80270833333333336</c:v>
                </c:pt>
                <c:pt idx="1888">
                  <c:v>0.80313657407407413</c:v>
                </c:pt>
                <c:pt idx="1889">
                  <c:v>0.80356481481481479</c:v>
                </c:pt>
                <c:pt idx="1890">
                  <c:v>0.8040046296296296</c:v>
                </c:pt>
                <c:pt idx="1891">
                  <c:v>0.80443287037037037</c:v>
                </c:pt>
                <c:pt idx="1892">
                  <c:v>0.80487268518518518</c:v>
                </c:pt>
                <c:pt idx="1893">
                  <c:v>0.80530092592592595</c:v>
                </c:pt>
                <c:pt idx="1894">
                  <c:v>0.80572916666666672</c:v>
                </c:pt>
                <c:pt idx="1895">
                  <c:v>0.80616898148148153</c:v>
                </c:pt>
                <c:pt idx="1896">
                  <c:v>0.80659722222222219</c:v>
                </c:pt>
                <c:pt idx="1897">
                  <c:v>0.80702546296296296</c:v>
                </c:pt>
                <c:pt idx="1898">
                  <c:v>0.80746527777777777</c:v>
                </c:pt>
                <c:pt idx="1899">
                  <c:v>0.80789351851851854</c:v>
                </c:pt>
                <c:pt idx="1900">
                  <c:v>0.80833333333333335</c:v>
                </c:pt>
                <c:pt idx="1901">
                  <c:v>0.80876157407407412</c:v>
                </c:pt>
                <c:pt idx="1902">
                  <c:v>0.80915509259259255</c:v>
                </c:pt>
                <c:pt idx="1903">
                  <c:v>0.80959490740740736</c:v>
                </c:pt>
                <c:pt idx="1904">
                  <c:v>0.81002314814814813</c:v>
                </c:pt>
                <c:pt idx="1905">
                  <c:v>0.8104513888888889</c:v>
                </c:pt>
                <c:pt idx="1906">
                  <c:v>0.81089120370370371</c:v>
                </c:pt>
                <c:pt idx="1907">
                  <c:v>0.81131944444444448</c:v>
                </c:pt>
                <c:pt idx="1908">
                  <c:v>0.81175925925925929</c:v>
                </c:pt>
                <c:pt idx="1909">
                  <c:v>0.81218749999999995</c:v>
                </c:pt>
                <c:pt idx="1910">
                  <c:v>0.81261574074074072</c:v>
                </c:pt>
                <c:pt idx="1911">
                  <c:v>0.81305555555555553</c:v>
                </c:pt>
                <c:pt idx="1912">
                  <c:v>0.8134837962962963</c:v>
                </c:pt>
                <c:pt idx="1913">
                  <c:v>0.81392361111111111</c:v>
                </c:pt>
                <c:pt idx="1914">
                  <c:v>0.81431712962962965</c:v>
                </c:pt>
                <c:pt idx="1915">
                  <c:v>0.81474537037037043</c:v>
                </c:pt>
                <c:pt idx="1916">
                  <c:v>0.81513888888888886</c:v>
                </c:pt>
                <c:pt idx="1917">
                  <c:v>0.81557870370370367</c:v>
                </c:pt>
                <c:pt idx="1918">
                  <c:v>0.81600694444444444</c:v>
                </c:pt>
                <c:pt idx="1919">
                  <c:v>0.81644675925925925</c:v>
                </c:pt>
                <c:pt idx="1920">
                  <c:v>0.81687500000000002</c:v>
                </c:pt>
                <c:pt idx="1921">
                  <c:v>0.81730324074074079</c:v>
                </c:pt>
                <c:pt idx="1922">
                  <c:v>0.8177430555555556</c:v>
                </c:pt>
                <c:pt idx="1923">
                  <c:v>0.81817129629629626</c:v>
                </c:pt>
                <c:pt idx="1924">
                  <c:v>0.81861111111111107</c:v>
                </c:pt>
                <c:pt idx="1925">
                  <c:v>0.81903935185185184</c:v>
                </c:pt>
                <c:pt idx="1926">
                  <c:v>0.81946759259259261</c:v>
                </c:pt>
                <c:pt idx="1927">
                  <c:v>0.81990740740740742</c:v>
                </c:pt>
                <c:pt idx="1928">
                  <c:v>0.82033564814814819</c:v>
                </c:pt>
                <c:pt idx="1929">
                  <c:v>0.820775462962963</c:v>
                </c:pt>
                <c:pt idx="1930">
                  <c:v>0.82120370370370366</c:v>
                </c:pt>
                <c:pt idx="1931">
                  <c:v>0.82163194444444443</c:v>
                </c:pt>
                <c:pt idx="1932">
                  <c:v>0.82203703703703701</c:v>
                </c:pt>
                <c:pt idx="1933">
                  <c:v>0.82246527777777778</c:v>
                </c:pt>
                <c:pt idx="1934">
                  <c:v>0.82289351851851855</c:v>
                </c:pt>
                <c:pt idx="1935">
                  <c:v>0.82333333333333336</c:v>
                </c:pt>
                <c:pt idx="1936">
                  <c:v>0.82376157407407402</c:v>
                </c:pt>
                <c:pt idx="1937">
                  <c:v>0.82418981481481479</c:v>
                </c:pt>
                <c:pt idx="1938">
                  <c:v>0.8246296296296296</c:v>
                </c:pt>
                <c:pt idx="1939">
                  <c:v>0.82505787037037037</c:v>
                </c:pt>
                <c:pt idx="1940">
                  <c:v>0.82549768518518518</c:v>
                </c:pt>
                <c:pt idx="1941">
                  <c:v>0.82592592592592595</c:v>
                </c:pt>
                <c:pt idx="1942">
                  <c:v>0.82635416666666661</c:v>
                </c:pt>
                <c:pt idx="1943">
                  <c:v>0.82679398148148153</c:v>
                </c:pt>
                <c:pt idx="1944">
                  <c:v>0.82722222222222219</c:v>
                </c:pt>
                <c:pt idx="1945">
                  <c:v>0.827662037037037</c:v>
                </c:pt>
                <c:pt idx="1946">
                  <c:v>0.82809027777777777</c:v>
                </c:pt>
                <c:pt idx="1947">
                  <c:v>0.82851851851851854</c:v>
                </c:pt>
                <c:pt idx="1948">
                  <c:v>0.82895833333333335</c:v>
                </c:pt>
                <c:pt idx="1949">
                  <c:v>0.82938657407407412</c:v>
                </c:pt>
                <c:pt idx="1950">
                  <c:v>0.82982638888888893</c:v>
                </c:pt>
                <c:pt idx="1951">
                  <c:v>0.83025462962962959</c:v>
                </c:pt>
                <c:pt idx="1952">
                  <c:v>0.83068287037037036</c:v>
                </c:pt>
                <c:pt idx="1953">
                  <c:v>0.83112268518518517</c:v>
                </c:pt>
                <c:pt idx="1954">
                  <c:v>0.83155092592592594</c:v>
                </c:pt>
                <c:pt idx="1955">
                  <c:v>0.83197916666666671</c:v>
                </c:pt>
                <c:pt idx="1956">
                  <c:v>0.83241898148148152</c:v>
                </c:pt>
                <c:pt idx="1957">
                  <c:v>0.83284722222222218</c:v>
                </c:pt>
                <c:pt idx="1958">
                  <c:v>0.83328703703703699</c:v>
                </c:pt>
                <c:pt idx="1959">
                  <c:v>0.83371527777777776</c:v>
                </c:pt>
                <c:pt idx="1960">
                  <c:v>0.83410879629629631</c:v>
                </c:pt>
                <c:pt idx="1961">
                  <c:v>0.83454861111111112</c:v>
                </c:pt>
                <c:pt idx="1962">
                  <c:v>0.83497685185185189</c:v>
                </c:pt>
                <c:pt idx="1963">
                  <c:v>0.83540509259259255</c:v>
                </c:pt>
                <c:pt idx="1964">
                  <c:v>0.83584490740740736</c:v>
                </c:pt>
                <c:pt idx="1965">
                  <c:v>0.83627314814814813</c:v>
                </c:pt>
                <c:pt idx="1966">
                  <c:v>0.83666666666666667</c:v>
                </c:pt>
                <c:pt idx="1967">
                  <c:v>0.83710648148148148</c:v>
                </c:pt>
                <c:pt idx="1968">
                  <c:v>0.83753472222222225</c:v>
                </c:pt>
                <c:pt idx="1969">
                  <c:v>0.83797453703703706</c:v>
                </c:pt>
                <c:pt idx="1970">
                  <c:v>0.83840277777777783</c:v>
                </c:pt>
                <c:pt idx="1971">
                  <c:v>0.83883101851851849</c:v>
                </c:pt>
                <c:pt idx="1972">
                  <c:v>0.8392708333333333</c:v>
                </c:pt>
                <c:pt idx="1973">
                  <c:v>0.83969907407407407</c:v>
                </c:pt>
                <c:pt idx="1974">
                  <c:v>0.84013888888888888</c:v>
                </c:pt>
                <c:pt idx="1975">
                  <c:v>0.84056712962962965</c:v>
                </c:pt>
                <c:pt idx="1976">
                  <c:v>0.84099537037037042</c:v>
                </c:pt>
                <c:pt idx="1977">
                  <c:v>0.84143518518518523</c:v>
                </c:pt>
                <c:pt idx="1978">
                  <c:v>0.84186342592592589</c:v>
                </c:pt>
                <c:pt idx="1979">
                  <c:v>0.84229166666666666</c:v>
                </c:pt>
                <c:pt idx="1980">
                  <c:v>0.84273148148148147</c:v>
                </c:pt>
                <c:pt idx="1981">
                  <c:v>0.84315972222222224</c:v>
                </c:pt>
                <c:pt idx="1982">
                  <c:v>0.84359953703703705</c:v>
                </c:pt>
                <c:pt idx="1983">
                  <c:v>0.84402777777777782</c:v>
                </c:pt>
                <c:pt idx="1984">
                  <c:v>0.84445601851851848</c:v>
                </c:pt>
                <c:pt idx="1985">
                  <c:v>0.84489583333333329</c:v>
                </c:pt>
                <c:pt idx="1986">
                  <c:v>0.84532407407407406</c:v>
                </c:pt>
                <c:pt idx="1987">
                  <c:v>0.8457175925925926</c:v>
                </c:pt>
                <c:pt idx="1988">
                  <c:v>0.84615740740740741</c:v>
                </c:pt>
                <c:pt idx="1989">
                  <c:v>0.84658564814814818</c:v>
                </c:pt>
                <c:pt idx="1990">
                  <c:v>0.84702546296296299</c:v>
                </c:pt>
                <c:pt idx="1991">
                  <c:v>0.84745370370370365</c:v>
                </c:pt>
                <c:pt idx="1992">
                  <c:v>0.84788194444444442</c:v>
                </c:pt>
                <c:pt idx="1993">
                  <c:v>0.84832175925925923</c:v>
                </c:pt>
                <c:pt idx="1994">
                  <c:v>0.84875</c:v>
                </c:pt>
                <c:pt idx="1995">
                  <c:v>0.84918981481481481</c:v>
                </c:pt>
                <c:pt idx="1996">
                  <c:v>0.84961805555555558</c:v>
                </c:pt>
                <c:pt idx="1997">
                  <c:v>0.85004629629629624</c:v>
                </c:pt>
                <c:pt idx="1998">
                  <c:v>0.85048611111111116</c:v>
                </c:pt>
                <c:pt idx="1999">
                  <c:v>0.85091435185185182</c:v>
                </c:pt>
                <c:pt idx="2000">
                  <c:v>0.85135416666666663</c:v>
                </c:pt>
                <c:pt idx="2001">
                  <c:v>0.8517824074074074</c:v>
                </c:pt>
                <c:pt idx="2002">
                  <c:v>0.85221064814814818</c:v>
                </c:pt>
                <c:pt idx="2003">
                  <c:v>0.85265046296296299</c:v>
                </c:pt>
                <c:pt idx="2004">
                  <c:v>0.85307870370370376</c:v>
                </c:pt>
                <c:pt idx="2005">
                  <c:v>0.85350694444444442</c:v>
                </c:pt>
                <c:pt idx="2006">
                  <c:v>0.853912037037037</c:v>
                </c:pt>
                <c:pt idx="2007">
                  <c:v>0.85434027777777777</c:v>
                </c:pt>
                <c:pt idx="2008">
                  <c:v>0.85473379629629631</c:v>
                </c:pt>
                <c:pt idx="2009">
                  <c:v>0.85517361111111112</c:v>
                </c:pt>
                <c:pt idx="2010">
                  <c:v>0.85560185185185189</c:v>
                </c:pt>
                <c:pt idx="2011">
                  <c:v>0.85603009259259255</c:v>
                </c:pt>
                <c:pt idx="2012">
                  <c:v>0.85646990740740736</c:v>
                </c:pt>
                <c:pt idx="2013">
                  <c:v>0.85689814814814813</c:v>
                </c:pt>
                <c:pt idx="2014">
                  <c:v>0.85733796296296294</c:v>
                </c:pt>
                <c:pt idx="2015">
                  <c:v>0.85776620370370371</c:v>
                </c:pt>
                <c:pt idx="2016">
                  <c:v>0.85819444444444448</c:v>
                </c:pt>
                <c:pt idx="2017">
                  <c:v>0.85863425925925929</c:v>
                </c:pt>
                <c:pt idx="2018">
                  <c:v>0.85906249999999995</c:v>
                </c:pt>
                <c:pt idx="2019">
                  <c:v>0.85945601851851849</c:v>
                </c:pt>
                <c:pt idx="2020">
                  <c:v>0.8598958333333333</c:v>
                </c:pt>
                <c:pt idx="2021">
                  <c:v>0.86032407407407407</c:v>
                </c:pt>
                <c:pt idx="2022">
                  <c:v>0.86076388888888888</c:v>
                </c:pt>
                <c:pt idx="2023">
                  <c:v>0.86119212962962965</c:v>
                </c:pt>
                <c:pt idx="2024">
                  <c:v>0.86162037037037043</c:v>
                </c:pt>
                <c:pt idx="2025">
                  <c:v>0.86206018518518523</c:v>
                </c:pt>
                <c:pt idx="2026">
                  <c:v>0.86248842592592589</c:v>
                </c:pt>
                <c:pt idx="2027">
                  <c:v>0.8629282407407407</c:v>
                </c:pt>
                <c:pt idx="2028">
                  <c:v>0.86335648148148147</c:v>
                </c:pt>
                <c:pt idx="2029">
                  <c:v>0.86378472222222225</c:v>
                </c:pt>
                <c:pt idx="2030">
                  <c:v>0.86422453703703705</c:v>
                </c:pt>
                <c:pt idx="2031">
                  <c:v>0.86465277777777783</c:v>
                </c:pt>
                <c:pt idx="2032">
                  <c:v>0.86509259259259264</c:v>
                </c:pt>
                <c:pt idx="2033">
                  <c:v>0.86552083333333329</c:v>
                </c:pt>
                <c:pt idx="2034">
                  <c:v>0.86594907407407407</c:v>
                </c:pt>
                <c:pt idx="2035">
                  <c:v>0.86638888888888888</c:v>
                </c:pt>
                <c:pt idx="2036">
                  <c:v>0.86681712962962965</c:v>
                </c:pt>
                <c:pt idx="2037">
                  <c:v>0.86724537037037042</c:v>
                </c:pt>
                <c:pt idx="2038">
                  <c:v>0.86768518518518523</c:v>
                </c:pt>
                <c:pt idx="2039">
                  <c:v>0.86811342592592589</c:v>
                </c:pt>
                <c:pt idx="2040">
                  <c:v>0.8685532407407407</c:v>
                </c:pt>
                <c:pt idx="2041">
                  <c:v>0.86898148148148147</c:v>
                </c:pt>
                <c:pt idx="2042">
                  <c:v>0.86940972222222224</c:v>
                </c:pt>
                <c:pt idx="2043">
                  <c:v>0.86984953703703705</c:v>
                </c:pt>
                <c:pt idx="2044">
                  <c:v>0.87027777777777782</c:v>
                </c:pt>
                <c:pt idx="2045">
                  <c:v>0.87071759259259263</c:v>
                </c:pt>
                <c:pt idx="2046">
                  <c:v>0.87114583333333329</c:v>
                </c:pt>
                <c:pt idx="2047">
                  <c:v>0.87157407407407406</c:v>
                </c:pt>
                <c:pt idx="2048">
                  <c:v>0.87201388888888887</c:v>
                </c:pt>
                <c:pt idx="2049">
                  <c:v>0.87244212962962964</c:v>
                </c:pt>
                <c:pt idx="2050">
                  <c:v>0.87288194444444445</c:v>
                </c:pt>
                <c:pt idx="2051">
                  <c:v>0.87331018518518522</c:v>
                </c:pt>
                <c:pt idx="2052">
                  <c:v>0.87373842592592588</c:v>
                </c:pt>
                <c:pt idx="2053">
                  <c:v>0.87417824074074069</c:v>
                </c:pt>
                <c:pt idx="2054">
                  <c:v>0.87460648148148146</c:v>
                </c:pt>
                <c:pt idx="2055">
                  <c:v>0.87503472222222223</c:v>
                </c:pt>
                <c:pt idx="2056">
                  <c:v>0.87547453703703704</c:v>
                </c:pt>
                <c:pt idx="2057">
                  <c:v>0.87590277777777781</c:v>
                </c:pt>
                <c:pt idx="2058">
                  <c:v>0.87634259259259262</c:v>
                </c:pt>
                <c:pt idx="2059">
                  <c:v>0.87677083333333339</c:v>
                </c:pt>
                <c:pt idx="2060">
                  <c:v>0.87716435185185182</c:v>
                </c:pt>
                <c:pt idx="2061">
                  <c:v>0.8775694444444444</c:v>
                </c:pt>
                <c:pt idx="2062">
                  <c:v>0.87799768518518517</c:v>
                </c:pt>
                <c:pt idx="2063">
                  <c:v>0.87842592592592594</c:v>
                </c:pt>
                <c:pt idx="2064">
                  <c:v>0.87886574074074075</c:v>
                </c:pt>
                <c:pt idx="2065">
                  <c:v>0.87929398148148152</c:v>
                </c:pt>
                <c:pt idx="2066">
                  <c:v>0.87972222222222218</c:v>
                </c:pt>
                <c:pt idx="2067">
                  <c:v>0.88016203703703699</c:v>
                </c:pt>
                <c:pt idx="2068">
                  <c:v>0.88059027777777776</c:v>
                </c:pt>
                <c:pt idx="2069">
                  <c:v>0.88103009259259257</c:v>
                </c:pt>
                <c:pt idx="2070">
                  <c:v>0.88145833333333334</c:v>
                </c:pt>
                <c:pt idx="2071">
                  <c:v>0.88188657407407411</c:v>
                </c:pt>
                <c:pt idx="2072">
                  <c:v>0.88232638888888892</c:v>
                </c:pt>
                <c:pt idx="2073">
                  <c:v>0.88275462962962958</c:v>
                </c:pt>
                <c:pt idx="2074">
                  <c:v>0.88319444444444439</c:v>
                </c:pt>
                <c:pt idx="2075">
                  <c:v>0.88362268518518516</c:v>
                </c:pt>
                <c:pt idx="2076">
                  <c:v>0.88405092592592593</c:v>
                </c:pt>
                <c:pt idx="2077">
                  <c:v>0.88449074074074074</c:v>
                </c:pt>
                <c:pt idx="2078">
                  <c:v>0.88491898148148151</c:v>
                </c:pt>
                <c:pt idx="2079">
                  <c:v>0.88535879629629632</c:v>
                </c:pt>
                <c:pt idx="2080">
                  <c:v>0.88578703703703698</c:v>
                </c:pt>
                <c:pt idx="2081">
                  <c:v>0.88621527777777775</c:v>
                </c:pt>
                <c:pt idx="2082">
                  <c:v>0.88665509259259256</c:v>
                </c:pt>
                <c:pt idx="2083">
                  <c:v>0.88708333333333333</c:v>
                </c:pt>
                <c:pt idx="2084">
                  <c:v>0.88747685185185188</c:v>
                </c:pt>
                <c:pt idx="2085">
                  <c:v>0.88791666666666669</c:v>
                </c:pt>
                <c:pt idx="2086">
                  <c:v>0.88834490740740746</c:v>
                </c:pt>
                <c:pt idx="2087">
                  <c:v>0.88878472222222227</c:v>
                </c:pt>
                <c:pt idx="2088">
                  <c:v>0.88921296296296293</c:v>
                </c:pt>
                <c:pt idx="2089">
                  <c:v>0.8896412037037037</c:v>
                </c:pt>
                <c:pt idx="2090">
                  <c:v>0.89008101851851851</c:v>
                </c:pt>
                <c:pt idx="2091">
                  <c:v>0.89050925925925928</c:v>
                </c:pt>
                <c:pt idx="2092">
                  <c:v>0.89093750000000005</c:v>
                </c:pt>
                <c:pt idx="2093">
                  <c:v>0.89137731481481486</c:v>
                </c:pt>
                <c:pt idx="2094">
                  <c:v>0.89180555555555552</c:v>
                </c:pt>
                <c:pt idx="2095">
                  <c:v>0.89224537037037033</c:v>
                </c:pt>
                <c:pt idx="2096">
                  <c:v>0.8926736111111111</c:v>
                </c:pt>
                <c:pt idx="2097">
                  <c:v>0.89310185185185187</c:v>
                </c:pt>
                <c:pt idx="2098">
                  <c:v>0.89354166666666668</c:v>
                </c:pt>
                <c:pt idx="2099">
                  <c:v>0.89396990740740745</c:v>
                </c:pt>
                <c:pt idx="2100">
                  <c:v>0.89440972222222226</c:v>
                </c:pt>
                <c:pt idx="2101">
                  <c:v>0.89483796296296292</c:v>
                </c:pt>
                <c:pt idx="2102">
                  <c:v>0.89526620370370369</c:v>
                </c:pt>
                <c:pt idx="2103">
                  <c:v>0.8957060185185185</c:v>
                </c:pt>
                <c:pt idx="2104">
                  <c:v>0.89613425925925927</c:v>
                </c:pt>
                <c:pt idx="2105">
                  <c:v>0.89657407407407408</c:v>
                </c:pt>
                <c:pt idx="2106">
                  <c:v>0.89700231481481485</c:v>
                </c:pt>
                <c:pt idx="2107">
                  <c:v>0.89743055555555551</c:v>
                </c:pt>
                <c:pt idx="2108">
                  <c:v>0.89787037037037032</c:v>
                </c:pt>
                <c:pt idx="2109">
                  <c:v>0.89829861111111109</c:v>
                </c:pt>
                <c:pt idx="2110">
                  <c:v>0.89872685185185186</c:v>
                </c:pt>
                <c:pt idx="2111">
                  <c:v>0.89916666666666667</c:v>
                </c:pt>
                <c:pt idx="2112">
                  <c:v>0.89959490740740744</c:v>
                </c:pt>
                <c:pt idx="2113">
                  <c:v>0.90003472222222225</c:v>
                </c:pt>
                <c:pt idx="2114">
                  <c:v>0.90046296296296291</c:v>
                </c:pt>
                <c:pt idx="2115">
                  <c:v>0.90089120370370368</c:v>
                </c:pt>
                <c:pt idx="2116">
                  <c:v>0.90133101851851849</c:v>
                </c:pt>
                <c:pt idx="2117">
                  <c:v>0.90175925925925926</c:v>
                </c:pt>
                <c:pt idx="2118">
                  <c:v>0.9021527777777778</c:v>
                </c:pt>
                <c:pt idx="2119">
                  <c:v>0.90259259259259261</c:v>
                </c:pt>
                <c:pt idx="2120">
                  <c:v>0.90302083333333338</c:v>
                </c:pt>
                <c:pt idx="2121">
                  <c:v>0.90346064814814819</c:v>
                </c:pt>
                <c:pt idx="2122">
                  <c:v>0.90388888888888885</c:v>
                </c:pt>
                <c:pt idx="2123">
                  <c:v>0.90431712962962962</c:v>
                </c:pt>
                <c:pt idx="2124">
                  <c:v>0.90475694444444443</c:v>
                </c:pt>
                <c:pt idx="2125">
                  <c:v>0.9051851851851852</c:v>
                </c:pt>
                <c:pt idx="2126">
                  <c:v>0.90562500000000001</c:v>
                </c:pt>
                <c:pt idx="2127">
                  <c:v>0.90601851851851856</c:v>
                </c:pt>
                <c:pt idx="2128">
                  <c:v>0.90644675925925922</c:v>
                </c:pt>
                <c:pt idx="2129">
                  <c:v>0.90688657407407403</c:v>
                </c:pt>
                <c:pt idx="2130">
                  <c:v>0.9073148148148148</c:v>
                </c:pt>
                <c:pt idx="2131">
                  <c:v>0.90770833333333334</c:v>
                </c:pt>
                <c:pt idx="2132">
                  <c:v>0.90814814814814815</c:v>
                </c:pt>
                <c:pt idx="2133">
                  <c:v>0.90857638888888892</c:v>
                </c:pt>
                <c:pt idx="2134">
                  <c:v>0.90900462962962958</c:v>
                </c:pt>
                <c:pt idx="2135">
                  <c:v>0.9094444444444445</c:v>
                </c:pt>
                <c:pt idx="2136">
                  <c:v>0.90987268518518516</c:v>
                </c:pt>
                <c:pt idx="2137">
                  <c:v>0.91030092592592593</c:v>
                </c:pt>
                <c:pt idx="2138">
                  <c:v>0.91074074074074074</c:v>
                </c:pt>
                <c:pt idx="2139">
                  <c:v>0.91116898148148151</c:v>
                </c:pt>
                <c:pt idx="2140">
                  <c:v>0.91160879629629632</c:v>
                </c:pt>
                <c:pt idx="2141">
                  <c:v>0.91203703703703709</c:v>
                </c:pt>
                <c:pt idx="2142">
                  <c:v>0.91246527777777775</c:v>
                </c:pt>
                <c:pt idx="2143">
                  <c:v>0.91290509259259256</c:v>
                </c:pt>
                <c:pt idx="2144">
                  <c:v>0.91333333333333333</c:v>
                </c:pt>
                <c:pt idx="2145">
                  <c:v>0.91377314814814814</c:v>
                </c:pt>
                <c:pt idx="2146">
                  <c:v>0.91420138888888891</c:v>
                </c:pt>
                <c:pt idx="2147">
                  <c:v>0.91462962962962968</c:v>
                </c:pt>
                <c:pt idx="2148">
                  <c:v>0.91506944444444449</c:v>
                </c:pt>
                <c:pt idx="2149">
                  <c:v>0.91549768518518515</c:v>
                </c:pt>
                <c:pt idx="2150">
                  <c:v>0.91593749999999996</c:v>
                </c:pt>
                <c:pt idx="2151">
                  <c:v>0.91636574074074073</c:v>
                </c:pt>
                <c:pt idx="2152">
                  <c:v>0.9167939814814815</c:v>
                </c:pt>
                <c:pt idx="2153">
                  <c:v>0.91723379629629631</c:v>
                </c:pt>
                <c:pt idx="2154">
                  <c:v>0.91766203703703708</c:v>
                </c:pt>
                <c:pt idx="2155">
                  <c:v>0.91810185185185189</c:v>
                </c:pt>
                <c:pt idx="2156">
                  <c:v>0.91853009259259255</c:v>
                </c:pt>
                <c:pt idx="2157">
                  <c:v>0.91892361111111109</c:v>
                </c:pt>
                <c:pt idx="2158">
                  <c:v>0.9193634259259259</c:v>
                </c:pt>
                <c:pt idx="2159">
                  <c:v>0.91979166666666667</c:v>
                </c:pt>
                <c:pt idx="2160">
                  <c:v>0.92021990740740744</c:v>
                </c:pt>
                <c:pt idx="2161">
                  <c:v>0.92065972222222225</c:v>
                </c:pt>
                <c:pt idx="2162">
                  <c:v>0.92108796296296291</c:v>
                </c:pt>
                <c:pt idx="2163">
                  <c:v>0.92151620370370368</c:v>
                </c:pt>
                <c:pt idx="2164">
                  <c:v>0.92195601851851849</c:v>
                </c:pt>
                <c:pt idx="2165">
                  <c:v>0.92238425925925926</c:v>
                </c:pt>
                <c:pt idx="2166">
                  <c:v>0.92282407407407407</c:v>
                </c:pt>
                <c:pt idx="2167">
                  <c:v>0.92325231481481485</c:v>
                </c:pt>
                <c:pt idx="2168">
                  <c:v>0.9236805555555555</c:v>
                </c:pt>
                <c:pt idx="2169">
                  <c:v>0.92412037037037043</c:v>
                </c:pt>
                <c:pt idx="2170">
                  <c:v>0.92454861111111108</c:v>
                </c:pt>
                <c:pt idx="2171">
                  <c:v>0.92498842592592589</c:v>
                </c:pt>
                <c:pt idx="2172">
                  <c:v>0.92541666666666667</c:v>
                </c:pt>
                <c:pt idx="2173">
                  <c:v>0.92584490740740744</c:v>
                </c:pt>
                <c:pt idx="2174">
                  <c:v>0.92628472222222225</c:v>
                </c:pt>
                <c:pt idx="2175">
                  <c:v>0.92667824074074079</c:v>
                </c:pt>
                <c:pt idx="2176">
                  <c:v>0.92710648148148145</c:v>
                </c:pt>
                <c:pt idx="2177">
                  <c:v>0.92751157407407403</c:v>
                </c:pt>
                <c:pt idx="2178">
                  <c:v>0.92790509259259257</c:v>
                </c:pt>
                <c:pt idx="2179">
                  <c:v>0.92833333333333334</c:v>
                </c:pt>
                <c:pt idx="2180">
                  <c:v>0.92877314814814815</c:v>
                </c:pt>
                <c:pt idx="2181">
                  <c:v>0.92920138888888892</c:v>
                </c:pt>
                <c:pt idx="2182">
                  <c:v>0.92959490740740736</c:v>
                </c:pt>
                <c:pt idx="2183">
                  <c:v>0.93003472222222228</c:v>
                </c:pt>
                <c:pt idx="2184">
                  <c:v>0.93046296296296294</c:v>
                </c:pt>
                <c:pt idx="2185">
                  <c:v>0.93089120370370371</c:v>
                </c:pt>
                <c:pt idx="2186">
                  <c:v>0.93133101851851852</c:v>
                </c:pt>
                <c:pt idx="2187">
                  <c:v>0.93175925925925929</c:v>
                </c:pt>
                <c:pt idx="2188">
                  <c:v>0.9321990740740741</c:v>
                </c:pt>
                <c:pt idx="2189">
                  <c:v>0.93262731481481487</c:v>
                </c:pt>
                <c:pt idx="2190">
                  <c:v>0.93305555555555553</c:v>
                </c:pt>
                <c:pt idx="2191">
                  <c:v>0.93349537037037034</c:v>
                </c:pt>
                <c:pt idx="2192">
                  <c:v>0.93392361111111111</c:v>
                </c:pt>
                <c:pt idx="2193">
                  <c:v>0.93436342592592592</c:v>
                </c:pt>
                <c:pt idx="2194">
                  <c:v>0.93479166666666669</c:v>
                </c:pt>
                <c:pt idx="2195">
                  <c:v>0.93521990740740746</c:v>
                </c:pt>
                <c:pt idx="2196">
                  <c:v>0.93562500000000004</c:v>
                </c:pt>
                <c:pt idx="2197">
                  <c:v>0.9360532407407407</c:v>
                </c:pt>
                <c:pt idx="2198">
                  <c:v>0.93648148148148147</c:v>
                </c:pt>
                <c:pt idx="2199">
                  <c:v>0.93692129629629628</c:v>
                </c:pt>
                <c:pt idx="2200">
                  <c:v>0.93734953703703705</c:v>
                </c:pt>
                <c:pt idx="2201">
                  <c:v>0.93778935185185186</c:v>
                </c:pt>
                <c:pt idx="2202">
                  <c:v>0.93821759259259263</c:v>
                </c:pt>
                <c:pt idx="2203">
                  <c:v>0.93864583333333329</c:v>
                </c:pt>
                <c:pt idx="2204">
                  <c:v>0.9390856481481481</c:v>
                </c:pt>
                <c:pt idx="2205">
                  <c:v>0.93951388888888887</c:v>
                </c:pt>
                <c:pt idx="2206">
                  <c:v>0.93994212962962964</c:v>
                </c:pt>
                <c:pt idx="2207">
                  <c:v>0.94038194444444445</c:v>
                </c:pt>
                <c:pt idx="2208">
                  <c:v>0.94081018518518522</c:v>
                </c:pt>
                <c:pt idx="2209">
                  <c:v>0.94125000000000003</c:v>
                </c:pt>
                <c:pt idx="2210">
                  <c:v>0.94167824074074069</c:v>
                </c:pt>
                <c:pt idx="2211">
                  <c:v>0.94207175925925923</c:v>
                </c:pt>
                <c:pt idx="2212">
                  <c:v>0.94251157407407404</c:v>
                </c:pt>
                <c:pt idx="2213">
                  <c:v>0.94293981481481481</c:v>
                </c:pt>
                <c:pt idx="2214">
                  <c:v>0.94336805555555558</c:v>
                </c:pt>
                <c:pt idx="2215">
                  <c:v>0.94380787037037039</c:v>
                </c:pt>
                <c:pt idx="2216">
                  <c:v>0.94423611111111116</c:v>
                </c:pt>
                <c:pt idx="2217">
                  <c:v>0.94467592592592597</c:v>
                </c:pt>
                <c:pt idx="2218">
                  <c:v>0.94510416666666663</c:v>
                </c:pt>
                <c:pt idx="2219">
                  <c:v>0.9455324074074074</c:v>
                </c:pt>
                <c:pt idx="2220">
                  <c:v>0.94597222222222221</c:v>
                </c:pt>
                <c:pt idx="2221">
                  <c:v>0.94640046296296299</c:v>
                </c:pt>
                <c:pt idx="2222">
                  <c:v>0.94684027777777779</c:v>
                </c:pt>
                <c:pt idx="2223">
                  <c:v>0.94726851851851857</c:v>
                </c:pt>
                <c:pt idx="2224">
                  <c:v>0.94769675925925922</c:v>
                </c:pt>
                <c:pt idx="2225">
                  <c:v>0.94813657407407403</c:v>
                </c:pt>
                <c:pt idx="2226">
                  <c:v>0.94856481481481481</c:v>
                </c:pt>
                <c:pt idx="2227">
                  <c:v>0.94899305555555558</c:v>
                </c:pt>
                <c:pt idx="2228">
                  <c:v>0.94943287037037039</c:v>
                </c:pt>
                <c:pt idx="2229">
                  <c:v>0.94986111111111116</c:v>
                </c:pt>
                <c:pt idx="2230">
                  <c:v>0.95030092592592597</c:v>
                </c:pt>
                <c:pt idx="2231">
                  <c:v>0.95072916666666663</c:v>
                </c:pt>
                <c:pt idx="2232">
                  <c:v>0.9511574074074074</c:v>
                </c:pt>
                <c:pt idx="2233">
                  <c:v>0.95159722222222221</c:v>
                </c:pt>
                <c:pt idx="2234">
                  <c:v>0.95202546296296298</c:v>
                </c:pt>
                <c:pt idx="2235">
                  <c:v>0.95246527777777779</c:v>
                </c:pt>
                <c:pt idx="2236">
                  <c:v>0.95289351851851856</c:v>
                </c:pt>
                <c:pt idx="2237">
                  <c:v>0.95332175925925922</c:v>
                </c:pt>
                <c:pt idx="2238">
                  <c:v>0.95376157407407403</c:v>
                </c:pt>
                <c:pt idx="2239">
                  <c:v>0.9541898148148148</c:v>
                </c:pt>
                <c:pt idx="2240">
                  <c:v>0.95462962962962961</c:v>
                </c:pt>
                <c:pt idx="2241">
                  <c:v>0.95505787037037038</c:v>
                </c:pt>
                <c:pt idx="2242">
                  <c:v>0.95548611111111115</c:v>
                </c:pt>
                <c:pt idx="2243">
                  <c:v>0.95592592592592596</c:v>
                </c:pt>
                <c:pt idx="2244">
                  <c:v>0.95635416666666662</c:v>
                </c:pt>
                <c:pt idx="2245">
                  <c:v>0.95678240740740739</c:v>
                </c:pt>
                <c:pt idx="2246">
                  <c:v>0.9572222222222222</c:v>
                </c:pt>
                <c:pt idx="2247">
                  <c:v>0.95765046296296297</c:v>
                </c:pt>
                <c:pt idx="2248">
                  <c:v>0.95809027777777778</c:v>
                </c:pt>
                <c:pt idx="2249">
                  <c:v>0.95851851851851855</c:v>
                </c:pt>
                <c:pt idx="2250">
                  <c:v>0.95891203703703709</c:v>
                </c:pt>
                <c:pt idx="2251">
                  <c:v>0.9593518518518519</c:v>
                </c:pt>
                <c:pt idx="2252">
                  <c:v>0.95978009259259256</c:v>
                </c:pt>
                <c:pt idx="2253">
                  <c:v>0.96020833333333333</c:v>
                </c:pt>
                <c:pt idx="2254">
                  <c:v>0.96064814814814814</c:v>
                </c:pt>
                <c:pt idx="2255">
                  <c:v>0.96107638888888891</c:v>
                </c:pt>
                <c:pt idx="2256">
                  <c:v>0.96151620370370372</c:v>
                </c:pt>
                <c:pt idx="2257">
                  <c:v>0.96190972222222226</c:v>
                </c:pt>
                <c:pt idx="2258">
                  <c:v>0.96233796296296292</c:v>
                </c:pt>
                <c:pt idx="2259">
                  <c:v>0.96277777777777773</c:v>
                </c:pt>
                <c:pt idx="2260">
                  <c:v>0.9632060185185185</c:v>
                </c:pt>
                <c:pt idx="2261">
                  <c:v>0.96363425925925927</c:v>
                </c:pt>
                <c:pt idx="2262">
                  <c:v>0.96407407407407408</c:v>
                </c:pt>
                <c:pt idx="2263">
                  <c:v>0.96450231481481485</c:v>
                </c:pt>
                <c:pt idx="2264">
                  <c:v>0.96489583333333329</c:v>
                </c:pt>
                <c:pt idx="2265">
                  <c:v>0.9653356481481481</c:v>
                </c:pt>
                <c:pt idx="2266">
                  <c:v>0.96572916666666664</c:v>
                </c:pt>
                <c:pt idx="2267">
                  <c:v>0.96615740740740741</c:v>
                </c:pt>
                <c:pt idx="2268">
                  <c:v>0.96659722222222222</c:v>
                </c:pt>
                <c:pt idx="2269">
                  <c:v>0.96699074074074076</c:v>
                </c:pt>
                <c:pt idx="2270">
                  <c:v>0.96741898148148153</c:v>
                </c:pt>
                <c:pt idx="2271">
                  <c:v>0.96785879629629634</c:v>
                </c:pt>
                <c:pt idx="2272">
                  <c:v>0.968287037037037</c:v>
                </c:pt>
                <c:pt idx="2273">
                  <c:v>0.96872685185185181</c:v>
                </c:pt>
                <c:pt idx="2274">
                  <c:v>0.96915509259259258</c:v>
                </c:pt>
                <c:pt idx="2275">
                  <c:v>0.96958333333333335</c:v>
                </c:pt>
                <c:pt idx="2276">
                  <c:v>0.97002314814814816</c:v>
                </c:pt>
                <c:pt idx="2277">
                  <c:v>0.97045138888888893</c:v>
                </c:pt>
                <c:pt idx="2278">
                  <c:v>0.97089120370370374</c:v>
                </c:pt>
                <c:pt idx="2279">
                  <c:v>0.9713194444444444</c:v>
                </c:pt>
                <c:pt idx="2280">
                  <c:v>0.97171296296296295</c:v>
                </c:pt>
                <c:pt idx="2281">
                  <c:v>0.97210648148148149</c:v>
                </c:pt>
                <c:pt idx="2282">
                  <c:v>0.9725462962962963</c:v>
                </c:pt>
                <c:pt idx="2283">
                  <c:v>0.97297453703703707</c:v>
                </c:pt>
                <c:pt idx="2284">
                  <c:v>0.97341435185185188</c:v>
                </c:pt>
                <c:pt idx="2285">
                  <c:v>0.97384259259259254</c:v>
                </c:pt>
                <c:pt idx="2286">
                  <c:v>0.97427083333333331</c:v>
                </c:pt>
                <c:pt idx="2287">
                  <c:v>0.97471064814814812</c:v>
                </c:pt>
                <c:pt idx="2288">
                  <c:v>0.97513888888888889</c:v>
                </c:pt>
                <c:pt idx="2289">
                  <c:v>0.9755787037037037</c:v>
                </c:pt>
                <c:pt idx="2290">
                  <c:v>0.97600694444444447</c:v>
                </c:pt>
                <c:pt idx="2291">
                  <c:v>0.97643518518518524</c:v>
                </c:pt>
                <c:pt idx="2292">
                  <c:v>0.97684027777777782</c:v>
                </c:pt>
                <c:pt idx="2293">
                  <c:v>0.97726851851851848</c:v>
                </c:pt>
                <c:pt idx="2294">
                  <c:v>0.97769675925925925</c:v>
                </c:pt>
                <c:pt idx="2295">
                  <c:v>0.97813657407407406</c:v>
                </c:pt>
                <c:pt idx="2296">
                  <c:v>0.97856481481481483</c:v>
                </c:pt>
                <c:pt idx="2297">
                  <c:v>0.97900462962962964</c:v>
                </c:pt>
                <c:pt idx="2298">
                  <c:v>0.97943287037037041</c:v>
                </c:pt>
                <c:pt idx="2299">
                  <c:v>0.97986111111111107</c:v>
                </c:pt>
                <c:pt idx="2300">
                  <c:v>0.98030092592592588</c:v>
                </c:pt>
                <c:pt idx="2301">
                  <c:v>0.98072916666666665</c:v>
                </c:pt>
                <c:pt idx="2302">
                  <c:v>0.98116898148148146</c:v>
                </c:pt>
                <c:pt idx="2303">
                  <c:v>0.98159722222222223</c:v>
                </c:pt>
                <c:pt idx="2304">
                  <c:v>0.982025462962963</c:v>
                </c:pt>
                <c:pt idx="2305">
                  <c:v>0.98246527777777781</c:v>
                </c:pt>
                <c:pt idx="2306">
                  <c:v>0.98285879629629624</c:v>
                </c:pt>
                <c:pt idx="2307">
                  <c:v>0.98328703703703701</c:v>
                </c:pt>
                <c:pt idx="2308">
                  <c:v>0.9836921296296296</c:v>
                </c:pt>
                <c:pt idx="2309">
                  <c:v>0.98412037037037037</c:v>
                </c:pt>
                <c:pt idx="2310">
                  <c:v>0.98454861111111114</c:v>
                </c:pt>
                <c:pt idx="2311">
                  <c:v>0.98495370370370372</c:v>
                </c:pt>
                <c:pt idx="2312">
                  <c:v>0.98538194444444449</c:v>
                </c:pt>
                <c:pt idx="2313">
                  <c:v>0.98581018518518515</c:v>
                </c:pt>
                <c:pt idx="2314">
                  <c:v>0.98624999999999996</c:v>
                </c:pt>
                <c:pt idx="2315">
                  <c:v>0.98667824074074073</c:v>
                </c:pt>
                <c:pt idx="2316">
                  <c:v>0.98711805555555554</c:v>
                </c:pt>
                <c:pt idx="2317">
                  <c:v>0.98754629629629631</c:v>
                </c:pt>
                <c:pt idx="2318">
                  <c:v>0.98797453703703708</c:v>
                </c:pt>
                <c:pt idx="2319">
                  <c:v>0.98841435185185189</c:v>
                </c:pt>
                <c:pt idx="2320">
                  <c:v>0.98884259259259255</c:v>
                </c:pt>
                <c:pt idx="2321">
                  <c:v>0.98923611111111109</c:v>
                </c:pt>
                <c:pt idx="2322">
                  <c:v>0.9896759259259259</c:v>
                </c:pt>
                <c:pt idx="2323">
                  <c:v>0.99010416666666667</c:v>
                </c:pt>
                <c:pt idx="2324">
                  <c:v>0.99053240740740744</c:v>
                </c:pt>
                <c:pt idx="2325">
                  <c:v>0.99097222222222225</c:v>
                </c:pt>
                <c:pt idx="2326">
                  <c:v>0.99140046296296291</c:v>
                </c:pt>
                <c:pt idx="2327">
                  <c:v>0.99179398148148146</c:v>
                </c:pt>
                <c:pt idx="2328">
                  <c:v>0.99219907407407404</c:v>
                </c:pt>
                <c:pt idx="2329">
                  <c:v>0.99262731481481481</c:v>
                </c:pt>
                <c:pt idx="2330">
                  <c:v>0.99306712962962962</c:v>
                </c:pt>
                <c:pt idx="2331">
                  <c:v>0.99349537037037039</c:v>
                </c:pt>
                <c:pt idx="2332">
                  <c:v>0.99392361111111116</c:v>
                </c:pt>
                <c:pt idx="2333">
                  <c:v>0.99436342592592597</c:v>
                </c:pt>
                <c:pt idx="2334">
                  <c:v>0.99479166666666663</c:v>
                </c:pt>
                <c:pt idx="2335">
                  <c:v>0.9952199074074074</c:v>
                </c:pt>
                <c:pt idx="2336">
                  <c:v>0.99565972222222221</c:v>
                </c:pt>
                <c:pt idx="2337">
                  <c:v>0.99608796296296298</c:v>
                </c:pt>
                <c:pt idx="2338">
                  <c:v>0.99649305555555556</c:v>
                </c:pt>
                <c:pt idx="2339">
                  <c:v>0.99692129629629633</c:v>
                </c:pt>
                <c:pt idx="2340">
                  <c:v>0.99734953703703699</c:v>
                </c:pt>
                <c:pt idx="2341">
                  <c:v>0.9977893518518518</c:v>
                </c:pt>
                <c:pt idx="2342">
                  <c:v>0.99821759259259257</c:v>
                </c:pt>
                <c:pt idx="2343">
                  <c:v>0.99864583333333334</c:v>
                </c:pt>
                <c:pt idx="2344">
                  <c:v>0.99908564814814815</c:v>
                </c:pt>
                <c:pt idx="2345">
                  <c:v>0.99951388888888892</c:v>
                </c:pt>
                <c:pt idx="2346">
                  <c:v>0.99995370370370373</c:v>
                </c:pt>
                <c:pt idx="2347" formatCode="[h]:mm:ss">
                  <c:v>1.0003819444444444</c:v>
                </c:pt>
                <c:pt idx="2348" formatCode="[h]:mm:ss">
                  <c:v>1.0008101851851852</c:v>
                </c:pt>
                <c:pt idx="2349" formatCode="[h]:mm:ss">
                  <c:v>1.00125</c:v>
                </c:pt>
                <c:pt idx="2350" formatCode="[h]:mm:ss">
                  <c:v>1.0016782407407407</c:v>
                </c:pt>
                <c:pt idx="2351" formatCode="[h]:mm:ss">
                  <c:v>1.0021180555555556</c:v>
                </c:pt>
                <c:pt idx="2352" formatCode="[h]:mm:ss">
                  <c:v>1.002511574074074</c:v>
                </c:pt>
                <c:pt idx="2353" formatCode="[h]:mm:ss">
                  <c:v>1.0029398148148148</c:v>
                </c:pt>
                <c:pt idx="2354" formatCode="[h]:mm:ss">
                  <c:v>1.0033796296296296</c:v>
                </c:pt>
                <c:pt idx="2355" formatCode="[h]:mm:ss">
                  <c:v>1.0038078703703703</c:v>
                </c:pt>
                <c:pt idx="2356" formatCode="[h]:mm:ss">
                  <c:v>1.0042361111111111</c:v>
                </c:pt>
                <c:pt idx="2357" formatCode="[h]:mm:ss">
                  <c:v>1.0046759259259259</c:v>
                </c:pt>
                <c:pt idx="2358" formatCode="[h]:mm:ss">
                  <c:v>1.0050694444444443</c:v>
                </c:pt>
                <c:pt idx="2359" formatCode="[h]:mm:ss">
                  <c:v>1.0054976851851851</c:v>
                </c:pt>
                <c:pt idx="2360" formatCode="[h]:mm:ss">
                  <c:v>1.0059374999999999</c:v>
                </c:pt>
                <c:pt idx="2361" formatCode="[h]:mm:ss">
                  <c:v>1.0063657407407407</c:v>
                </c:pt>
                <c:pt idx="2362" formatCode="[h]:mm:ss">
                  <c:v>1.0068055555555555</c:v>
                </c:pt>
                <c:pt idx="2363" formatCode="[h]:mm:ss">
                  <c:v>1.0072337962962963</c:v>
                </c:pt>
                <c:pt idx="2364" formatCode="[h]:mm:ss">
                  <c:v>1.0076620370370371</c:v>
                </c:pt>
                <c:pt idx="2365" formatCode="[h]:mm:ss">
                  <c:v>1.0081018518518519</c:v>
                </c:pt>
                <c:pt idx="2366" formatCode="[h]:mm:ss">
                  <c:v>1.0085300925925926</c:v>
                </c:pt>
                <c:pt idx="2367" formatCode="[h]:mm:ss">
                  <c:v>1.0089583333333334</c:v>
                </c:pt>
                <c:pt idx="2368" formatCode="[h]:mm:ss">
                  <c:v>1.0093634259259259</c:v>
                </c:pt>
                <c:pt idx="2369" formatCode="[h]:mm:ss">
                  <c:v>1.0097916666666666</c:v>
                </c:pt>
                <c:pt idx="2370" formatCode="[h]:mm:ss">
                  <c:v>1.0102314814814815</c:v>
                </c:pt>
                <c:pt idx="2371" formatCode="[h]:mm:ss">
                  <c:v>1.0106597222222222</c:v>
                </c:pt>
                <c:pt idx="2372" formatCode="[h]:mm:ss">
                  <c:v>1.011087962962963</c:v>
                </c:pt>
                <c:pt idx="2373" formatCode="[h]:mm:ss">
                  <c:v>1.0115277777777778</c:v>
                </c:pt>
                <c:pt idx="2374" formatCode="[h]:mm:ss">
                  <c:v>1.0119212962962962</c:v>
                </c:pt>
                <c:pt idx="2375" formatCode="[h]:mm:ss">
                  <c:v>1.012349537037037</c:v>
                </c:pt>
                <c:pt idx="2376" formatCode="[h]:mm:ss">
                  <c:v>1.0127893518518518</c:v>
                </c:pt>
                <c:pt idx="2377" formatCode="[h]:mm:ss">
                  <c:v>1.0132175925925926</c:v>
                </c:pt>
                <c:pt idx="2378" formatCode="[h]:mm:ss">
                  <c:v>1.0136458333333334</c:v>
                </c:pt>
                <c:pt idx="2379" formatCode="[h]:mm:ss">
                  <c:v>1.0140856481481482</c:v>
                </c:pt>
                <c:pt idx="2380" formatCode="[h]:mm:ss">
                  <c:v>1.0145138888888889</c:v>
                </c:pt>
                <c:pt idx="2381" formatCode="[h]:mm:ss">
                  <c:v>1.0149537037037037</c:v>
                </c:pt>
                <c:pt idx="2382" formatCode="[h]:mm:ss">
                  <c:v>1.0153819444444445</c:v>
                </c:pt>
                <c:pt idx="2383" formatCode="[h]:mm:ss">
                  <c:v>1.0158101851851853</c:v>
                </c:pt>
                <c:pt idx="2384" formatCode="[h]:mm:ss">
                  <c:v>1.0162500000000001</c:v>
                </c:pt>
                <c:pt idx="2385" formatCode="[h]:mm:ss">
                  <c:v>1.0166087962962962</c:v>
                </c:pt>
                <c:pt idx="2386" formatCode="[h]:mm:ss">
                  <c:v>1.017037037037037</c:v>
                </c:pt>
                <c:pt idx="2387" formatCode="[h]:mm:ss">
                  <c:v>1.0174768518518518</c:v>
                </c:pt>
                <c:pt idx="2388" formatCode="[h]:mm:ss">
                  <c:v>1.0179050925925925</c:v>
                </c:pt>
                <c:pt idx="2389" formatCode="[h]:mm:ss">
                  <c:v>1.0183333333333333</c:v>
                </c:pt>
                <c:pt idx="2390" formatCode="[h]:mm:ss">
                  <c:v>1.0187731481481481</c:v>
                </c:pt>
                <c:pt idx="2391" formatCode="[h]:mm:ss">
                  <c:v>1.0192013888888889</c:v>
                </c:pt>
                <c:pt idx="2392" formatCode="[h]:mm:ss">
                  <c:v>1.0196064814814816</c:v>
                </c:pt>
                <c:pt idx="2393" formatCode="[h]:mm:ss">
                  <c:v>1.0200347222222221</c:v>
                </c:pt>
                <c:pt idx="2394" formatCode="[h]:mm:ss">
                  <c:v>1.0204629629629629</c:v>
                </c:pt>
                <c:pt idx="2395" formatCode="[h]:mm:ss">
                  <c:v>1.0209027777777777</c:v>
                </c:pt>
                <c:pt idx="2396" formatCode="[h]:mm:ss">
                  <c:v>1.0213310185185185</c:v>
                </c:pt>
                <c:pt idx="2397" formatCode="[h]:mm:ss">
                  <c:v>1.0217592592592593</c:v>
                </c:pt>
                <c:pt idx="2398" formatCode="[h]:mm:ss">
                  <c:v>1.0221990740740741</c:v>
                </c:pt>
                <c:pt idx="2399" formatCode="[h]:mm:ss">
                  <c:v>1.0226273148148148</c:v>
                </c:pt>
                <c:pt idx="2400" formatCode="[h]:mm:ss">
                  <c:v>1.0230671296296296</c:v>
                </c:pt>
                <c:pt idx="2401" formatCode="[h]:mm:ss">
                  <c:v>1.0234953703703704</c:v>
                </c:pt>
                <c:pt idx="2402" formatCode="[h]:mm:ss">
                  <c:v>1.0239236111111112</c:v>
                </c:pt>
                <c:pt idx="2403" formatCode="[h]:mm:ss">
                  <c:v>1.0243287037037037</c:v>
                </c:pt>
                <c:pt idx="2404" formatCode="[h]:mm:ss">
                  <c:v>1.0247569444444444</c:v>
                </c:pt>
                <c:pt idx="2405" formatCode="[h]:mm:ss">
                  <c:v>1.0251851851851852</c:v>
                </c:pt>
                <c:pt idx="2406" formatCode="[h]:mm:ss">
                  <c:v>1.025625</c:v>
                </c:pt>
                <c:pt idx="2407" formatCode="[h]:mm:ss">
                  <c:v>1.0260532407407408</c:v>
                </c:pt>
                <c:pt idx="2408" formatCode="[h]:mm:ss">
                  <c:v>1.0264930555555556</c:v>
                </c:pt>
                <c:pt idx="2409" formatCode="[h]:mm:ss">
                  <c:v>1.0269212962962964</c:v>
                </c:pt>
                <c:pt idx="2410" formatCode="[h]:mm:ss">
                  <c:v>1.0273495370370371</c:v>
                </c:pt>
                <c:pt idx="2411" formatCode="[h]:mm:ss">
                  <c:v>1.0277893518518519</c:v>
                </c:pt>
                <c:pt idx="2412" formatCode="[h]:mm:ss">
                  <c:v>1.0282175925925925</c:v>
                </c:pt>
                <c:pt idx="2413" formatCode="[h]:mm:ss">
                  <c:v>1.0286574074074073</c:v>
                </c:pt>
                <c:pt idx="2414" formatCode="[h]:mm:ss">
                  <c:v>1.0290856481481481</c:v>
                </c:pt>
                <c:pt idx="2415" formatCode="[h]:mm:ss">
                  <c:v>1.0295138888888888</c:v>
                </c:pt>
                <c:pt idx="2416" formatCode="[h]:mm:ss">
                  <c:v>1.0299537037037036</c:v>
                </c:pt>
                <c:pt idx="2417" formatCode="[h]:mm:ss">
                  <c:v>1.0303819444444444</c:v>
                </c:pt>
                <c:pt idx="2418" formatCode="[h]:mm:ss">
                  <c:v>1.0308217592592592</c:v>
                </c:pt>
                <c:pt idx="2419" formatCode="[h]:mm:ss">
                  <c:v>1.03125</c:v>
                </c:pt>
                <c:pt idx="2420" formatCode="[h]:mm:ss">
                  <c:v>1.0316782407407408</c:v>
                </c:pt>
                <c:pt idx="2421" formatCode="[h]:mm:ss">
                  <c:v>1.0321180555555556</c:v>
                </c:pt>
                <c:pt idx="2422" formatCode="[h]:mm:ss">
                  <c:v>1.0325462962962964</c:v>
                </c:pt>
                <c:pt idx="2423" formatCode="[h]:mm:ss">
                  <c:v>1.0329745370370371</c:v>
                </c:pt>
                <c:pt idx="2424" formatCode="[h]:mm:ss">
                  <c:v>1.0334143518518519</c:v>
                </c:pt>
                <c:pt idx="2425" formatCode="[h]:mm:ss">
                  <c:v>1.0338425925925927</c:v>
                </c:pt>
                <c:pt idx="2426" formatCode="[h]:mm:ss">
                  <c:v>1.0342824074074075</c:v>
                </c:pt>
                <c:pt idx="2427" formatCode="[h]:mm:ss">
                  <c:v>1.0347106481481481</c:v>
                </c:pt>
                <c:pt idx="2428" formatCode="[h]:mm:ss">
                  <c:v>1.0351388888888888</c:v>
                </c:pt>
                <c:pt idx="2429" formatCode="[h]:mm:ss">
                  <c:v>1.0355787037037036</c:v>
                </c:pt>
                <c:pt idx="2430" formatCode="[h]:mm:ss">
                  <c:v>1.0360069444444444</c:v>
                </c:pt>
                <c:pt idx="2431" formatCode="[h]:mm:ss">
                  <c:v>1.0364467592592592</c:v>
                </c:pt>
                <c:pt idx="2432" formatCode="[h]:mm:ss">
                  <c:v>1.036875</c:v>
                </c:pt>
                <c:pt idx="2433" formatCode="[h]:mm:ss">
                  <c:v>1.0373032407407408</c:v>
                </c:pt>
                <c:pt idx="2434" formatCode="[h]:mm:ss">
                  <c:v>1.0377430555555556</c:v>
                </c:pt>
                <c:pt idx="2435" formatCode="[h]:mm:ss">
                  <c:v>1.0381712962962963</c:v>
                </c:pt>
                <c:pt idx="2436" formatCode="[h]:mm:ss">
                  <c:v>1.0385995370370371</c:v>
                </c:pt>
                <c:pt idx="2437" formatCode="[h]:mm:ss">
                  <c:v>1.0390393518518519</c:v>
                </c:pt>
                <c:pt idx="2438" formatCode="[h]:mm:ss">
                  <c:v>1.0394675925925927</c:v>
                </c:pt>
                <c:pt idx="2439" formatCode="[h]:mm:ss">
                  <c:v>1.0399074074074075</c:v>
                </c:pt>
                <c:pt idx="2440" formatCode="[h]:mm:ss">
                  <c:v>1.0403356481481481</c:v>
                </c:pt>
                <c:pt idx="2441" formatCode="[h]:mm:ss">
                  <c:v>1.0407638888888888</c:v>
                </c:pt>
                <c:pt idx="2442" formatCode="[h]:mm:ss">
                  <c:v>1.0412037037037036</c:v>
                </c:pt>
                <c:pt idx="2443" formatCode="[h]:mm:ss">
                  <c:v>1.0416319444444444</c:v>
                </c:pt>
                <c:pt idx="2444" formatCode="[h]:mm:ss">
                  <c:v>1.0420717592592592</c:v>
                </c:pt>
                <c:pt idx="2445" formatCode="[h]:mm:ss">
                  <c:v>1.0425</c:v>
                </c:pt>
                <c:pt idx="2446" formatCode="[h]:mm:ss">
                  <c:v>1.0429282407407408</c:v>
                </c:pt>
                <c:pt idx="2447" formatCode="[h]:mm:ss">
                  <c:v>1.0433680555555556</c:v>
                </c:pt>
                <c:pt idx="2448" formatCode="[h]:mm:ss">
                  <c:v>1.0437962962962963</c:v>
                </c:pt>
                <c:pt idx="2449" formatCode="[h]:mm:ss">
                  <c:v>1.0442245370370371</c:v>
                </c:pt>
                <c:pt idx="2450" formatCode="[h]:mm:ss">
                  <c:v>1.0446643518518519</c:v>
                </c:pt>
                <c:pt idx="2451" formatCode="[h]:mm:ss">
                  <c:v>1.0450925925925927</c:v>
                </c:pt>
                <c:pt idx="2452" formatCode="[h]:mm:ss">
                  <c:v>1.0455324074074075</c:v>
                </c:pt>
                <c:pt idx="2453" formatCode="[h]:mm:ss">
                  <c:v>1.045960648148148</c:v>
                </c:pt>
                <c:pt idx="2454" formatCode="[h]:mm:ss">
                  <c:v>1.0463888888888888</c:v>
                </c:pt>
                <c:pt idx="2455" formatCode="[h]:mm:ss">
                  <c:v>1.0468287037037036</c:v>
                </c:pt>
                <c:pt idx="2456" formatCode="[h]:mm:ss">
                  <c:v>1.0472569444444444</c:v>
                </c:pt>
                <c:pt idx="2457" formatCode="[h]:mm:ss">
                  <c:v>1.0476967592592592</c:v>
                </c:pt>
                <c:pt idx="2458" formatCode="[h]:mm:ss">
                  <c:v>1.048125</c:v>
                </c:pt>
                <c:pt idx="2459" formatCode="[h]:mm:ss">
                  <c:v>1.0484837962962963</c:v>
                </c:pt>
                <c:pt idx="2460" formatCode="[h]:mm:ss">
                  <c:v>1.0489120370370371</c:v>
                </c:pt>
                <c:pt idx="2461" formatCode="[h]:mm:ss">
                  <c:v>1.0493518518518519</c:v>
                </c:pt>
                <c:pt idx="2462" formatCode="[h]:mm:ss">
                  <c:v>1.0497453703703703</c:v>
                </c:pt>
                <c:pt idx="2463" formatCode="[h]:mm:ss">
                  <c:v>1.0501736111111111</c:v>
                </c:pt>
                <c:pt idx="2464" formatCode="[h]:mm:ss">
                  <c:v>1.0506134259259259</c:v>
                </c:pt>
                <c:pt idx="2465" formatCode="[h]:mm:ss">
                  <c:v>1.0510416666666667</c:v>
                </c:pt>
                <c:pt idx="2466" formatCode="[h]:mm:ss">
                  <c:v>1.0514814814814815</c:v>
                </c:pt>
                <c:pt idx="2467" formatCode="[h]:mm:ss">
                  <c:v>1.0519097222222222</c:v>
                </c:pt>
                <c:pt idx="2468" formatCode="[h]:mm:ss">
                  <c:v>1.052337962962963</c:v>
                </c:pt>
                <c:pt idx="2469" formatCode="[h]:mm:ss">
                  <c:v>1.0527777777777778</c:v>
                </c:pt>
                <c:pt idx="2470" formatCode="[h]:mm:ss">
                  <c:v>1.0532060185185186</c:v>
                </c:pt>
                <c:pt idx="2471" formatCode="[h]:mm:ss">
                  <c:v>1.0536458333333334</c:v>
                </c:pt>
                <c:pt idx="2472" formatCode="[h]:mm:ss">
                  <c:v>1.0540740740740742</c:v>
                </c:pt>
                <c:pt idx="2473" formatCode="[h]:mm:ss">
                  <c:v>1.0545023148148147</c:v>
                </c:pt>
                <c:pt idx="2474" formatCode="[h]:mm:ss">
                  <c:v>1.0549421296296295</c:v>
                </c:pt>
                <c:pt idx="2475" formatCode="[h]:mm:ss">
                  <c:v>1.0553703703703703</c:v>
                </c:pt>
                <c:pt idx="2476" formatCode="[h]:mm:ss">
                  <c:v>1.0558101851851851</c:v>
                </c:pt>
                <c:pt idx="2477" formatCode="[h]:mm:ss">
                  <c:v>1.0562384259259259</c:v>
                </c:pt>
                <c:pt idx="2478" formatCode="[h]:mm:ss">
                  <c:v>1.0566319444444445</c:v>
                </c:pt>
                <c:pt idx="2479" formatCode="[h]:mm:ss">
                  <c:v>1.0570717592592593</c:v>
                </c:pt>
                <c:pt idx="2480" formatCode="[h]:mm:ss">
                  <c:v>1.0575000000000001</c:v>
                </c:pt>
                <c:pt idx="2481" formatCode="[h]:mm:ss">
                  <c:v>1.0579282407407407</c:v>
                </c:pt>
                <c:pt idx="2482" formatCode="[h]:mm:ss">
                  <c:v>1.0583680555555555</c:v>
                </c:pt>
                <c:pt idx="2483" formatCode="[h]:mm:ss">
                  <c:v>1.0587615740740741</c:v>
                </c:pt>
                <c:pt idx="2484" formatCode="[h]:mm:ss">
                  <c:v>1.0591898148148149</c:v>
                </c:pt>
                <c:pt idx="2485" formatCode="[h]:mm:ss">
                  <c:v>1.0596296296296297</c:v>
                </c:pt>
                <c:pt idx="2486" formatCode="[h]:mm:ss">
                  <c:v>1.0600578703703705</c:v>
                </c:pt>
                <c:pt idx="2487" formatCode="[h]:mm:ss">
                  <c:v>1.0604976851851853</c:v>
                </c:pt>
                <c:pt idx="2488" formatCode="[h]:mm:ss">
                  <c:v>1.0609259259259258</c:v>
                </c:pt>
                <c:pt idx="2489" formatCode="[h]:mm:ss">
                  <c:v>1.0613194444444445</c:v>
                </c:pt>
                <c:pt idx="2490" formatCode="[h]:mm:ss">
                  <c:v>1.0617592592592593</c:v>
                </c:pt>
                <c:pt idx="2491" formatCode="[h]:mm:ss">
                  <c:v>1.0621875000000001</c:v>
                </c:pt>
                <c:pt idx="2492" formatCode="[h]:mm:ss">
                  <c:v>1.0626157407407408</c:v>
                </c:pt>
                <c:pt idx="2493" formatCode="[h]:mm:ss">
                  <c:v>1.0630555555555556</c:v>
                </c:pt>
                <c:pt idx="2494" formatCode="[h]:mm:ss">
                  <c:v>1.0634837962962962</c:v>
                </c:pt>
                <c:pt idx="2495" formatCode="[h]:mm:ss">
                  <c:v>1.063912037037037</c:v>
                </c:pt>
                <c:pt idx="2496" formatCode="[h]:mm:ss">
                  <c:v>1.0643518518518518</c:v>
                </c:pt>
                <c:pt idx="2497" formatCode="[h]:mm:ss">
                  <c:v>1.0647800925925925</c:v>
                </c:pt>
                <c:pt idx="2498" formatCode="[h]:mm:ss">
                  <c:v>1.0652199074074074</c:v>
                </c:pt>
                <c:pt idx="2499" formatCode="[h]:mm:ss">
                  <c:v>1.0656481481481481</c:v>
                </c:pt>
                <c:pt idx="2500" formatCode="[h]:mm:ss">
                  <c:v>1.0660416666666668</c:v>
                </c:pt>
                <c:pt idx="2501" formatCode="[h]:mm:ss">
                  <c:v>1.0664814814814816</c:v>
                </c:pt>
                <c:pt idx="2502" formatCode="[h]:mm:ss">
                  <c:v>1.0669097222222221</c:v>
                </c:pt>
                <c:pt idx="2503" formatCode="[h]:mm:ss">
                  <c:v>1.0673379629629629</c:v>
                </c:pt>
                <c:pt idx="2504" formatCode="[h]:mm:ss">
                  <c:v>1.0677777777777777</c:v>
                </c:pt>
                <c:pt idx="2505" formatCode="[h]:mm:ss">
                  <c:v>1.0682060185185185</c:v>
                </c:pt>
                <c:pt idx="2506" formatCode="[h]:mm:ss">
                  <c:v>1.0686458333333333</c:v>
                </c:pt>
                <c:pt idx="2507" formatCode="[h]:mm:ss">
                  <c:v>1.0690972222222221</c:v>
                </c:pt>
                <c:pt idx="2508" formatCode="[h]:mm:ss">
                  <c:v>1.0695486111111112</c:v>
                </c:pt>
                <c:pt idx="2509" formatCode="[h]:mm:ss">
                  <c:v>1.07</c:v>
                </c:pt>
                <c:pt idx="2510" formatCode="[h]:mm:ss">
                  <c:v>1.0704513888888889</c:v>
                </c:pt>
                <c:pt idx="2511" formatCode="[h]:mm:ss">
                  <c:v>1.0709027777777778</c:v>
                </c:pt>
                <c:pt idx="2512" formatCode="[h]:mm:ss">
                  <c:v>1.0713541666666666</c:v>
                </c:pt>
                <c:pt idx="2513" formatCode="[h]:mm:ss">
                  <c:v>1.0717592592592593</c:v>
                </c:pt>
                <c:pt idx="2514" formatCode="[h]:mm:ss">
                  <c:v>1.0722106481481481</c:v>
                </c:pt>
                <c:pt idx="2515" formatCode="[h]:mm:ss">
                  <c:v>1.072662037037037</c:v>
                </c:pt>
                <c:pt idx="2516" formatCode="[h]:mm:ss">
                  <c:v>1.0731134259259258</c:v>
                </c:pt>
                <c:pt idx="2517" formatCode="[h]:mm:ss">
                  <c:v>1.0735300925925926</c:v>
                </c:pt>
                <c:pt idx="2518" formatCode="[h]:mm:ss">
                  <c:v>1.0739814814814814</c:v>
                </c:pt>
                <c:pt idx="2519" formatCode="[h]:mm:ss">
                  <c:v>1.0744328703703703</c:v>
                </c:pt>
                <c:pt idx="2520" formatCode="[h]:mm:ss">
                  <c:v>1.0748842592592593</c:v>
                </c:pt>
                <c:pt idx="2521" formatCode="[h]:mm:ss">
                  <c:v>1.0753356481481482</c:v>
                </c:pt>
                <c:pt idx="2522" formatCode="[h]:mm:ss">
                  <c:v>1.075787037037037</c:v>
                </c:pt>
                <c:pt idx="2523" formatCode="[h]:mm:ss">
                  <c:v>1.0762384259259259</c:v>
                </c:pt>
                <c:pt idx="2524" formatCode="[h]:mm:ss">
                  <c:v>1.0766782407407407</c:v>
                </c:pt>
                <c:pt idx="2525" formatCode="[h]:mm:ss">
                  <c:v>1.0771296296296295</c:v>
                </c:pt>
                <c:pt idx="2526" formatCode="[h]:mm:ss">
                  <c:v>1.0775810185185186</c:v>
                </c:pt>
                <c:pt idx="2527" formatCode="[h]:mm:ss">
                  <c:v>1.0780324074074075</c:v>
                </c:pt>
                <c:pt idx="2528" formatCode="[h]:mm:ss">
                  <c:v>1.0784837962962963</c:v>
                </c:pt>
                <c:pt idx="2529" formatCode="[h]:mm:ss">
                  <c:v>1.0789351851851852</c:v>
                </c:pt>
                <c:pt idx="2530" formatCode="[h]:mm:ss">
                  <c:v>1.079386574074074</c:v>
                </c:pt>
                <c:pt idx="2531" formatCode="[h]:mm:ss">
                  <c:v>1.0798379629629629</c:v>
                </c:pt>
                <c:pt idx="2532" formatCode="[h]:mm:ss">
                  <c:v>1.0802893518518519</c:v>
                </c:pt>
                <c:pt idx="2533" formatCode="[h]:mm:ss">
                  <c:v>1.0807407407407408</c:v>
                </c:pt>
                <c:pt idx="2534" formatCode="[h]:mm:ss">
                  <c:v>1.0811921296296296</c:v>
                </c:pt>
                <c:pt idx="2535" formatCode="[h]:mm:ss">
                  <c:v>1.0816435185185185</c:v>
                </c:pt>
                <c:pt idx="2536" formatCode="[h]:mm:ss">
                  <c:v>1.0820949074074073</c:v>
                </c:pt>
                <c:pt idx="2537" formatCode="[h]:mm:ss">
                  <c:v>1.0825462962962964</c:v>
                </c:pt>
                <c:pt idx="2538" formatCode="[h]:mm:ss">
                  <c:v>1.0829976851851852</c:v>
                </c:pt>
                <c:pt idx="2539" formatCode="[h]:mm:ss">
                  <c:v>1.0834490740740741</c:v>
                </c:pt>
                <c:pt idx="2540" formatCode="[h]:mm:ss">
                  <c:v>1.0839004629629629</c:v>
                </c:pt>
                <c:pt idx="2541" formatCode="[h]:mm:ss">
                  <c:v>1.0843518518518518</c:v>
                </c:pt>
                <c:pt idx="2542" formatCode="[h]:mm:ss">
                  <c:v>1.0847685185185185</c:v>
                </c:pt>
                <c:pt idx="2543" formatCode="[h]:mm:ss">
                  <c:v>1.0852199074074074</c:v>
                </c:pt>
                <c:pt idx="2544" formatCode="[h]:mm:ss">
                  <c:v>1.0856712962962962</c:v>
                </c:pt>
                <c:pt idx="2545" formatCode="[h]:mm:ss">
                  <c:v>1.0861226851851853</c:v>
                </c:pt>
                <c:pt idx="2546" formatCode="[h]:mm:ss">
                  <c:v>1.0865740740740741</c:v>
                </c:pt>
                <c:pt idx="2547" formatCode="[h]:mm:ss">
                  <c:v>1.0870138888888889</c:v>
                </c:pt>
                <c:pt idx="2548" formatCode="[h]:mm:ss">
                  <c:v>1.0874652777777778</c:v>
                </c:pt>
                <c:pt idx="2549" formatCode="[h]:mm:ss">
                  <c:v>1.0878819444444445</c:v>
                </c:pt>
                <c:pt idx="2550" formatCode="[h]:mm:ss">
                  <c:v>1.0883333333333334</c:v>
                </c:pt>
                <c:pt idx="2551" formatCode="[h]:mm:ss">
                  <c:v>1.0887847222222222</c:v>
                </c:pt>
                <c:pt idx="2552" formatCode="[h]:mm:ss">
                  <c:v>1.0892361111111111</c:v>
                </c:pt>
                <c:pt idx="2553" formatCode="[h]:mm:ss">
                  <c:v>1.0896874999999999</c:v>
                </c:pt>
                <c:pt idx="2554" formatCode="[h]:mm:ss">
                  <c:v>1.090138888888889</c:v>
                </c:pt>
                <c:pt idx="2555" formatCode="[h]:mm:ss">
                  <c:v>1.0905902777777778</c:v>
                </c:pt>
                <c:pt idx="2556" formatCode="[h]:mm:ss">
                  <c:v>1.0910416666666667</c:v>
                </c:pt>
                <c:pt idx="2557" formatCode="[h]:mm:ss">
                  <c:v>1.0914930555555555</c:v>
                </c:pt>
                <c:pt idx="2558" formatCode="[h]:mm:ss">
                  <c:v>1.0919444444444444</c:v>
                </c:pt>
                <c:pt idx="2559" formatCode="[h]:mm:ss">
                  <c:v>1.0923958333333332</c:v>
                </c:pt>
                <c:pt idx="2560" formatCode="[h]:mm:ss">
                  <c:v>1.0928472222222223</c:v>
                </c:pt>
                <c:pt idx="2561" formatCode="[h]:mm:ss">
                  <c:v>1.0932986111111112</c:v>
                </c:pt>
                <c:pt idx="2562" formatCode="[h]:mm:ss">
                  <c:v>1.0937152777777779</c:v>
                </c:pt>
                <c:pt idx="2563" formatCode="[h]:mm:ss">
                  <c:v>1.0941666666666667</c:v>
                </c:pt>
                <c:pt idx="2564" formatCode="[h]:mm:ss">
                  <c:v>1.0946180555555556</c:v>
                </c:pt>
                <c:pt idx="2565" formatCode="[h]:mm:ss">
                  <c:v>1.0950347222222223</c:v>
                </c:pt>
                <c:pt idx="2566" formatCode="[h]:mm:ss">
                  <c:v>1.0954861111111112</c:v>
                </c:pt>
                <c:pt idx="2567" formatCode="[h]:mm:ss">
                  <c:v>1.0959375</c:v>
                </c:pt>
                <c:pt idx="2568" formatCode="[h]:mm:ss">
                  <c:v>1.0963888888888889</c:v>
                </c:pt>
                <c:pt idx="2569" formatCode="[h]:mm:ss">
                  <c:v>1.0968402777777777</c:v>
                </c:pt>
                <c:pt idx="2570" formatCode="[h]:mm:ss">
                  <c:v>1.0972916666666668</c:v>
                </c:pt>
                <c:pt idx="2571" formatCode="[h]:mm:ss">
                  <c:v>1.0977430555555556</c:v>
                </c:pt>
                <c:pt idx="2572" formatCode="[h]:mm:ss">
                  <c:v>1.0981944444444445</c:v>
                </c:pt>
                <c:pt idx="2573" formatCode="[h]:mm:ss">
                  <c:v>1.0986458333333333</c:v>
                </c:pt>
                <c:pt idx="2574" formatCode="[h]:mm:ss">
                  <c:v>1.0990972222222222</c:v>
                </c:pt>
                <c:pt idx="2575" formatCode="[h]:mm:ss">
                  <c:v>1.099537037037037</c:v>
                </c:pt>
                <c:pt idx="2576" formatCode="[h]:mm:ss">
                  <c:v>1.0999884259259258</c:v>
                </c:pt>
                <c:pt idx="2577" formatCode="[h]:mm:ss">
                  <c:v>1.1004398148148149</c:v>
                </c:pt>
                <c:pt idx="2578" formatCode="[h]:mm:ss">
                  <c:v>1.1008912037037037</c:v>
                </c:pt>
                <c:pt idx="2579" formatCode="[h]:mm:ss">
                  <c:v>1.1013425925925926</c:v>
                </c:pt>
                <c:pt idx="2580" formatCode="[h]:mm:ss">
                  <c:v>1.1017939814814814</c:v>
                </c:pt>
                <c:pt idx="2581" formatCode="[h]:mm:ss">
                  <c:v>1.1022453703703703</c:v>
                </c:pt>
                <c:pt idx="2582" formatCode="[h]:mm:ss">
                  <c:v>1.1026967592592594</c:v>
                </c:pt>
                <c:pt idx="2583" formatCode="[h]:mm:ss">
                  <c:v>1.1031481481481482</c:v>
                </c:pt>
                <c:pt idx="2584" formatCode="[h]:mm:ss">
                  <c:v>1.1035995370370371</c:v>
                </c:pt>
                <c:pt idx="2585" formatCode="[h]:mm:ss">
                  <c:v>1.1040509259259259</c:v>
                </c:pt>
                <c:pt idx="2586" formatCode="[h]:mm:ss">
                  <c:v>1.1045023148148148</c:v>
                </c:pt>
                <c:pt idx="2587" formatCode="[h]:mm:ss">
                  <c:v>1.1049537037037036</c:v>
                </c:pt>
                <c:pt idx="2588" formatCode="[h]:mm:ss">
                  <c:v>1.1054050925925927</c:v>
                </c:pt>
                <c:pt idx="2589" formatCode="[h]:mm:ss">
                  <c:v>1.1058564814814815</c:v>
                </c:pt>
                <c:pt idx="2590" formatCode="[h]:mm:ss">
                  <c:v>1.1063078703703704</c:v>
                </c:pt>
                <c:pt idx="2591" formatCode="[h]:mm:ss">
                  <c:v>1.1067592592592592</c:v>
                </c:pt>
                <c:pt idx="2592" formatCode="[h]:mm:ss">
                  <c:v>1.107175925925926</c:v>
                </c:pt>
                <c:pt idx="2593" formatCode="[h]:mm:ss">
                  <c:v>1.1076273148148148</c:v>
                </c:pt>
                <c:pt idx="2594" formatCode="[h]:mm:ss">
                  <c:v>1.1080787037037036</c:v>
                </c:pt>
                <c:pt idx="2595" formatCode="[h]:mm:ss">
                  <c:v>1.1085300925925925</c:v>
                </c:pt>
                <c:pt idx="2596" formatCode="[h]:mm:ss">
                  <c:v>1.1089814814814816</c:v>
                </c:pt>
                <c:pt idx="2597" formatCode="[h]:mm:ss">
                  <c:v>1.1094328703703704</c:v>
                </c:pt>
                <c:pt idx="2598" formatCode="[h]:mm:ss">
                  <c:v>1.1098842592592593</c:v>
                </c:pt>
                <c:pt idx="2599" formatCode="[h]:mm:ss">
                  <c:v>1.1103356481481481</c:v>
                </c:pt>
                <c:pt idx="2600" formatCode="[h]:mm:ss">
                  <c:v>1.110787037037037</c:v>
                </c:pt>
                <c:pt idx="2601" formatCode="[h]:mm:ss">
                  <c:v>1.111238425925926</c:v>
                </c:pt>
                <c:pt idx="2602" formatCode="[h]:mm:ss">
                  <c:v>1.1116898148148149</c:v>
                </c:pt>
                <c:pt idx="2603" formatCode="[h]:mm:ss">
                  <c:v>1.1121412037037037</c:v>
                </c:pt>
                <c:pt idx="2604" formatCode="[h]:mm:ss">
                  <c:v>1.1125925925925926</c:v>
                </c:pt>
                <c:pt idx="2605" formatCode="[h]:mm:ss">
                  <c:v>1.1130439814814814</c:v>
                </c:pt>
                <c:pt idx="2606" formatCode="[h]:mm:ss">
                  <c:v>1.1134953703703703</c:v>
                </c:pt>
                <c:pt idx="2607" formatCode="[h]:mm:ss">
                  <c:v>1.1139467592592593</c:v>
                </c:pt>
                <c:pt idx="2608" formatCode="[h]:mm:ss">
                  <c:v>1.1143981481481482</c:v>
                </c:pt>
                <c:pt idx="2609" formatCode="[h]:mm:ss">
                  <c:v>1.114849537037037</c:v>
                </c:pt>
                <c:pt idx="2610" formatCode="[h]:mm:ss">
                  <c:v>1.1152893518518519</c:v>
                </c:pt>
                <c:pt idx="2611" formatCode="[h]:mm:ss">
                  <c:v>1.1157407407407407</c:v>
                </c:pt>
                <c:pt idx="2612" formatCode="[h]:mm:ss">
                  <c:v>1.1161921296296295</c:v>
                </c:pt>
                <c:pt idx="2613" formatCode="[h]:mm:ss">
                  <c:v>1.1166435185185186</c:v>
                </c:pt>
                <c:pt idx="2614" formatCode="[h]:mm:ss">
                  <c:v>1.1170949074074075</c:v>
                </c:pt>
                <c:pt idx="2615" formatCode="[h]:mm:ss">
                  <c:v>1.1175462962962963</c:v>
                </c:pt>
                <c:pt idx="2616" formatCode="[h]:mm:ss">
                  <c:v>1.1179976851851852</c:v>
                </c:pt>
                <c:pt idx="2617" formatCode="[h]:mm:ss">
                  <c:v>1.118449074074074</c:v>
                </c:pt>
                <c:pt idx="2618" formatCode="[h]:mm:ss">
                  <c:v>1.1189004629629629</c:v>
                </c:pt>
                <c:pt idx="2619" formatCode="[h]:mm:ss">
                  <c:v>1.1193402777777777</c:v>
                </c:pt>
                <c:pt idx="2620" formatCode="[h]:mm:ss">
                  <c:v>1.1197916666666667</c:v>
                </c:pt>
                <c:pt idx="2621" formatCode="[h]:mm:ss">
                  <c:v>1.1202430555555556</c:v>
                </c:pt>
                <c:pt idx="2622" formatCode="[h]:mm:ss">
                  <c:v>1.1206944444444444</c:v>
                </c:pt>
                <c:pt idx="2623" formatCode="[h]:mm:ss">
                  <c:v>1.1211458333333333</c:v>
                </c:pt>
                <c:pt idx="2624" formatCode="[h]:mm:ss">
                  <c:v>1.1215972222222221</c:v>
                </c:pt>
                <c:pt idx="2625" formatCode="[h]:mm:ss">
                  <c:v>1.1220486111111112</c:v>
                </c:pt>
                <c:pt idx="2626" formatCode="[h]:mm:ss">
                  <c:v>1.1225000000000001</c:v>
                </c:pt>
                <c:pt idx="2627" formatCode="[h]:mm:ss">
                  <c:v>1.1229513888888889</c:v>
                </c:pt>
                <c:pt idx="2628" formatCode="[h]:mm:ss">
                  <c:v>1.1234027777777778</c:v>
                </c:pt>
                <c:pt idx="2629" formatCode="[h]:mm:ss">
                  <c:v>1.1238541666666666</c:v>
                </c:pt>
                <c:pt idx="2630" formatCode="[h]:mm:ss">
                  <c:v>1.1243055555555554</c:v>
                </c:pt>
                <c:pt idx="2631" formatCode="[h]:mm:ss">
                  <c:v>1.1247222222222222</c:v>
                </c:pt>
                <c:pt idx="2632" formatCode="[h]:mm:ss">
                  <c:v>1.125173611111111</c:v>
                </c:pt>
                <c:pt idx="2633" formatCode="[h]:mm:ss">
                  <c:v>1.1256250000000001</c:v>
                </c:pt>
                <c:pt idx="2634" formatCode="[h]:mm:ss">
                  <c:v>1.1260763888888889</c:v>
                </c:pt>
                <c:pt idx="2635" formatCode="[h]:mm:ss">
                  <c:v>1.1265277777777778</c:v>
                </c:pt>
                <c:pt idx="2636" formatCode="[h]:mm:ss">
                  <c:v>1.1269791666666666</c:v>
                </c:pt>
                <c:pt idx="2637" formatCode="[h]:mm:ss">
                  <c:v>1.1274305555555555</c:v>
                </c:pt>
                <c:pt idx="2638" formatCode="[h]:mm:ss">
                  <c:v>1.1278819444444443</c:v>
                </c:pt>
                <c:pt idx="2639" formatCode="[h]:mm:ss">
                  <c:v>1.1283333333333334</c:v>
                </c:pt>
                <c:pt idx="2640" formatCode="[h]:mm:ss">
                  <c:v>1.1287847222222223</c:v>
                </c:pt>
                <c:pt idx="2641" formatCode="[h]:mm:ss">
                  <c:v>1.1292361111111111</c:v>
                </c:pt>
                <c:pt idx="2642" formatCode="[h]:mm:ss">
                  <c:v>1.1296875</c:v>
                </c:pt>
                <c:pt idx="2643" formatCode="[h]:mm:ss">
                  <c:v>1.1301388888888888</c:v>
                </c:pt>
                <c:pt idx="2644" formatCode="[h]:mm:ss">
                  <c:v>1.1305555555555555</c:v>
                </c:pt>
                <c:pt idx="2645" formatCode="[h]:mm:ss">
                  <c:v>1.1310069444444444</c:v>
                </c:pt>
                <c:pt idx="2646" formatCode="[h]:mm:ss">
                  <c:v>1.1314583333333332</c:v>
                </c:pt>
                <c:pt idx="2647" formatCode="[h]:mm:ss">
                  <c:v>1.1319097222222223</c:v>
                </c:pt>
                <c:pt idx="2648" formatCode="[h]:mm:ss">
                  <c:v>1.1323611111111112</c:v>
                </c:pt>
                <c:pt idx="2649" formatCode="[h]:mm:ss">
                  <c:v>1.1328125</c:v>
                </c:pt>
                <c:pt idx="2650" formatCode="[h]:mm:ss">
                  <c:v>1.1332638888888888</c:v>
                </c:pt>
                <c:pt idx="2651" formatCode="[h]:mm:ss">
                  <c:v>1.1337152777777777</c:v>
                </c:pt>
                <c:pt idx="2652" formatCode="[h]:mm:ss">
                  <c:v>1.1341666666666668</c:v>
                </c:pt>
                <c:pt idx="2653" formatCode="[h]:mm:ss">
                  <c:v>1.1346180555555556</c:v>
                </c:pt>
                <c:pt idx="2654" formatCode="[h]:mm:ss">
                  <c:v>1.1350694444444445</c:v>
                </c:pt>
                <c:pt idx="2655" formatCode="[h]:mm:ss">
                  <c:v>1.1354745370370369</c:v>
                </c:pt>
                <c:pt idx="2656" formatCode="[h]:mm:ss">
                  <c:v>1.135925925925926</c:v>
                </c:pt>
                <c:pt idx="2657" formatCode="[h]:mm:ss">
                  <c:v>1.1363773148148149</c:v>
                </c:pt>
                <c:pt idx="2658" formatCode="[h]:mm:ss">
                  <c:v>1.1368287037037037</c:v>
                </c:pt>
                <c:pt idx="2659" formatCode="[h]:mm:ss">
                  <c:v>1.1372800925925926</c:v>
                </c:pt>
                <c:pt idx="2660" formatCode="[h]:mm:ss">
                  <c:v>1.1377314814814814</c:v>
                </c:pt>
                <c:pt idx="2661" formatCode="[h]:mm:ss">
                  <c:v>1.1381828703703705</c:v>
                </c:pt>
                <c:pt idx="2662" formatCode="[h]:mm:ss">
                  <c:v>1.1386342592592593</c:v>
                </c:pt>
                <c:pt idx="2663" formatCode="[h]:mm:ss">
                  <c:v>1.1390856481481482</c:v>
                </c:pt>
                <c:pt idx="2664" formatCode="[h]:mm:ss">
                  <c:v>1.139537037037037</c:v>
                </c:pt>
                <c:pt idx="2665" formatCode="[h]:mm:ss">
                  <c:v>1.1399768518518518</c:v>
                </c:pt>
                <c:pt idx="2666" formatCode="[h]:mm:ss">
                  <c:v>1.1404282407407407</c:v>
                </c:pt>
                <c:pt idx="2667" formatCode="[h]:mm:ss">
                  <c:v>1.1408796296296295</c:v>
                </c:pt>
                <c:pt idx="2668" formatCode="[h]:mm:ss">
                  <c:v>1.1413310185185186</c:v>
                </c:pt>
                <c:pt idx="2669" formatCode="[h]:mm:ss">
                  <c:v>1.1417476851851851</c:v>
                </c:pt>
                <c:pt idx="2670" formatCode="[h]:mm:ss">
                  <c:v>1.1421990740740742</c:v>
                </c:pt>
                <c:pt idx="2671" formatCode="[h]:mm:ss">
                  <c:v>1.142638888888889</c:v>
                </c:pt>
                <c:pt idx="2672" formatCode="[h]:mm:ss">
                  <c:v>1.1430902777777778</c:v>
                </c:pt>
                <c:pt idx="2673" formatCode="[h]:mm:ss">
                  <c:v>1.1435416666666667</c:v>
                </c:pt>
                <c:pt idx="2674" formatCode="[h]:mm:ss">
                  <c:v>1.1439930555555555</c:v>
                </c:pt>
                <c:pt idx="2675" formatCode="[h]:mm:ss">
                  <c:v>1.1444097222222223</c:v>
                </c:pt>
                <c:pt idx="2676" formatCode="[h]:mm:ss">
                  <c:v>1.1448611111111111</c:v>
                </c:pt>
                <c:pt idx="2677" formatCode="[h]:mm:ss">
                  <c:v>1.1453125</c:v>
                </c:pt>
                <c:pt idx="2678" formatCode="[h]:mm:ss">
                  <c:v>1.1457638888888888</c:v>
                </c:pt>
                <c:pt idx="2679" formatCode="[h]:mm:ss">
                  <c:v>1.1462152777777779</c:v>
                </c:pt>
                <c:pt idx="2680" formatCode="[h]:mm:ss">
                  <c:v>1.1466666666666667</c:v>
                </c:pt>
                <c:pt idx="2681" formatCode="[h]:mm:ss">
                  <c:v>1.1471180555555556</c:v>
                </c:pt>
                <c:pt idx="2682" formatCode="[h]:mm:ss">
                  <c:v>1.1475694444444444</c:v>
                </c:pt>
                <c:pt idx="2683" formatCode="[h]:mm:ss">
                  <c:v>1.1479745370370371</c:v>
                </c:pt>
                <c:pt idx="2684" formatCode="[h]:mm:ss">
                  <c:v>1.148425925925926</c:v>
                </c:pt>
                <c:pt idx="2685" formatCode="[h]:mm:ss">
                  <c:v>1.1488773148148148</c:v>
                </c:pt>
                <c:pt idx="2686" formatCode="[h]:mm:ss">
                  <c:v>1.1492939814814815</c:v>
                </c:pt>
                <c:pt idx="2687" formatCode="[h]:mm:ss">
                  <c:v>1.1497453703703704</c:v>
                </c:pt>
                <c:pt idx="2688" formatCode="[h]:mm:ss">
                  <c:v>1.1501967592592592</c:v>
                </c:pt>
                <c:pt idx="2689" formatCode="[h]:mm:ss">
                  <c:v>1.1506481481481481</c:v>
                </c:pt>
                <c:pt idx="2690" formatCode="[h]:mm:ss">
                  <c:v>1.1510995370370369</c:v>
                </c:pt>
                <c:pt idx="2691" formatCode="[h]:mm:ss">
                  <c:v>1.151550925925926</c:v>
                </c:pt>
                <c:pt idx="2692" formatCode="[h]:mm:ss">
                  <c:v>1.1520023148148149</c:v>
                </c:pt>
                <c:pt idx="2693" formatCode="[h]:mm:ss">
                  <c:v>1.1524537037037037</c:v>
                </c:pt>
                <c:pt idx="2694" formatCode="[h]:mm:ss">
                  <c:v>1.1529050925925926</c:v>
                </c:pt>
                <c:pt idx="2695" formatCode="[h]:mm:ss">
                  <c:v>1.1533564814814814</c:v>
                </c:pt>
                <c:pt idx="2696" formatCode="[h]:mm:ss">
                  <c:v>1.1537962962962962</c:v>
                </c:pt>
                <c:pt idx="2697" formatCode="[h]:mm:ss">
                  <c:v>1.1542476851851853</c:v>
                </c:pt>
                <c:pt idx="2698" formatCode="[h]:mm:ss">
                  <c:v>1.1546875000000001</c:v>
                </c:pt>
                <c:pt idx="2699" formatCode="[h]:mm:ss">
                  <c:v>1.1551388888888889</c:v>
                </c:pt>
                <c:pt idx="2700" formatCode="[h]:mm:ss">
                  <c:v>1.1555902777777778</c:v>
                </c:pt>
                <c:pt idx="2701" formatCode="[h]:mm:ss">
                  <c:v>1.1560416666666666</c:v>
                </c:pt>
                <c:pt idx="2702" formatCode="[h]:mm:ss">
                  <c:v>1.1564930555555555</c:v>
                </c:pt>
                <c:pt idx="2703" formatCode="[h]:mm:ss">
                  <c:v>1.1569444444444446</c:v>
                </c:pt>
                <c:pt idx="2704" formatCode="[h]:mm:ss">
                  <c:v>1.1573958333333334</c:v>
                </c:pt>
                <c:pt idx="2705" formatCode="[h]:mm:ss">
                  <c:v>1.1578472222222222</c:v>
                </c:pt>
                <c:pt idx="2706" formatCode="[h]:mm:ss">
                  <c:v>1.1582986111111111</c:v>
                </c:pt>
                <c:pt idx="2707" formatCode="[h]:mm:ss">
                  <c:v>1.1587499999999999</c:v>
                </c:pt>
                <c:pt idx="2708" formatCode="[h]:mm:ss">
                  <c:v>1.1592013888888888</c:v>
                </c:pt>
                <c:pt idx="2709" formatCode="[h]:mm:ss">
                  <c:v>1.1596527777777779</c:v>
                </c:pt>
                <c:pt idx="2710" formatCode="[h]:mm:ss">
                  <c:v>1.1601041666666667</c:v>
                </c:pt>
                <c:pt idx="2711" formatCode="[h]:mm:ss">
                  <c:v>1.1605555555555556</c:v>
                </c:pt>
                <c:pt idx="2712" formatCode="[h]:mm:ss">
                  <c:v>1.1610069444444444</c:v>
                </c:pt>
                <c:pt idx="2713" formatCode="[h]:mm:ss">
                  <c:v>1.1614583333333333</c:v>
                </c:pt>
                <c:pt idx="2714" formatCode="[h]:mm:ss">
                  <c:v>1.1619097222222223</c:v>
                </c:pt>
                <c:pt idx="2715" formatCode="[h]:mm:ss">
                  <c:v>1.1623611111111112</c:v>
                </c:pt>
                <c:pt idx="2716" formatCode="[h]:mm:ss">
                  <c:v>1.1628125</c:v>
                </c:pt>
                <c:pt idx="2717" formatCode="[h]:mm:ss">
                  <c:v>1.1632638888888889</c:v>
                </c:pt>
                <c:pt idx="2718" formatCode="[h]:mm:ss">
                  <c:v>1.1637037037037037</c:v>
                </c:pt>
                <c:pt idx="2719" formatCode="[h]:mm:ss">
                  <c:v>1.1641550925925925</c:v>
                </c:pt>
                <c:pt idx="2720" formatCode="[h]:mm:ss">
                  <c:v>1.1646064814814814</c:v>
                </c:pt>
                <c:pt idx="2721" formatCode="[h]:mm:ss">
                  <c:v>1.1650231481481481</c:v>
                </c:pt>
                <c:pt idx="2722" formatCode="[h]:mm:ss">
                  <c:v>1.165474537037037</c:v>
                </c:pt>
                <c:pt idx="2723" formatCode="[h]:mm:ss">
                  <c:v>1.165925925925926</c:v>
                </c:pt>
                <c:pt idx="2724" formatCode="[h]:mm:ss">
                  <c:v>1.1663773148148149</c:v>
                </c:pt>
                <c:pt idx="2725" formatCode="[h]:mm:ss">
                  <c:v>1.1668287037037037</c:v>
                </c:pt>
                <c:pt idx="2726" formatCode="[h]:mm:ss">
                  <c:v>1.1672800925925926</c:v>
                </c:pt>
                <c:pt idx="2727" formatCode="[h]:mm:ss">
                  <c:v>1.1677314814814814</c:v>
                </c:pt>
                <c:pt idx="2728" formatCode="[h]:mm:ss">
                  <c:v>1.1681828703703703</c:v>
                </c:pt>
                <c:pt idx="2729" formatCode="[h]:mm:ss">
                  <c:v>1.168587962962963</c:v>
                </c:pt>
                <c:pt idx="2730" formatCode="[h]:mm:ss">
                  <c:v>1.1690393518518518</c:v>
                </c:pt>
                <c:pt idx="2731" formatCode="[h]:mm:ss">
                  <c:v>1.1694907407407407</c:v>
                </c:pt>
                <c:pt idx="2732" formatCode="[h]:mm:ss">
                  <c:v>1.1699421296296297</c:v>
                </c:pt>
                <c:pt idx="2733" formatCode="[h]:mm:ss">
                  <c:v>1.1703935185185186</c:v>
                </c:pt>
                <c:pt idx="2734" formatCode="[h]:mm:ss">
                  <c:v>1.1708449074074074</c:v>
                </c:pt>
                <c:pt idx="2735" formatCode="[h]:mm:ss">
                  <c:v>1.1712962962962963</c:v>
                </c:pt>
                <c:pt idx="2736" formatCode="[h]:mm:ss">
                  <c:v>1.1717476851851851</c:v>
                </c:pt>
                <c:pt idx="2737" formatCode="[h]:mm:ss">
                  <c:v>1.172199074074074</c:v>
                </c:pt>
                <c:pt idx="2738" formatCode="[h]:mm:ss">
                  <c:v>1.172650462962963</c:v>
                </c:pt>
                <c:pt idx="2739" formatCode="[h]:mm:ss">
                  <c:v>1.1731018518518519</c:v>
                </c:pt>
                <c:pt idx="2740" formatCode="[h]:mm:ss">
                  <c:v>1.1735069444444444</c:v>
                </c:pt>
                <c:pt idx="2741" formatCode="[h]:mm:ss">
                  <c:v>1.1739583333333334</c:v>
                </c:pt>
                <c:pt idx="2742" formatCode="[h]:mm:ss">
                  <c:v>1.1744097222222223</c:v>
                </c:pt>
                <c:pt idx="2743" formatCode="[h]:mm:ss">
                  <c:v>1.1748611111111111</c:v>
                </c:pt>
                <c:pt idx="2744" formatCode="[h]:mm:ss">
                  <c:v>1.1753125</c:v>
                </c:pt>
                <c:pt idx="2745" formatCode="[h]:mm:ss">
                  <c:v>1.1757638888888888</c:v>
                </c:pt>
                <c:pt idx="2746" formatCode="[h]:mm:ss">
                  <c:v>1.1762152777777777</c:v>
                </c:pt>
                <c:pt idx="2747" formatCode="[h]:mm:ss">
                  <c:v>1.1766666666666667</c:v>
                </c:pt>
                <c:pt idx="2748" formatCode="[h]:mm:ss">
                  <c:v>1.1771180555555556</c:v>
                </c:pt>
                <c:pt idx="2749" formatCode="[h]:mm:ss">
                  <c:v>1.1775694444444444</c:v>
                </c:pt>
                <c:pt idx="2750" formatCode="[h]:mm:ss">
                  <c:v>1.1780208333333333</c:v>
                </c:pt>
                <c:pt idx="2751" formatCode="[h]:mm:ss">
                  <c:v>1.1784722222222221</c:v>
                </c:pt>
                <c:pt idx="2752" formatCode="[h]:mm:ss">
                  <c:v>1.1789236111111112</c:v>
                </c:pt>
                <c:pt idx="2753" formatCode="[h]:mm:ss">
                  <c:v>1.1793750000000001</c:v>
                </c:pt>
                <c:pt idx="2754" formatCode="[h]:mm:ss">
                  <c:v>1.1798263888888889</c:v>
                </c:pt>
                <c:pt idx="2755" formatCode="[h]:mm:ss">
                  <c:v>1.1802777777777778</c:v>
                </c:pt>
                <c:pt idx="2756" formatCode="[h]:mm:ss">
                  <c:v>1.1806944444444445</c:v>
                </c:pt>
                <c:pt idx="2757" formatCode="[h]:mm:ss">
                  <c:v>1.181099537037037</c:v>
                </c:pt>
                <c:pt idx="2758" formatCode="[h]:mm:ss">
                  <c:v>1.181550925925926</c:v>
                </c:pt>
                <c:pt idx="2759" formatCode="[h]:mm:ss">
                  <c:v>1.1819675925925925</c:v>
                </c:pt>
                <c:pt idx="2760" formatCode="[h]:mm:ss">
                  <c:v>1.1824189814814814</c:v>
                </c:pt>
                <c:pt idx="2761" formatCode="[h]:mm:ss">
                  <c:v>1.1828703703703705</c:v>
                </c:pt>
                <c:pt idx="2762" formatCode="[h]:mm:ss">
                  <c:v>1.183287037037037</c:v>
                </c:pt>
                <c:pt idx="2763" formatCode="[h]:mm:ss">
                  <c:v>1.1837384259259258</c:v>
                </c:pt>
                <c:pt idx="2764" formatCode="[h]:mm:ss">
                  <c:v>1.1841898148148149</c:v>
                </c:pt>
                <c:pt idx="2765" formatCode="[h]:mm:ss">
                  <c:v>1.1846412037037037</c:v>
                </c:pt>
                <c:pt idx="2766" formatCode="[h]:mm:ss">
                  <c:v>1.1850925925925926</c:v>
                </c:pt>
                <c:pt idx="2767" formatCode="[h]:mm:ss">
                  <c:v>1.1855439814814814</c:v>
                </c:pt>
                <c:pt idx="2768" formatCode="[h]:mm:ss">
                  <c:v>1.1859606481481482</c:v>
                </c:pt>
                <c:pt idx="2769" formatCode="[h]:mm:ss">
                  <c:v>1.186412037037037</c:v>
                </c:pt>
                <c:pt idx="2770" formatCode="[h]:mm:ss">
                  <c:v>1.1868634259259259</c:v>
                </c:pt>
                <c:pt idx="2771" formatCode="[h]:mm:ss">
                  <c:v>1.1873148148148147</c:v>
                </c:pt>
                <c:pt idx="2772" formatCode="[h]:mm:ss">
                  <c:v>1.1877662037037038</c:v>
                </c:pt>
                <c:pt idx="2773" formatCode="[h]:mm:ss">
                  <c:v>1.1882175925925926</c:v>
                </c:pt>
                <c:pt idx="2774" formatCode="[h]:mm:ss">
                  <c:v>1.1886689814814815</c:v>
                </c:pt>
                <c:pt idx="2775" formatCode="[h]:mm:ss">
                  <c:v>1.1891203703703703</c:v>
                </c:pt>
                <c:pt idx="2776" formatCode="[h]:mm:ss">
                  <c:v>1.1895717592592592</c:v>
                </c:pt>
                <c:pt idx="2777" formatCode="[h]:mm:ss">
                  <c:v>1.1900231481481482</c:v>
                </c:pt>
                <c:pt idx="2778" formatCode="[h]:mm:ss">
                  <c:v>1.1904745370370371</c:v>
                </c:pt>
                <c:pt idx="2779" formatCode="[h]:mm:ss">
                  <c:v>1.1909143518518519</c:v>
                </c:pt>
                <c:pt idx="2780" formatCode="[h]:mm:ss">
                  <c:v>1.1913657407407408</c:v>
                </c:pt>
                <c:pt idx="2781" formatCode="[h]:mm:ss">
                  <c:v>1.1918171296296296</c:v>
                </c:pt>
                <c:pt idx="2782" formatCode="[h]:mm:ss">
                  <c:v>1.1922685185185184</c:v>
                </c:pt>
                <c:pt idx="2783" formatCode="[h]:mm:ss">
                  <c:v>1.1927199074074073</c:v>
                </c:pt>
                <c:pt idx="2784" formatCode="[h]:mm:ss">
                  <c:v>1.1931712962962964</c:v>
                </c:pt>
                <c:pt idx="2785" formatCode="[h]:mm:ss">
                  <c:v>1.1936226851851852</c:v>
                </c:pt>
                <c:pt idx="2786" formatCode="[h]:mm:ss">
                  <c:v>1.1940740740740741</c:v>
                </c:pt>
                <c:pt idx="2787" formatCode="[h]:mm:ss">
                  <c:v>1.1944907407407408</c:v>
                </c:pt>
                <c:pt idx="2788" formatCode="[h]:mm:ss">
                  <c:v>1.1949421296296296</c:v>
                </c:pt>
                <c:pt idx="2789" formatCode="[h]:mm:ss">
                  <c:v>1.1953935185185185</c:v>
                </c:pt>
                <c:pt idx="2790" formatCode="[h]:mm:ss">
                  <c:v>1.1958449074074073</c:v>
                </c:pt>
                <c:pt idx="2791" formatCode="[h]:mm:ss">
                  <c:v>1.1962962962962962</c:v>
                </c:pt>
                <c:pt idx="2792" formatCode="[h]:mm:ss">
                  <c:v>1.1967476851851853</c:v>
                </c:pt>
                <c:pt idx="2793" formatCode="[h]:mm:ss">
                  <c:v>1.1971990740740741</c:v>
                </c:pt>
                <c:pt idx="2794" formatCode="[h]:mm:ss">
                  <c:v>1.1976388888888889</c:v>
                </c:pt>
                <c:pt idx="2795" formatCode="[h]:mm:ss">
                  <c:v>1.1980902777777778</c:v>
                </c:pt>
                <c:pt idx="2796" formatCode="[h]:mm:ss">
                  <c:v>1.1985069444444445</c:v>
                </c:pt>
                <c:pt idx="2797" formatCode="[h]:mm:ss">
                  <c:v>1.1989583333333333</c:v>
                </c:pt>
                <c:pt idx="2798" formatCode="[h]:mm:ss">
                  <c:v>1.1994097222222222</c:v>
                </c:pt>
                <c:pt idx="2799" formatCode="[h]:mm:ss">
                  <c:v>1.199861111111111</c:v>
                </c:pt>
                <c:pt idx="2800" formatCode="[h]:mm:ss">
                  <c:v>1.2003124999999999</c:v>
                </c:pt>
                <c:pt idx="2801" formatCode="[h]:mm:ss">
                  <c:v>1.200763888888889</c:v>
                </c:pt>
                <c:pt idx="2802" formatCode="[h]:mm:ss">
                  <c:v>1.2012152777777778</c:v>
                </c:pt>
                <c:pt idx="2803" formatCode="[h]:mm:ss">
                  <c:v>1.2016666666666667</c:v>
                </c:pt>
                <c:pt idx="2804" formatCode="[h]:mm:ss">
                  <c:v>1.2021180555555555</c:v>
                </c:pt>
                <c:pt idx="2805" formatCode="[h]:mm:ss">
                  <c:v>1.2025694444444444</c:v>
                </c:pt>
                <c:pt idx="2806" formatCode="[h]:mm:ss">
                  <c:v>1.2030208333333334</c:v>
                </c:pt>
                <c:pt idx="2807" formatCode="[h]:mm:ss">
                  <c:v>1.2034722222222223</c:v>
                </c:pt>
                <c:pt idx="2808" formatCode="[h]:mm:ss">
                  <c:v>1.2039236111111111</c:v>
                </c:pt>
                <c:pt idx="2809" formatCode="[h]:mm:ss">
                  <c:v>1.204375</c:v>
                </c:pt>
                <c:pt idx="2810" formatCode="[h]:mm:ss">
                  <c:v>1.2048263888888888</c:v>
                </c:pt>
                <c:pt idx="2811" formatCode="[h]:mm:ss">
                  <c:v>1.2052777777777777</c:v>
                </c:pt>
                <c:pt idx="2812" formatCode="[h]:mm:ss">
                  <c:v>1.2057291666666667</c:v>
                </c:pt>
                <c:pt idx="2813" formatCode="[h]:mm:ss">
                  <c:v>1.2061805555555556</c:v>
                </c:pt>
                <c:pt idx="2814" formatCode="[h]:mm:ss">
                  <c:v>1.2066319444444444</c:v>
                </c:pt>
                <c:pt idx="2815" formatCode="[h]:mm:ss">
                  <c:v>1.2070833333333333</c:v>
                </c:pt>
                <c:pt idx="2816" formatCode="[h]:mm:ss">
                  <c:v>1.2075231481481481</c:v>
                </c:pt>
                <c:pt idx="2817" formatCode="[h]:mm:ss">
                  <c:v>1.2079745370370369</c:v>
                </c:pt>
                <c:pt idx="2818" formatCode="[h]:mm:ss">
                  <c:v>1.208425925925926</c:v>
                </c:pt>
                <c:pt idx="2819" formatCode="[h]:mm:ss">
                  <c:v>1.2088773148148149</c:v>
                </c:pt>
                <c:pt idx="2820" formatCode="[h]:mm:ss">
                  <c:v>1.2093287037037037</c:v>
                </c:pt>
                <c:pt idx="2821" formatCode="[h]:mm:ss">
                  <c:v>1.2097800925925926</c:v>
                </c:pt>
                <c:pt idx="2822" formatCode="[h]:mm:ss">
                  <c:v>1.2102314814814814</c:v>
                </c:pt>
                <c:pt idx="2823" formatCode="[h]:mm:ss">
                  <c:v>1.2106828703703705</c:v>
                </c:pt>
                <c:pt idx="2824" formatCode="[h]:mm:ss">
                  <c:v>1.2111342592592593</c:v>
                </c:pt>
                <c:pt idx="2825" formatCode="[h]:mm:ss">
                  <c:v>1.2115856481481482</c:v>
                </c:pt>
                <c:pt idx="2826" formatCode="[h]:mm:ss">
                  <c:v>1.212037037037037</c:v>
                </c:pt>
                <c:pt idx="2827" formatCode="[h]:mm:ss">
                  <c:v>1.2124884259259259</c:v>
                </c:pt>
                <c:pt idx="2828" formatCode="[h]:mm:ss">
                  <c:v>1.2129398148148147</c:v>
                </c:pt>
                <c:pt idx="2829" formatCode="[h]:mm:ss">
                  <c:v>1.2133912037037038</c:v>
                </c:pt>
                <c:pt idx="2830" formatCode="[h]:mm:ss">
                  <c:v>1.2138425925925926</c:v>
                </c:pt>
                <c:pt idx="2831" formatCode="[h]:mm:ss">
                  <c:v>1.2142939814814815</c:v>
                </c:pt>
                <c:pt idx="2832" formatCode="[h]:mm:ss">
                  <c:v>1.2147106481481482</c:v>
                </c:pt>
                <c:pt idx="2833" formatCode="[h]:mm:ss">
                  <c:v>1.2151620370370371</c:v>
                </c:pt>
                <c:pt idx="2834" formatCode="[h]:mm:ss">
                  <c:v>1.2156018518518519</c:v>
                </c:pt>
                <c:pt idx="2835" formatCode="[h]:mm:ss">
                  <c:v>1.2160532407407407</c:v>
                </c:pt>
                <c:pt idx="2836" formatCode="[h]:mm:ss">
                  <c:v>1.2165046296296296</c:v>
                </c:pt>
                <c:pt idx="2837" formatCode="[h]:mm:ss">
                  <c:v>1.2169560185185184</c:v>
                </c:pt>
                <c:pt idx="2838" formatCode="[h]:mm:ss">
                  <c:v>1.2174074074074075</c:v>
                </c:pt>
                <c:pt idx="2839" formatCode="[h]:mm:ss">
                  <c:v>1.2178472222222223</c:v>
                </c:pt>
                <c:pt idx="2840" formatCode="[h]:mm:ss">
                  <c:v>1.2182986111111112</c:v>
                </c:pt>
                <c:pt idx="2841" formatCode="[h]:mm:ss">
                  <c:v>1.2187152777777779</c:v>
                </c:pt>
                <c:pt idx="2842" formatCode="[h]:mm:ss">
                  <c:v>1.2191666666666667</c:v>
                </c:pt>
                <c:pt idx="2843" formatCode="[h]:mm:ss">
                  <c:v>1.2196180555555556</c:v>
                </c:pt>
                <c:pt idx="2844" formatCode="[h]:mm:ss">
                  <c:v>1.2200694444444444</c:v>
                </c:pt>
                <c:pt idx="2845" formatCode="[h]:mm:ss">
                  <c:v>1.2205208333333333</c:v>
                </c:pt>
                <c:pt idx="2846" formatCode="[h]:mm:ss">
                  <c:v>1.2209375</c:v>
                </c:pt>
                <c:pt idx="2847" formatCode="[h]:mm:ss">
                  <c:v>1.2213888888888889</c:v>
                </c:pt>
                <c:pt idx="2848" formatCode="[h]:mm:ss">
                  <c:v>1.2218402777777777</c:v>
                </c:pt>
                <c:pt idx="2849" formatCode="[h]:mm:ss">
                  <c:v>1.2222800925925925</c:v>
                </c:pt>
                <c:pt idx="2850" formatCode="[h]:mm:ss">
                  <c:v>1.2227314814814816</c:v>
                </c:pt>
                <c:pt idx="2851" formatCode="[h]:mm:ss">
                  <c:v>1.2231828703703704</c:v>
                </c:pt>
                <c:pt idx="2852" formatCode="[h]:mm:ss">
                  <c:v>1.2236342592592593</c:v>
                </c:pt>
                <c:pt idx="2853" formatCode="[h]:mm:ss">
                  <c:v>1.2240856481481481</c:v>
                </c:pt>
                <c:pt idx="2854" formatCode="[h]:mm:ss">
                  <c:v>1.224537037037037</c:v>
                </c:pt>
                <c:pt idx="2855" formatCode="[h]:mm:ss">
                  <c:v>1.2249884259259258</c:v>
                </c:pt>
                <c:pt idx="2856" formatCode="[h]:mm:ss">
                  <c:v>1.2254398148148149</c:v>
                </c:pt>
                <c:pt idx="2857" formatCode="[h]:mm:ss">
                  <c:v>1.2258912037037037</c:v>
                </c:pt>
                <c:pt idx="2858" formatCode="[h]:mm:ss">
                  <c:v>1.2263078703703705</c:v>
                </c:pt>
                <c:pt idx="2859" formatCode="[h]:mm:ss">
                  <c:v>1.2267592592592593</c:v>
                </c:pt>
                <c:pt idx="2860" formatCode="[h]:mm:ss">
                  <c:v>1.2272106481481482</c:v>
                </c:pt>
                <c:pt idx="2861" formatCode="[h]:mm:ss">
                  <c:v>1.227662037037037</c:v>
                </c:pt>
                <c:pt idx="2862" formatCode="[h]:mm:ss">
                  <c:v>1.2281134259259259</c:v>
                </c:pt>
                <c:pt idx="2863" formatCode="[h]:mm:ss">
                  <c:v>1.2285532407407407</c:v>
                </c:pt>
                <c:pt idx="2864" formatCode="[h]:mm:ss">
                  <c:v>1.2290046296296295</c:v>
                </c:pt>
                <c:pt idx="2865" formatCode="[h]:mm:ss">
                  <c:v>1.2294560185185186</c:v>
                </c:pt>
                <c:pt idx="2866" formatCode="[h]:mm:ss">
                  <c:v>1.2299074074074074</c:v>
                </c:pt>
                <c:pt idx="2867" formatCode="[h]:mm:ss">
                  <c:v>1.2303587962962963</c:v>
                </c:pt>
                <c:pt idx="2868" formatCode="[h]:mm:ss">
                  <c:v>1.2308101851851851</c:v>
                </c:pt>
                <c:pt idx="2869" formatCode="[h]:mm:ss">
                  <c:v>1.231261574074074</c:v>
                </c:pt>
                <c:pt idx="2870" formatCode="[h]:mm:ss">
                  <c:v>1.2317129629629631</c:v>
                </c:pt>
                <c:pt idx="2871" formatCode="[h]:mm:ss">
                  <c:v>1.2321643518518519</c:v>
                </c:pt>
                <c:pt idx="2872" formatCode="[h]:mm:ss">
                  <c:v>1.2326157407407408</c:v>
                </c:pt>
                <c:pt idx="2873" formatCode="[h]:mm:ss">
                  <c:v>1.2330671296296296</c:v>
                </c:pt>
                <c:pt idx="2874" formatCode="[h]:mm:ss">
                  <c:v>1.2334837962962963</c:v>
                </c:pt>
                <c:pt idx="2875" formatCode="[h]:mm:ss">
                  <c:v>1.2339351851851852</c:v>
                </c:pt>
                <c:pt idx="2876" formatCode="[h]:mm:ss">
                  <c:v>1.234386574074074</c:v>
                </c:pt>
                <c:pt idx="2877" formatCode="[h]:mm:ss">
                  <c:v>1.2348379629629629</c:v>
                </c:pt>
                <c:pt idx="2878" formatCode="[h]:mm:ss">
                  <c:v>1.235289351851852</c:v>
                </c:pt>
                <c:pt idx="2879" formatCode="[h]:mm:ss">
                  <c:v>1.2357407407407408</c:v>
                </c:pt>
                <c:pt idx="2880" formatCode="[h]:mm:ss">
                  <c:v>1.2361921296296297</c:v>
                </c:pt>
                <c:pt idx="2881" formatCode="[h]:mm:ss">
                  <c:v>1.2366435185185185</c:v>
                </c:pt>
                <c:pt idx="2882" formatCode="[h]:mm:ss">
                  <c:v>1.2370949074074074</c:v>
                </c:pt>
                <c:pt idx="2883" formatCode="[h]:mm:ss">
                  <c:v>1.2375462962962962</c:v>
                </c:pt>
                <c:pt idx="2884" formatCode="[h]:mm:ss">
                  <c:v>1.2379976851851853</c:v>
                </c:pt>
                <c:pt idx="2885" formatCode="[h]:mm:ss">
                  <c:v>1.2384490740740741</c:v>
                </c:pt>
                <c:pt idx="2886" formatCode="[h]:mm:ss">
                  <c:v>1.238900462962963</c:v>
                </c:pt>
                <c:pt idx="2887" formatCode="[h]:mm:ss">
                  <c:v>1.2393518518518518</c:v>
                </c:pt>
                <c:pt idx="2888" formatCode="[h]:mm:ss">
                  <c:v>1.2398032407407407</c:v>
                </c:pt>
                <c:pt idx="2889" formatCode="[h]:mm:ss">
                  <c:v>1.2402083333333334</c:v>
                </c:pt>
                <c:pt idx="2890" formatCode="[h]:mm:ss">
                  <c:v>1.2406597222222222</c:v>
                </c:pt>
                <c:pt idx="2891" formatCode="[h]:mm:ss">
                  <c:v>1.2411111111111111</c:v>
                </c:pt>
                <c:pt idx="2892" formatCode="[h]:mm:ss">
                  <c:v>1.2415624999999999</c:v>
                </c:pt>
                <c:pt idx="2893" formatCode="[h]:mm:ss">
                  <c:v>1.242013888888889</c:v>
                </c:pt>
                <c:pt idx="2894" formatCode="[h]:mm:ss">
                  <c:v>1.2424652777777778</c:v>
                </c:pt>
                <c:pt idx="2895" formatCode="[h]:mm:ss">
                  <c:v>1.2429166666666667</c:v>
                </c:pt>
                <c:pt idx="2896" formatCode="[h]:mm:ss">
                  <c:v>1.2433680555555555</c:v>
                </c:pt>
                <c:pt idx="2897" formatCode="[h]:mm:ss">
                  <c:v>1.2437847222222222</c:v>
                </c:pt>
                <c:pt idx="2898" formatCode="[h]:mm:ss">
                  <c:v>1.2442361111111111</c:v>
                </c:pt>
                <c:pt idx="2899" formatCode="[h]:mm:ss">
                  <c:v>1.2446874999999999</c:v>
                </c:pt>
                <c:pt idx="2900" formatCode="[h]:mm:ss">
                  <c:v>1.2451388888888888</c:v>
                </c:pt>
                <c:pt idx="2901" formatCode="[h]:mm:ss">
                  <c:v>1.2455902777777779</c:v>
                </c:pt>
                <c:pt idx="2902" formatCode="[h]:mm:ss">
                  <c:v>1.2460416666666667</c:v>
                </c:pt>
                <c:pt idx="2903" formatCode="[h]:mm:ss">
                  <c:v>1.2464930555555556</c:v>
                </c:pt>
                <c:pt idx="2904" formatCode="[h]:mm:ss">
                  <c:v>1.2469444444444444</c:v>
                </c:pt>
                <c:pt idx="2905" formatCode="[h]:mm:ss">
                  <c:v>1.2473958333333333</c:v>
                </c:pt>
                <c:pt idx="2906" formatCode="[h]:mm:ss">
                  <c:v>1.2478472222222223</c:v>
                </c:pt>
                <c:pt idx="2907" formatCode="[h]:mm:ss">
                  <c:v>1.2482986111111112</c:v>
                </c:pt>
                <c:pt idx="2908" formatCode="[h]:mm:ss">
                  <c:v>1.2487152777777777</c:v>
                </c:pt>
                <c:pt idx="2909" formatCode="[h]:mm:ss">
                  <c:v>1.2491666666666668</c:v>
                </c:pt>
                <c:pt idx="2910" formatCode="[h]:mm:ss">
                  <c:v>1.2496180555555556</c:v>
                </c:pt>
                <c:pt idx="2911" formatCode="[h]:mm:ss">
                  <c:v>1.2500694444444445</c:v>
                </c:pt>
                <c:pt idx="2912" formatCode="[h]:mm:ss">
                  <c:v>1.2505208333333333</c:v>
                </c:pt>
                <c:pt idx="2913" formatCode="[h]:mm:ss">
                  <c:v>1.2509722222222222</c:v>
                </c:pt>
                <c:pt idx="2914" formatCode="[h]:mm:ss">
                  <c:v>1.251423611111111</c:v>
                </c:pt>
                <c:pt idx="2915" formatCode="[h]:mm:ss">
                  <c:v>1.2518750000000001</c:v>
                </c:pt>
                <c:pt idx="2916" formatCode="[h]:mm:ss">
                  <c:v>1.2523263888888889</c:v>
                </c:pt>
                <c:pt idx="2917" formatCode="[h]:mm:ss">
                  <c:v>1.2527777777777778</c:v>
                </c:pt>
                <c:pt idx="2918" formatCode="[h]:mm:ss">
                  <c:v>1.2531828703703705</c:v>
                </c:pt>
                <c:pt idx="2919" formatCode="[h]:mm:ss">
                  <c:v>1.2536342592592593</c:v>
                </c:pt>
                <c:pt idx="2920" formatCode="[h]:mm:ss">
                  <c:v>1.2540856481481482</c:v>
                </c:pt>
                <c:pt idx="2921" formatCode="[h]:mm:ss">
                  <c:v>1.254537037037037</c:v>
                </c:pt>
                <c:pt idx="2922" formatCode="[h]:mm:ss">
                  <c:v>1.2549884259259259</c:v>
                </c:pt>
                <c:pt idx="2923" formatCode="[h]:mm:ss">
                  <c:v>1.2554398148148149</c:v>
                </c:pt>
                <c:pt idx="2924" formatCode="[h]:mm:ss">
                  <c:v>1.2558912037037038</c:v>
                </c:pt>
                <c:pt idx="2925" formatCode="[h]:mm:ss">
                  <c:v>1.2563425925925926</c:v>
                </c:pt>
                <c:pt idx="2926" formatCode="[h]:mm:ss">
                  <c:v>1.2567939814814815</c:v>
                </c:pt>
                <c:pt idx="2927" formatCode="[h]:mm:ss">
                  <c:v>1.2572453703703703</c:v>
                </c:pt>
                <c:pt idx="2928" formatCode="[h]:mm:ss">
                  <c:v>1.2576967592592592</c:v>
                </c:pt>
                <c:pt idx="2929" formatCode="[h]:mm:ss">
                  <c:v>1.2581481481481482</c:v>
                </c:pt>
                <c:pt idx="2930" formatCode="[h]:mm:ss">
                  <c:v>1.2585995370370371</c:v>
                </c:pt>
                <c:pt idx="2931" formatCode="[h]:mm:ss">
                  <c:v>1.2590162037037036</c:v>
                </c:pt>
                <c:pt idx="2932" formatCode="[h]:mm:ss">
                  <c:v>1.2594675925925927</c:v>
                </c:pt>
                <c:pt idx="2933" formatCode="[h]:mm:ss">
                  <c:v>1.2599189814814815</c:v>
                </c:pt>
                <c:pt idx="2934" formatCode="[h]:mm:ss">
                  <c:v>1.2603703703703704</c:v>
                </c:pt>
                <c:pt idx="2935" formatCode="[h]:mm:ss">
                  <c:v>1.2608217592592592</c:v>
                </c:pt>
                <c:pt idx="2936" formatCode="[h]:mm:ss">
                  <c:v>1.2612731481481481</c:v>
                </c:pt>
                <c:pt idx="2937" formatCode="[h]:mm:ss">
                  <c:v>1.2617245370370371</c:v>
                </c:pt>
                <c:pt idx="2938" formatCode="[h]:mm:ss">
                  <c:v>1.262175925925926</c:v>
                </c:pt>
                <c:pt idx="2939" formatCode="[h]:mm:ss">
                  <c:v>1.2626273148148148</c:v>
                </c:pt>
                <c:pt idx="2940" formatCode="[h]:mm:ss">
                  <c:v>1.2630787037037037</c:v>
                </c:pt>
                <c:pt idx="2941" formatCode="[h]:mm:ss">
                  <c:v>1.2635300925925925</c:v>
                </c:pt>
                <c:pt idx="2942" formatCode="[h]:mm:ss">
                  <c:v>1.2639814814814814</c:v>
                </c:pt>
                <c:pt idx="2943" formatCode="[h]:mm:ss">
                  <c:v>1.2644328703703704</c:v>
                </c:pt>
                <c:pt idx="2944" formatCode="[h]:mm:ss">
                  <c:v>1.2648379629629629</c:v>
                </c:pt>
                <c:pt idx="2945" formatCode="[h]:mm:ss">
                  <c:v>1.2652893518518518</c:v>
                </c:pt>
                <c:pt idx="2946" formatCode="[h]:mm:ss">
                  <c:v>1.2657407407407408</c:v>
                </c:pt>
                <c:pt idx="2947" formatCode="[h]:mm:ss">
                  <c:v>1.2661921296296297</c:v>
                </c:pt>
                <c:pt idx="2948" formatCode="[h]:mm:ss">
                  <c:v>1.2666435185185185</c:v>
                </c:pt>
                <c:pt idx="2949" formatCode="[h]:mm:ss">
                  <c:v>1.2670949074074074</c:v>
                </c:pt>
                <c:pt idx="2950" formatCode="[h]:mm:ss">
                  <c:v>1.2675347222222222</c:v>
                </c:pt>
                <c:pt idx="2951" formatCode="[h]:mm:ss">
                  <c:v>1.267986111111111</c:v>
                </c:pt>
                <c:pt idx="2952" formatCode="[h]:mm:ss">
                  <c:v>1.2684375000000001</c:v>
                </c:pt>
                <c:pt idx="2953" formatCode="[h]:mm:ss">
                  <c:v>1.268888888888889</c:v>
                </c:pt>
                <c:pt idx="2954" formatCode="[h]:mm:ss">
                  <c:v>1.2693402777777778</c:v>
                </c:pt>
                <c:pt idx="2955" formatCode="[h]:mm:ss">
                  <c:v>1.2697916666666667</c:v>
                </c:pt>
                <c:pt idx="2956" formatCode="[h]:mm:ss">
                  <c:v>1.2702430555555555</c:v>
                </c:pt>
                <c:pt idx="2957" formatCode="[h]:mm:ss">
                  <c:v>1.2706944444444443</c:v>
                </c:pt>
                <c:pt idx="2958" formatCode="[h]:mm:ss">
                  <c:v>1.2711458333333334</c:v>
                </c:pt>
                <c:pt idx="2959" formatCode="[h]:mm:ss">
                  <c:v>1.2715624999999999</c:v>
                </c:pt>
                <c:pt idx="2960" formatCode="[h]:mm:ss">
                  <c:v>1.272013888888889</c:v>
                </c:pt>
                <c:pt idx="2961" formatCode="[h]:mm:ss">
                  <c:v>1.2724652777777778</c:v>
                </c:pt>
                <c:pt idx="2962" formatCode="[h]:mm:ss">
                  <c:v>1.2729166666666667</c:v>
                </c:pt>
                <c:pt idx="2963" formatCode="[h]:mm:ss">
                  <c:v>1.2733680555555555</c:v>
                </c:pt>
                <c:pt idx="2964" formatCode="[h]:mm:ss">
                  <c:v>1.2738194444444444</c:v>
                </c:pt>
                <c:pt idx="2965" formatCode="[h]:mm:ss">
                  <c:v>1.2742708333333332</c:v>
                </c:pt>
                <c:pt idx="2966" formatCode="[h]:mm:ss">
                  <c:v>1.2747222222222223</c:v>
                </c:pt>
                <c:pt idx="2967" formatCode="[h]:mm:ss">
                  <c:v>1.2751736111111112</c:v>
                </c:pt>
                <c:pt idx="2968" formatCode="[h]:mm:ss">
                  <c:v>1.275625</c:v>
                </c:pt>
                <c:pt idx="2969" formatCode="[h]:mm:ss">
                  <c:v>1.2760763888888889</c:v>
                </c:pt>
                <c:pt idx="2970" formatCode="[h]:mm:ss">
                  <c:v>1.2765277777777777</c:v>
                </c:pt>
                <c:pt idx="2971" formatCode="[h]:mm:ss">
                  <c:v>1.2769444444444444</c:v>
                </c:pt>
                <c:pt idx="2972" formatCode="[h]:mm:ss">
                  <c:v>1.2773958333333333</c:v>
                </c:pt>
                <c:pt idx="2973" formatCode="[h]:mm:ss">
                  <c:v>1.2778472222222221</c:v>
                </c:pt>
                <c:pt idx="2974" formatCode="[h]:mm:ss">
                  <c:v>1.2782986111111112</c:v>
                </c:pt>
                <c:pt idx="2975" formatCode="[h]:mm:ss">
                  <c:v>1.2787500000000001</c:v>
                </c:pt>
                <c:pt idx="2976" formatCode="[h]:mm:ss">
                  <c:v>1.2792013888888889</c:v>
                </c:pt>
                <c:pt idx="2977" formatCode="[h]:mm:ss">
                  <c:v>1.2796064814814814</c:v>
                </c:pt>
                <c:pt idx="2978" formatCode="[h]:mm:ss">
                  <c:v>1.2800578703703704</c:v>
                </c:pt>
                <c:pt idx="2979" formatCode="[h]:mm:ss">
                  <c:v>1.2805092592592593</c:v>
                </c:pt>
                <c:pt idx="2980" formatCode="[h]:mm:ss">
                  <c:v>1.2809606481481481</c:v>
                </c:pt>
                <c:pt idx="2981" formatCode="[h]:mm:ss">
                  <c:v>1.281412037037037</c:v>
                </c:pt>
                <c:pt idx="2982" formatCode="[h]:mm:ss">
                  <c:v>1.2818634259259258</c:v>
                </c:pt>
                <c:pt idx="2983" formatCode="[h]:mm:ss">
                  <c:v>1.2823148148148149</c:v>
                </c:pt>
                <c:pt idx="2984" formatCode="[h]:mm:ss">
                  <c:v>1.2827662037037038</c:v>
                </c:pt>
                <c:pt idx="2985" formatCode="[h]:mm:ss">
                  <c:v>1.2832175925925926</c:v>
                </c:pt>
                <c:pt idx="2986" formatCode="[h]:mm:ss">
                  <c:v>1.2836689814814815</c:v>
                </c:pt>
                <c:pt idx="2987" formatCode="[h]:mm:ss">
                  <c:v>1.2840856481481482</c:v>
                </c:pt>
                <c:pt idx="2988" formatCode="[h]:mm:ss">
                  <c:v>1.284537037037037</c:v>
                </c:pt>
                <c:pt idx="2989" formatCode="[h]:mm:ss">
                  <c:v>1.2849884259259259</c:v>
                </c:pt>
                <c:pt idx="2990" formatCode="[h]:mm:ss">
                  <c:v>1.2854398148148147</c:v>
                </c:pt>
                <c:pt idx="2991" formatCode="[h]:mm:ss">
                  <c:v>1.2858796296296295</c:v>
                </c:pt>
                <c:pt idx="2992" formatCode="[h]:mm:ss">
                  <c:v>1.2863310185185186</c:v>
                </c:pt>
                <c:pt idx="2993" formatCode="[h]:mm:ss">
                  <c:v>1.2867824074074075</c:v>
                </c:pt>
                <c:pt idx="2994" formatCode="[h]:mm:ss">
                  <c:v>1.2872337962962963</c:v>
                </c:pt>
                <c:pt idx="2995" formatCode="[h]:mm:ss">
                  <c:v>1.2876851851851852</c:v>
                </c:pt>
                <c:pt idx="2996" formatCode="[h]:mm:ss">
                  <c:v>1.2881018518518519</c:v>
                </c:pt>
                <c:pt idx="2997" formatCode="[h]:mm:ss">
                  <c:v>1.2885532407407407</c:v>
                </c:pt>
                <c:pt idx="2998" formatCode="[h]:mm:ss">
                  <c:v>1.2890046296296296</c:v>
                </c:pt>
                <c:pt idx="2999" formatCode="[h]:mm:ss">
                  <c:v>1.2894560185185184</c:v>
                </c:pt>
                <c:pt idx="3000" formatCode="[h]:mm:ss">
                  <c:v>1.2899074074074075</c:v>
                </c:pt>
                <c:pt idx="3001" formatCode="[h]:mm:ss">
                  <c:v>1.2903587962962964</c:v>
                </c:pt>
                <c:pt idx="3002" formatCode="[h]:mm:ss">
                  <c:v>1.2908101851851852</c:v>
                </c:pt>
                <c:pt idx="3003" formatCode="[h]:mm:ss">
                  <c:v>1.291261574074074</c:v>
                </c:pt>
                <c:pt idx="3004" formatCode="[h]:mm:ss">
                  <c:v>1.2917129629629629</c:v>
                </c:pt>
                <c:pt idx="3005" formatCode="[h]:mm:ss">
                  <c:v>1.2921643518518517</c:v>
                </c:pt>
                <c:pt idx="3006" formatCode="[h]:mm:ss">
                  <c:v>1.2926157407407408</c:v>
                </c:pt>
                <c:pt idx="3007" formatCode="[h]:mm:ss">
                  <c:v>1.2930671296296297</c:v>
                </c:pt>
                <c:pt idx="3008" formatCode="[h]:mm:ss">
                  <c:v>1.2935185185185185</c:v>
                </c:pt>
                <c:pt idx="3009" formatCode="[h]:mm:ss">
                  <c:v>1.2939699074074074</c:v>
                </c:pt>
                <c:pt idx="3010" formatCode="[h]:mm:ss">
                  <c:v>1.2944212962962962</c:v>
                </c:pt>
                <c:pt idx="3011" formatCode="[h]:mm:ss">
                  <c:v>1.2948726851851853</c:v>
                </c:pt>
                <c:pt idx="3012" formatCode="[h]:mm:ss">
                  <c:v>1.2953125000000001</c:v>
                </c:pt>
                <c:pt idx="3013" formatCode="[h]:mm:ss">
                  <c:v>1.2957638888888889</c:v>
                </c:pt>
                <c:pt idx="3014" formatCode="[h]:mm:ss">
                  <c:v>1.2962152777777778</c:v>
                </c:pt>
                <c:pt idx="3015" formatCode="[h]:mm:ss">
                  <c:v>1.2966666666666666</c:v>
                </c:pt>
                <c:pt idx="3016" formatCode="[h]:mm:ss">
                  <c:v>1.2971180555555555</c:v>
                </c:pt>
                <c:pt idx="3017" formatCode="[h]:mm:ss">
                  <c:v>1.2975694444444446</c:v>
                </c:pt>
                <c:pt idx="3018" formatCode="[h]:mm:ss">
                  <c:v>1.2980208333333334</c:v>
                </c:pt>
                <c:pt idx="3019" formatCode="[h]:mm:ss">
                  <c:v>1.2984722222222222</c:v>
                </c:pt>
                <c:pt idx="3020" formatCode="[h]:mm:ss">
                  <c:v>1.2989236111111111</c:v>
                </c:pt>
                <c:pt idx="3021" formatCode="[h]:mm:ss">
                  <c:v>1.2993749999999999</c:v>
                </c:pt>
                <c:pt idx="3022" formatCode="[h]:mm:ss">
                  <c:v>1.2998263888888888</c:v>
                </c:pt>
                <c:pt idx="3023" formatCode="[h]:mm:ss">
                  <c:v>1.3002777777777779</c:v>
                </c:pt>
                <c:pt idx="3024" formatCode="[h]:mm:ss">
                  <c:v>1.3007291666666667</c:v>
                </c:pt>
                <c:pt idx="3025" formatCode="[h]:mm:ss">
                  <c:v>1.3011805555555556</c:v>
                </c:pt>
                <c:pt idx="3026" formatCode="[h]:mm:ss">
                  <c:v>1.3016319444444444</c:v>
                </c:pt>
                <c:pt idx="3027" formatCode="[h]:mm:ss">
                  <c:v>1.3020833333333333</c:v>
                </c:pt>
                <c:pt idx="3028" formatCode="[h]:mm:ss">
                  <c:v>1.3025</c:v>
                </c:pt>
                <c:pt idx="3029" formatCode="[h]:mm:ss">
                  <c:v>1.3029513888888888</c:v>
                </c:pt>
                <c:pt idx="3030" formatCode="[h]:mm:ss">
                  <c:v>1.3034027777777777</c:v>
                </c:pt>
                <c:pt idx="3031" formatCode="[h]:mm:ss">
                  <c:v>1.3038541666666668</c:v>
                </c:pt>
                <c:pt idx="3032" formatCode="[h]:mm:ss">
                  <c:v>1.3043055555555556</c:v>
                </c:pt>
                <c:pt idx="3033" formatCode="[h]:mm:ss">
                  <c:v>1.3047453703703704</c:v>
                </c:pt>
                <c:pt idx="3034" formatCode="[h]:mm:ss">
                  <c:v>1.3051620370370369</c:v>
                </c:pt>
                <c:pt idx="3035" formatCode="[h]:mm:ss">
                  <c:v>1.305613425925926</c:v>
                </c:pt>
                <c:pt idx="3036" formatCode="[h]:mm:ss">
                  <c:v>1.3060300925925925</c:v>
                </c:pt>
                <c:pt idx="3037" formatCode="[h]:mm:ss">
                  <c:v>1.3064814814814816</c:v>
                </c:pt>
                <c:pt idx="3038" formatCode="[h]:mm:ss">
                  <c:v>1.3069328703703704</c:v>
                </c:pt>
                <c:pt idx="3039" formatCode="[h]:mm:ss">
                  <c:v>1.3073842592592593</c:v>
                </c:pt>
                <c:pt idx="3040" formatCode="[h]:mm:ss">
                  <c:v>1.3077893518518517</c:v>
                </c:pt>
                <c:pt idx="3041" formatCode="[h]:mm:ss">
                  <c:v>1.3082407407407408</c:v>
                </c:pt>
                <c:pt idx="3042" formatCode="[h]:mm:ss">
                  <c:v>1.3086574074074073</c:v>
                </c:pt>
                <c:pt idx="3043" formatCode="[h]:mm:ss">
                  <c:v>1.3091087962962964</c:v>
                </c:pt>
                <c:pt idx="3044" formatCode="[h]:mm:ss">
                  <c:v>1.3095601851851852</c:v>
                </c:pt>
                <c:pt idx="3045" formatCode="[h]:mm:ss">
                  <c:v>1.3100115740740741</c:v>
                </c:pt>
                <c:pt idx="3046" formatCode="[h]:mm:ss">
                  <c:v>1.3104282407407408</c:v>
                </c:pt>
                <c:pt idx="3047" formatCode="[h]:mm:ss">
                  <c:v>1.3108796296296297</c:v>
                </c:pt>
                <c:pt idx="3048" formatCode="[h]:mm:ss">
                  <c:v>1.3113310185185185</c:v>
                </c:pt>
                <c:pt idx="3049" formatCode="[h]:mm:ss">
                  <c:v>1.3117824074074074</c:v>
                </c:pt>
                <c:pt idx="3050" formatCode="[h]:mm:ss">
                  <c:v>1.3122337962962962</c:v>
                </c:pt>
                <c:pt idx="3051" formatCode="[h]:mm:ss">
                  <c:v>1.3126851851851853</c:v>
                </c:pt>
                <c:pt idx="3052" formatCode="[h]:mm:ss">
                  <c:v>1.3131365740740741</c:v>
                </c:pt>
                <c:pt idx="3053" formatCode="[h]:mm:ss">
                  <c:v>1.313587962962963</c:v>
                </c:pt>
                <c:pt idx="3054" formatCode="[h]:mm:ss">
                  <c:v>1.3140393518518518</c:v>
                </c:pt>
                <c:pt idx="3055" formatCode="[h]:mm:ss">
                  <c:v>1.3144907407407407</c:v>
                </c:pt>
                <c:pt idx="3056" formatCode="[h]:mm:ss">
                  <c:v>1.3149421296296295</c:v>
                </c:pt>
                <c:pt idx="3057" formatCode="[h]:mm:ss">
                  <c:v>1.3153935185185186</c:v>
                </c:pt>
                <c:pt idx="3058" formatCode="[h]:mm:ss">
                  <c:v>1.3158101851851851</c:v>
                </c:pt>
                <c:pt idx="3059" formatCode="[h]:mm:ss">
                  <c:v>1.3162615740740742</c:v>
                </c:pt>
                <c:pt idx="3060" formatCode="[h]:mm:ss">
                  <c:v>1.316712962962963</c:v>
                </c:pt>
                <c:pt idx="3061" formatCode="[h]:mm:ss">
                  <c:v>1.3171643518518519</c:v>
                </c:pt>
                <c:pt idx="3062" formatCode="[h]:mm:ss">
                  <c:v>1.3176157407407407</c:v>
                </c:pt>
                <c:pt idx="3063" formatCode="[h]:mm:ss">
                  <c:v>1.3180671296296296</c:v>
                </c:pt>
                <c:pt idx="3064" formatCode="[h]:mm:ss">
                  <c:v>1.3185069444444444</c:v>
                </c:pt>
                <c:pt idx="3065" formatCode="[h]:mm:ss">
                  <c:v>1.3189583333333332</c:v>
                </c:pt>
                <c:pt idx="3066" formatCode="[h]:mm:ss">
                  <c:v>1.3194097222222223</c:v>
                </c:pt>
                <c:pt idx="3067" formatCode="[h]:mm:ss">
                  <c:v>1.3198611111111112</c:v>
                </c:pt>
                <c:pt idx="3068" formatCode="[h]:mm:ss">
                  <c:v>1.320300925925926</c:v>
                </c:pt>
                <c:pt idx="3069" formatCode="[h]:mm:ss">
                  <c:v>1.3207523148148148</c:v>
                </c:pt>
                <c:pt idx="3070" formatCode="[h]:mm:ss">
                  <c:v>1.3212037037037037</c:v>
                </c:pt>
                <c:pt idx="3071" formatCode="[h]:mm:ss">
                  <c:v>1.3216203703703704</c:v>
                </c:pt>
                <c:pt idx="3072" formatCode="[h]:mm:ss">
                  <c:v>1.3220717592592592</c:v>
                </c:pt>
                <c:pt idx="3073" formatCode="[h]:mm:ss">
                  <c:v>1.3225231481481481</c:v>
                </c:pt>
                <c:pt idx="3074" formatCode="[h]:mm:ss">
                  <c:v>1.3229745370370369</c:v>
                </c:pt>
                <c:pt idx="3075" formatCode="[h]:mm:ss">
                  <c:v>1.323425925925926</c:v>
                </c:pt>
                <c:pt idx="3076" formatCode="[h]:mm:ss">
                  <c:v>1.3238773148148149</c:v>
                </c:pt>
                <c:pt idx="3077" formatCode="[h]:mm:ss">
                  <c:v>1.3243287037037037</c:v>
                </c:pt>
                <c:pt idx="3078" formatCode="[h]:mm:ss">
                  <c:v>1.3247800925925926</c:v>
                </c:pt>
                <c:pt idx="3079" formatCode="[h]:mm:ss">
                  <c:v>1.3252314814814814</c:v>
                </c:pt>
                <c:pt idx="3080" formatCode="[h]:mm:ss">
                  <c:v>1.3256481481481481</c:v>
                </c:pt>
                <c:pt idx="3081" formatCode="[h]:mm:ss">
                  <c:v>1.326099537037037</c:v>
                </c:pt>
                <c:pt idx="3082" formatCode="[h]:mm:ss">
                  <c:v>1.3265509259259258</c:v>
                </c:pt>
                <c:pt idx="3083" formatCode="[h]:mm:ss">
                  <c:v>1.3270023148148149</c:v>
                </c:pt>
                <c:pt idx="3084" formatCode="[h]:mm:ss">
                  <c:v>1.3274537037037037</c:v>
                </c:pt>
                <c:pt idx="3085" formatCode="[h]:mm:ss">
                  <c:v>1.3279050925925926</c:v>
                </c:pt>
                <c:pt idx="3086" formatCode="[h]:mm:ss">
                  <c:v>1.3283564814814814</c:v>
                </c:pt>
                <c:pt idx="3087" formatCode="[h]:mm:ss">
                  <c:v>1.3288078703703703</c:v>
                </c:pt>
                <c:pt idx="3088" formatCode="[h]:mm:ss">
                  <c:v>1.3292592592592594</c:v>
                </c:pt>
                <c:pt idx="3089" formatCode="[h]:mm:ss">
                  <c:v>1.3297106481481482</c:v>
                </c:pt>
                <c:pt idx="3090" formatCode="[h]:mm:ss">
                  <c:v>1.3301620370370371</c:v>
                </c:pt>
                <c:pt idx="3091" formatCode="[h]:mm:ss">
                  <c:v>1.3306134259259259</c:v>
                </c:pt>
                <c:pt idx="3092" formatCode="[h]:mm:ss">
                  <c:v>1.3310300925925926</c:v>
                </c:pt>
                <c:pt idx="3093" formatCode="[h]:mm:ss">
                  <c:v>1.3314814814814815</c:v>
                </c:pt>
                <c:pt idx="3094" formatCode="[h]:mm:ss">
                  <c:v>1.3319328703703703</c:v>
                </c:pt>
                <c:pt idx="3095" formatCode="[h]:mm:ss">
                  <c:v>1.3323842592592592</c:v>
                </c:pt>
                <c:pt idx="3096" formatCode="[h]:mm:ss">
                  <c:v>1.3328356481481483</c:v>
                </c:pt>
                <c:pt idx="3097" formatCode="[h]:mm:ss">
                  <c:v>1.3332754629629631</c:v>
                </c:pt>
                <c:pt idx="3098" formatCode="[h]:mm:ss">
                  <c:v>1.3337268518518519</c:v>
                </c:pt>
                <c:pt idx="3099" formatCode="[h]:mm:ss">
                  <c:v>1.3341782407407408</c:v>
                </c:pt>
                <c:pt idx="3100" formatCode="[h]:mm:ss">
                  <c:v>1.3346296296296296</c:v>
                </c:pt>
                <c:pt idx="3101" formatCode="[h]:mm:ss">
                  <c:v>1.3350810185185185</c:v>
                </c:pt>
                <c:pt idx="3102" formatCode="[h]:mm:ss">
                  <c:v>1.3355324074074073</c:v>
                </c:pt>
                <c:pt idx="3103" formatCode="[h]:mm:ss">
                  <c:v>1.3359837962962964</c:v>
                </c:pt>
                <c:pt idx="3104" formatCode="[h]:mm:ss">
                  <c:v>1.3364351851851852</c:v>
                </c:pt>
                <c:pt idx="3105" formatCode="[h]:mm:ss">
                  <c:v>1.336851851851852</c:v>
                </c:pt>
                <c:pt idx="3106" formatCode="[h]:mm:ss">
                  <c:v>1.3373032407407408</c:v>
                </c:pt>
                <c:pt idx="3107" formatCode="[h]:mm:ss">
                  <c:v>1.3377546296296297</c:v>
                </c:pt>
                <c:pt idx="3108" formatCode="[h]:mm:ss">
                  <c:v>1.3382060185185185</c:v>
                </c:pt>
                <c:pt idx="3109" formatCode="[h]:mm:ss">
                  <c:v>1.3386574074074074</c:v>
                </c:pt>
                <c:pt idx="3110" formatCode="[h]:mm:ss">
                  <c:v>1.3391087962962962</c:v>
                </c:pt>
                <c:pt idx="3111" formatCode="[h]:mm:ss">
                  <c:v>1.3395601851851853</c:v>
                </c:pt>
                <c:pt idx="3112" formatCode="[h]:mm:ss">
                  <c:v>1.3400115740740741</c:v>
                </c:pt>
                <c:pt idx="3113" formatCode="[h]:mm:ss">
                  <c:v>1.3404398148148149</c:v>
                </c:pt>
                <c:pt idx="3114" formatCode="[h]:mm:ss">
                  <c:v>1.3408796296296297</c:v>
                </c:pt>
                <c:pt idx="3115" formatCode="[h]:mm:ss">
                  <c:v>1.3413078703703705</c:v>
                </c:pt>
                <c:pt idx="3116" formatCode="[h]:mm:ss">
                  <c:v>1.3417476851851853</c:v>
                </c:pt>
                <c:pt idx="3117" formatCode="[h]:mm:ss">
                  <c:v>1.3421759259259258</c:v>
                </c:pt>
                <c:pt idx="3118" formatCode="[h]:mm:ss">
                  <c:v>1.3426041666666666</c:v>
                </c:pt>
                <c:pt idx="3119" formatCode="[h]:mm:ss">
                  <c:v>1.3430439814814814</c:v>
                </c:pt>
                <c:pt idx="3120" formatCode="[h]:mm:ss">
                  <c:v>1.3434722222222222</c:v>
                </c:pt>
                <c:pt idx="3121" formatCode="[h]:mm:ss">
                  <c:v>1.3438657407407408</c:v>
                </c:pt>
                <c:pt idx="3122" formatCode="[h]:mm:ss">
                  <c:v>1.3443055555555556</c:v>
                </c:pt>
                <c:pt idx="3123" formatCode="[h]:mm:ss">
                  <c:v>1.3447337962962962</c:v>
                </c:pt>
                <c:pt idx="3124" formatCode="[h]:mm:ss">
                  <c:v>1.345173611111111</c:v>
                </c:pt>
                <c:pt idx="3125" formatCode="[h]:mm:ss">
                  <c:v>1.3456018518518518</c:v>
                </c:pt>
                <c:pt idx="3126" formatCode="[h]:mm:ss">
                  <c:v>1.3460300925925925</c:v>
                </c:pt>
                <c:pt idx="3127" formatCode="[h]:mm:ss">
                  <c:v>1.3464351851851852</c:v>
                </c:pt>
                <c:pt idx="3128" formatCode="[h]:mm:ss">
                  <c:v>1.346863425925926</c:v>
                </c:pt>
                <c:pt idx="3129" formatCode="[h]:mm:ss">
                  <c:v>1.3472916666666668</c:v>
                </c:pt>
                <c:pt idx="3130" formatCode="[h]:mm:ss">
                  <c:v>1.3477314814814816</c:v>
                </c:pt>
                <c:pt idx="3131" formatCode="[h]:mm:ss">
                  <c:v>1.348125</c:v>
                </c:pt>
                <c:pt idx="3132" formatCode="[h]:mm:ss">
                  <c:v>1.3485532407407408</c:v>
                </c:pt>
                <c:pt idx="3133" formatCode="[h]:mm:ss">
                  <c:v>1.3489930555555556</c:v>
                </c:pt>
                <c:pt idx="3134" formatCode="[h]:mm:ss">
                  <c:v>1.3494212962962964</c:v>
                </c:pt>
                <c:pt idx="3135" formatCode="[h]:mm:ss">
                  <c:v>1.3498611111111112</c:v>
                </c:pt>
                <c:pt idx="3136" formatCode="[h]:mm:ss">
                  <c:v>1.3502893518518519</c:v>
                </c:pt>
                <c:pt idx="3137" formatCode="[h]:mm:ss">
                  <c:v>1.3506828703703704</c:v>
                </c:pt>
                <c:pt idx="3138" formatCode="[h]:mm:ss">
                  <c:v>1.3511226851851852</c:v>
                </c:pt>
                <c:pt idx="3139" formatCode="[h]:mm:ss">
                  <c:v>1.351550925925926</c:v>
                </c:pt>
                <c:pt idx="3140" formatCode="[h]:mm:ss">
                  <c:v>1.3519791666666667</c:v>
                </c:pt>
                <c:pt idx="3141" formatCode="[h]:mm:ss">
                  <c:v>1.3524189814814815</c:v>
                </c:pt>
                <c:pt idx="3142" formatCode="[h]:mm:ss">
                  <c:v>1.3528472222222223</c:v>
                </c:pt>
                <c:pt idx="3143" formatCode="[h]:mm:ss">
                  <c:v>1.3532407407407407</c:v>
                </c:pt>
                <c:pt idx="3144" formatCode="[h]:mm:ss">
                  <c:v>1.3536805555555556</c:v>
                </c:pt>
                <c:pt idx="3145" formatCode="[h]:mm:ss">
                  <c:v>1.354074074074074</c:v>
                </c:pt>
                <c:pt idx="3146" formatCode="[h]:mm:ss">
                  <c:v>1.3545023148148148</c:v>
                </c:pt>
                <c:pt idx="3147" formatCode="[h]:mm:ss">
                  <c:v>1.3549421296296296</c:v>
                </c:pt>
                <c:pt idx="3148" formatCode="[h]:mm:ss">
                  <c:v>1.3553703703703703</c:v>
                </c:pt>
                <c:pt idx="3149" formatCode="[h]:mm:ss">
                  <c:v>1.3558101851851851</c:v>
                </c:pt>
                <c:pt idx="3150" formatCode="[h]:mm:ss">
                  <c:v>1.3562384259259259</c:v>
                </c:pt>
                <c:pt idx="3151" formatCode="[h]:mm:ss">
                  <c:v>1.3566666666666667</c:v>
                </c:pt>
                <c:pt idx="3152" formatCode="[h]:mm:ss">
                  <c:v>1.3570717592592592</c:v>
                </c:pt>
                <c:pt idx="3153" formatCode="[h]:mm:ss">
                  <c:v>1.3574999999999999</c:v>
                </c:pt>
                <c:pt idx="3154" formatCode="[h]:mm:ss">
                  <c:v>1.3578935185185186</c:v>
                </c:pt>
                <c:pt idx="3155" formatCode="[h]:mm:ss">
                  <c:v>1.3583333333333334</c:v>
                </c:pt>
                <c:pt idx="3156" formatCode="[h]:mm:ss">
                  <c:v>1.3587615740740742</c:v>
                </c:pt>
                <c:pt idx="3157" formatCode="[h]:mm:ss">
                  <c:v>1.3591550925925926</c:v>
                </c:pt>
                <c:pt idx="3158" formatCode="[h]:mm:ss">
                  <c:v>1.3595949074074074</c:v>
                </c:pt>
                <c:pt idx="3159" formatCode="[h]:mm:ss">
                  <c:v>1.3600231481481482</c:v>
                </c:pt>
                <c:pt idx="3160" formatCode="[h]:mm:ss">
                  <c:v>1.3604513888888889</c:v>
                </c:pt>
                <c:pt idx="3161" formatCode="[h]:mm:ss">
                  <c:v>1.3608912037037038</c:v>
                </c:pt>
                <c:pt idx="3162" formatCode="[h]:mm:ss">
                  <c:v>1.3613194444444445</c:v>
                </c:pt>
                <c:pt idx="3163" formatCode="[h]:mm:ss">
                  <c:v>1.3617592592592593</c:v>
                </c:pt>
                <c:pt idx="3164" formatCode="[h]:mm:ss">
                  <c:v>1.3621875000000001</c:v>
                </c:pt>
                <c:pt idx="3165" formatCode="[h]:mm:ss">
                  <c:v>1.3626157407407407</c:v>
                </c:pt>
                <c:pt idx="3166" formatCode="[h]:mm:ss">
                  <c:v>1.3630555555555555</c:v>
                </c:pt>
                <c:pt idx="3167" formatCode="[h]:mm:ss">
                  <c:v>1.3634837962962962</c:v>
                </c:pt>
                <c:pt idx="3168" formatCode="[h]:mm:ss">
                  <c:v>1.363923611111111</c:v>
                </c:pt>
                <c:pt idx="3169" formatCode="[h]:mm:ss">
                  <c:v>1.3643518518518518</c:v>
                </c:pt>
                <c:pt idx="3170" formatCode="[h]:mm:ss">
                  <c:v>1.3647453703703705</c:v>
                </c:pt>
                <c:pt idx="3171" formatCode="[h]:mm:ss">
                  <c:v>1.3651851851851853</c:v>
                </c:pt>
                <c:pt idx="3172" formatCode="[h]:mm:ss">
                  <c:v>1.3656134259259258</c:v>
                </c:pt>
                <c:pt idx="3173" formatCode="[h]:mm:ss">
                  <c:v>1.3660416666666666</c:v>
                </c:pt>
                <c:pt idx="3174" formatCode="[h]:mm:ss">
                  <c:v>1.3664814814814814</c:v>
                </c:pt>
                <c:pt idx="3175" formatCode="[h]:mm:ss">
                  <c:v>1.3669097222222222</c:v>
                </c:pt>
                <c:pt idx="3176" formatCode="[h]:mm:ss">
                  <c:v>1.367349537037037</c:v>
                </c:pt>
                <c:pt idx="3177" formatCode="[h]:mm:ss">
                  <c:v>1.3677777777777778</c:v>
                </c:pt>
                <c:pt idx="3178" formatCode="[h]:mm:ss">
                  <c:v>1.3682060185185185</c:v>
                </c:pt>
                <c:pt idx="3179" formatCode="[h]:mm:ss">
                  <c:v>1.3686458333333333</c:v>
                </c:pt>
                <c:pt idx="3180" formatCode="[h]:mm:ss">
                  <c:v>1.3690740740740741</c:v>
                </c:pt>
                <c:pt idx="3181" formatCode="[h]:mm:ss">
                  <c:v>1.3695023148148149</c:v>
                </c:pt>
                <c:pt idx="3182" formatCode="[h]:mm:ss">
                  <c:v>1.3699421296296297</c:v>
                </c:pt>
                <c:pt idx="3183" formatCode="[h]:mm:ss">
                  <c:v>1.3703703703703705</c:v>
                </c:pt>
                <c:pt idx="3184" formatCode="[h]:mm:ss">
                  <c:v>1.3707754629629629</c:v>
                </c:pt>
                <c:pt idx="3185" formatCode="[h]:mm:ss">
                  <c:v>1.3712037037037037</c:v>
                </c:pt>
                <c:pt idx="3186" formatCode="[h]:mm:ss">
                  <c:v>1.3716319444444445</c:v>
                </c:pt>
                <c:pt idx="3187" formatCode="[h]:mm:ss">
                  <c:v>1.3720717592592593</c:v>
                </c:pt>
                <c:pt idx="3188" formatCode="[h]:mm:ss">
                  <c:v>1.3725000000000001</c:v>
                </c:pt>
                <c:pt idx="3189" formatCode="[h]:mm:ss">
                  <c:v>1.3729282407407408</c:v>
                </c:pt>
                <c:pt idx="3190" formatCode="[h]:mm:ss">
                  <c:v>1.3733680555555556</c:v>
                </c:pt>
                <c:pt idx="3191" formatCode="[h]:mm:ss">
                  <c:v>1.3737962962962964</c:v>
                </c:pt>
                <c:pt idx="3192" formatCode="[h]:mm:ss">
                  <c:v>1.3742361111111112</c:v>
                </c:pt>
                <c:pt idx="3193" formatCode="[h]:mm:ss">
                  <c:v>1.3746643518518518</c:v>
                </c:pt>
                <c:pt idx="3194" formatCode="[h]:mm:ss">
                  <c:v>1.3750925925925925</c:v>
                </c:pt>
                <c:pt idx="3195" formatCode="[h]:mm:ss">
                  <c:v>1.3755324074074073</c:v>
                </c:pt>
                <c:pt idx="3196" formatCode="[h]:mm:ss">
                  <c:v>1.3759606481481481</c:v>
                </c:pt>
                <c:pt idx="3197" formatCode="[h]:mm:ss">
                  <c:v>1.3764004629629629</c:v>
                </c:pt>
                <c:pt idx="3198" formatCode="[h]:mm:ss">
                  <c:v>1.3768287037037037</c:v>
                </c:pt>
                <c:pt idx="3199" formatCode="[h]:mm:ss">
                  <c:v>1.3772569444444445</c:v>
                </c:pt>
                <c:pt idx="3200" formatCode="[h]:mm:ss">
                  <c:v>1.3776967592592593</c:v>
                </c:pt>
                <c:pt idx="3201" formatCode="[h]:mm:ss">
                  <c:v>1.378125</c:v>
                </c:pt>
                <c:pt idx="3202" formatCode="[h]:mm:ss">
                  <c:v>1.3785648148148149</c:v>
                </c:pt>
                <c:pt idx="3203" formatCode="[h]:mm:ss">
                  <c:v>1.3789930555555556</c:v>
                </c:pt>
                <c:pt idx="3204" formatCode="[h]:mm:ss">
                  <c:v>1.3794212962962964</c:v>
                </c:pt>
                <c:pt idx="3205" formatCode="[h]:mm:ss">
                  <c:v>1.3798611111111112</c:v>
                </c:pt>
                <c:pt idx="3206" formatCode="[h]:mm:ss">
                  <c:v>1.3802893518518518</c:v>
                </c:pt>
                <c:pt idx="3207" formatCode="[h]:mm:ss">
                  <c:v>1.3807175925925925</c:v>
                </c:pt>
                <c:pt idx="3208" formatCode="[h]:mm:ss">
                  <c:v>1.3811574074074073</c:v>
                </c:pt>
                <c:pt idx="3209" formatCode="[h]:mm:ss">
                  <c:v>1.3815856481481481</c:v>
                </c:pt>
                <c:pt idx="3210" formatCode="[h]:mm:ss">
                  <c:v>1.3820254629629629</c:v>
                </c:pt>
                <c:pt idx="3211" formatCode="[h]:mm:ss">
                  <c:v>1.3824537037037037</c:v>
                </c:pt>
                <c:pt idx="3212" formatCode="[h]:mm:ss">
                  <c:v>1.3828819444444445</c:v>
                </c:pt>
                <c:pt idx="3213" formatCode="[h]:mm:ss">
                  <c:v>1.3833217592592593</c:v>
                </c:pt>
                <c:pt idx="3214" formatCode="[h]:mm:ss">
                  <c:v>1.38375</c:v>
                </c:pt>
                <c:pt idx="3215" formatCode="[h]:mm:ss">
                  <c:v>1.3841898148148148</c:v>
                </c:pt>
                <c:pt idx="3216" formatCode="[h]:mm:ss">
                  <c:v>1.3846180555555556</c:v>
                </c:pt>
                <c:pt idx="3217" formatCode="[h]:mm:ss">
                  <c:v>1.3850462962962964</c:v>
                </c:pt>
                <c:pt idx="3218" formatCode="[h]:mm:ss">
                  <c:v>1.3854861111111112</c:v>
                </c:pt>
                <c:pt idx="3219" formatCode="[h]:mm:ss">
                  <c:v>1.3859143518518517</c:v>
                </c:pt>
                <c:pt idx="3220" formatCode="[h]:mm:ss">
                  <c:v>1.3863541666666668</c:v>
                </c:pt>
                <c:pt idx="3221" formatCode="[h]:mm:ss">
                  <c:v>1.3867476851851852</c:v>
                </c:pt>
                <c:pt idx="3222" formatCode="[h]:mm:ss">
                  <c:v>1.3871412037037036</c:v>
                </c:pt>
                <c:pt idx="3223" formatCode="[h]:mm:ss">
                  <c:v>1.3875694444444444</c:v>
                </c:pt>
                <c:pt idx="3224" formatCode="[h]:mm:ss">
                  <c:v>1.3880092592592592</c:v>
                </c:pt>
                <c:pt idx="3225" formatCode="[h]:mm:ss">
                  <c:v>1.3884375</c:v>
                </c:pt>
                <c:pt idx="3226" formatCode="[h]:mm:ss">
                  <c:v>1.3888773148148148</c:v>
                </c:pt>
                <c:pt idx="3227" formatCode="[h]:mm:ss">
                  <c:v>1.3893055555555556</c:v>
                </c:pt>
                <c:pt idx="3228" formatCode="[h]:mm:ss">
                  <c:v>1.3897337962962963</c:v>
                </c:pt>
                <c:pt idx="3229" formatCode="[h]:mm:ss">
                  <c:v>1.3901736111111112</c:v>
                </c:pt>
                <c:pt idx="3230" formatCode="[h]:mm:ss">
                  <c:v>1.3906018518518519</c:v>
                </c:pt>
                <c:pt idx="3231" formatCode="[h]:mm:ss">
                  <c:v>1.3910416666666667</c:v>
                </c:pt>
                <c:pt idx="3232" formatCode="[h]:mm:ss">
                  <c:v>1.3914699074074075</c:v>
                </c:pt>
                <c:pt idx="3233" formatCode="[h]:mm:ss">
                  <c:v>1.3918981481481481</c:v>
                </c:pt>
                <c:pt idx="3234" formatCode="[h]:mm:ss">
                  <c:v>1.3923379629629629</c:v>
                </c:pt>
                <c:pt idx="3235" formatCode="[h]:mm:ss">
                  <c:v>1.3927662037037036</c:v>
                </c:pt>
                <c:pt idx="3236" formatCode="[h]:mm:ss">
                  <c:v>1.3932060185185184</c:v>
                </c:pt>
                <c:pt idx="3237" formatCode="[h]:mm:ss">
                  <c:v>1.3936342592592592</c:v>
                </c:pt>
                <c:pt idx="3238" formatCode="[h]:mm:ss">
                  <c:v>1.3940625</c:v>
                </c:pt>
                <c:pt idx="3239" formatCode="[h]:mm:ss">
                  <c:v>1.3945023148148148</c:v>
                </c:pt>
                <c:pt idx="3240" formatCode="[h]:mm:ss">
                  <c:v>1.3949305555555556</c:v>
                </c:pt>
                <c:pt idx="3241" formatCode="[h]:mm:ss">
                  <c:v>1.395324074074074</c:v>
                </c:pt>
                <c:pt idx="3242" formatCode="[h]:mm:ss">
                  <c:v>1.3957638888888888</c:v>
                </c:pt>
                <c:pt idx="3243" formatCode="[h]:mm:ss">
                  <c:v>1.3961921296296296</c:v>
                </c:pt>
                <c:pt idx="3244" formatCode="[h]:mm:ss">
                  <c:v>1.3966203703703703</c:v>
                </c:pt>
                <c:pt idx="3245" formatCode="[h]:mm:ss">
                  <c:v>1.3970601851851852</c:v>
                </c:pt>
                <c:pt idx="3246" formatCode="[h]:mm:ss">
                  <c:v>1.3974884259259259</c:v>
                </c:pt>
                <c:pt idx="3247" formatCode="[h]:mm:ss">
                  <c:v>1.3979282407407407</c:v>
                </c:pt>
                <c:pt idx="3248" formatCode="[h]:mm:ss">
                  <c:v>1.3983564814814815</c:v>
                </c:pt>
                <c:pt idx="3249" formatCode="[h]:mm:ss">
                  <c:v>1.3987847222222223</c:v>
                </c:pt>
                <c:pt idx="3250" formatCode="[h]:mm:ss">
                  <c:v>1.3992245370370371</c:v>
                </c:pt>
                <c:pt idx="3251" formatCode="[h]:mm:ss">
                  <c:v>1.3996527777777779</c:v>
                </c:pt>
                <c:pt idx="3252" formatCode="[h]:mm:ss">
                  <c:v>1.4000462962962963</c:v>
                </c:pt>
                <c:pt idx="3253" formatCode="[h]:mm:ss">
                  <c:v>1.4004861111111111</c:v>
                </c:pt>
                <c:pt idx="3254" formatCode="[h]:mm:ss">
                  <c:v>1.4009143518518519</c:v>
                </c:pt>
                <c:pt idx="3255" formatCode="[h]:mm:ss">
                  <c:v>1.4013541666666667</c:v>
                </c:pt>
                <c:pt idx="3256" formatCode="[h]:mm:ss">
                  <c:v>1.4017824074074074</c:v>
                </c:pt>
                <c:pt idx="3257" formatCode="[h]:mm:ss">
                  <c:v>1.4022106481481482</c:v>
                </c:pt>
                <c:pt idx="3258" formatCode="[h]:mm:ss">
                  <c:v>1.402650462962963</c:v>
                </c:pt>
                <c:pt idx="3259" formatCode="[h]:mm:ss">
                  <c:v>1.4030787037037038</c:v>
                </c:pt>
                <c:pt idx="3260" formatCode="[h]:mm:ss">
                  <c:v>1.4035185185185186</c:v>
                </c:pt>
                <c:pt idx="3261" formatCode="[h]:mm:ss">
                  <c:v>1.4039467592592592</c:v>
                </c:pt>
                <c:pt idx="3262" formatCode="[h]:mm:ss">
                  <c:v>1.4043749999999999</c:v>
                </c:pt>
                <c:pt idx="3263" formatCode="[h]:mm:ss">
                  <c:v>1.4048148148148147</c:v>
                </c:pt>
                <c:pt idx="3264" formatCode="[h]:mm:ss">
                  <c:v>1.4052430555555555</c:v>
                </c:pt>
                <c:pt idx="3265" formatCode="[h]:mm:ss">
                  <c:v>1.4056712962962963</c:v>
                </c:pt>
                <c:pt idx="3266" formatCode="[h]:mm:ss">
                  <c:v>1.4061111111111111</c:v>
                </c:pt>
                <c:pt idx="3267" formatCode="[h]:mm:ss">
                  <c:v>1.4065393518518519</c:v>
                </c:pt>
                <c:pt idx="3268" formatCode="[h]:mm:ss">
                  <c:v>1.4069791666666667</c:v>
                </c:pt>
                <c:pt idx="3269" formatCode="[h]:mm:ss">
                  <c:v>1.4074074074074074</c:v>
                </c:pt>
                <c:pt idx="3270" formatCode="[h]:mm:ss">
                  <c:v>1.4078356481481482</c:v>
                </c:pt>
                <c:pt idx="3271" formatCode="[h]:mm:ss">
                  <c:v>1.408275462962963</c:v>
                </c:pt>
                <c:pt idx="3272" formatCode="[h]:mm:ss">
                  <c:v>1.4086689814814815</c:v>
                </c:pt>
                <c:pt idx="3273" formatCode="[h]:mm:ss">
                  <c:v>1.4090972222222222</c:v>
                </c:pt>
                <c:pt idx="3274" formatCode="[h]:mm:ss">
                  <c:v>1.409537037037037</c:v>
                </c:pt>
                <c:pt idx="3275" formatCode="[h]:mm:ss">
                  <c:v>1.4099652777777778</c:v>
                </c:pt>
                <c:pt idx="3276" formatCode="[h]:mm:ss">
                  <c:v>1.4104050925925926</c:v>
                </c:pt>
                <c:pt idx="3277" formatCode="[h]:mm:ss">
                  <c:v>1.4108333333333334</c:v>
                </c:pt>
                <c:pt idx="3278" formatCode="[h]:mm:ss">
                  <c:v>1.4112268518518518</c:v>
                </c:pt>
                <c:pt idx="3279" formatCode="[h]:mm:ss">
                  <c:v>1.4116666666666666</c:v>
                </c:pt>
                <c:pt idx="3280" formatCode="[h]:mm:ss">
                  <c:v>1.4120949074074074</c:v>
                </c:pt>
                <c:pt idx="3281" formatCode="[h]:mm:ss">
                  <c:v>1.4125231481481482</c:v>
                </c:pt>
                <c:pt idx="3282" formatCode="[h]:mm:ss">
                  <c:v>1.412962962962963</c:v>
                </c:pt>
                <c:pt idx="3283" formatCode="[h]:mm:ss">
                  <c:v>1.4133912037037037</c:v>
                </c:pt>
                <c:pt idx="3284" formatCode="[h]:mm:ss">
                  <c:v>1.4138310185185186</c:v>
                </c:pt>
                <c:pt idx="3285" formatCode="[h]:mm:ss">
                  <c:v>1.4142592592592593</c:v>
                </c:pt>
                <c:pt idx="3286" formatCode="[h]:mm:ss">
                  <c:v>1.4146875000000001</c:v>
                </c:pt>
                <c:pt idx="3287" formatCode="[h]:mm:ss">
                  <c:v>1.4151273148148149</c:v>
                </c:pt>
                <c:pt idx="3288" formatCode="[h]:mm:ss">
                  <c:v>1.4155555555555555</c:v>
                </c:pt>
                <c:pt idx="3289" formatCode="[h]:mm:ss">
                  <c:v>1.4159953703703703</c:v>
                </c:pt>
                <c:pt idx="3290" formatCode="[h]:mm:ss">
                  <c:v>1.416423611111111</c:v>
                </c:pt>
                <c:pt idx="3291" formatCode="[h]:mm:ss">
                  <c:v>1.4168518518518518</c:v>
                </c:pt>
                <c:pt idx="3292" formatCode="[h]:mm:ss">
                  <c:v>1.4172569444444445</c:v>
                </c:pt>
                <c:pt idx="3293" formatCode="[h]:mm:ss">
                  <c:v>1.4176851851851853</c:v>
                </c:pt>
                <c:pt idx="3294" formatCode="[h]:mm:ss">
                  <c:v>1.4181134259259258</c:v>
                </c:pt>
                <c:pt idx="3295" formatCode="[h]:mm:ss">
                  <c:v>1.4185532407407409</c:v>
                </c:pt>
                <c:pt idx="3296" formatCode="[h]:mm:ss">
                  <c:v>1.4189814814814814</c:v>
                </c:pt>
                <c:pt idx="3297" formatCode="[h]:mm:ss">
                  <c:v>1.4194212962962962</c:v>
                </c:pt>
                <c:pt idx="3298" formatCode="[h]:mm:ss">
                  <c:v>1.419849537037037</c:v>
                </c:pt>
                <c:pt idx="3299" formatCode="[h]:mm:ss">
                  <c:v>1.4202777777777778</c:v>
                </c:pt>
                <c:pt idx="3300" formatCode="[h]:mm:ss">
                  <c:v>1.4207175925925926</c:v>
                </c:pt>
                <c:pt idx="3301" formatCode="[h]:mm:ss">
                  <c:v>1.4211458333333333</c:v>
                </c:pt>
                <c:pt idx="3302" formatCode="[h]:mm:ss">
                  <c:v>1.4215856481481481</c:v>
                </c:pt>
                <c:pt idx="3303" formatCode="[h]:mm:ss">
                  <c:v>1.4220138888888889</c:v>
                </c:pt>
                <c:pt idx="3304" formatCode="[h]:mm:ss">
                  <c:v>1.4224421296296297</c:v>
                </c:pt>
                <c:pt idx="3305" formatCode="[h]:mm:ss">
                  <c:v>1.4228819444444445</c:v>
                </c:pt>
                <c:pt idx="3306" formatCode="[h]:mm:ss">
                  <c:v>1.4233101851851853</c:v>
                </c:pt>
                <c:pt idx="3307" formatCode="[h]:mm:ss">
                  <c:v>1.423738425925926</c:v>
                </c:pt>
                <c:pt idx="3308" formatCode="[h]:mm:ss">
                  <c:v>1.4241435185185185</c:v>
                </c:pt>
                <c:pt idx="3309" formatCode="[h]:mm:ss">
                  <c:v>1.4245717592592593</c:v>
                </c:pt>
                <c:pt idx="3310" formatCode="[h]:mm:ss">
                  <c:v>1.425</c:v>
                </c:pt>
                <c:pt idx="3311" formatCode="[h]:mm:ss">
                  <c:v>1.4254398148148149</c:v>
                </c:pt>
                <c:pt idx="3312" formatCode="[h]:mm:ss">
                  <c:v>1.4258333333333333</c:v>
                </c:pt>
                <c:pt idx="3313" formatCode="[h]:mm:ss">
                  <c:v>1.4262268518518519</c:v>
                </c:pt>
                <c:pt idx="3314" formatCode="[h]:mm:ss">
                  <c:v>1.4266666666666667</c:v>
                </c:pt>
                <c:pt idx="3315" formatCode="[h]:mm:ss">
                  <c:v>1.4270949074074073</c:v>
                </c:pt>
                <c:pt idx="3316" formatCode="[h]:mm:ss">
                  <c:v>1.4275347222222223</c:v>
                </c:pt>
                <c:pt idx="3317" formatCode="[h]:mm:ss">
                  <c:v>1.4279629629629629</c:v>
                </c:pt>
                <c:pt idx="3318" formatCode="[h]:mm:ss">
                  <c:v>1.4283912037037036</c:v>
                </c:pt>
                <c:pt idx="3319" formatCode="[h]:mm:ss">
                  <c:v>1.4288310185185185</c:v>
                </c:pt>
                <c:pt idx="3320" formatCode="[h]:mm:ss">
                  <c:v>1.4292592592592592</c:v>
                </c:pt>
                <c:pt idx="3321" formatCode="[h]:mm:ss">
                  <c:v>1.4296875</c:v>
                </c:pt>
                <c:pt idx="3322" formatCode="[h]:mm:ss">
                  <c:v>1.4301273148148148</c:v>
                </c:pt>
                <c:pt idx="3323" formatCode="[h]:mm:ss">
                  <c:v>1.4305555555555556</c:v>
                </c:pt>
                <c:pt idx="3324" formatCode="[h]:mm:ss">
                  <c:v>1.4309953703703704</c:v>
                </c:pt>
                <c:pt idx="3325" formatCode="[h]:mm:ss">
                  <c:v>1.4313888888888888</c:v>
                </c:pt>
                <c:pt idx="3326" formatCode="[h]:mm:ss">
                  <c:v>1.4318171296296296</c:v>
                </c:pt>
                <c:pt idx="3327" formatCode="[h]:mm:ss">
                  <c:v>1.4322569444444444</c:v>
                </c:pt>
                <c:pt idx="3328" formatCode="[h]:mm:ss">
                  <c:v>1.4326851851851852</c:v>
                </c:pt>
                <c:pt idx="3329" formatCode="[h]:mm:ss">
                  <c:v>1.4331134259259259</c:v>
                </c:pt>
                <c:pt idx="3330" formatCode="[h]:mm:ss">
                  <c:v>1.4335532407407408</c:v>
                </c:pt>
                <c:pt idx="3331" formatCode="[h]:mm:ss">
                  <c:v>1.4339814814814815</c:v>
                </c:pt>
                <c:pt idx="3332" formatCode="[h]:mm:ss">
                  <c:v>1.4344212962962963</c:v>
                </c:pt>
                <c:pt idx="3333" formatCode="[h]:mm:ss">
                  <c:v>1.4348495370370371</c:v>
                </c:pt>
                <c:pt idx="3334" formatCode="[h]:mm:ss">
                  <c:v>1.4352777777777779</c:v>
                </c:pt>
                <c:pt idx="3335" formatCode="[h]:mm:ss">
                  <c:v>1.4357175925925927</c:v>
                </c:pt>
                <c:pt idx="3336" formatCode="[h]:mm:ss">
                  <c:v>1.4361458333333332</c:v>
                </c:pt>
                <c:pt idx="3337" formatCode="[h]:mm:ss">
                  <c:v>1.436574074074074</c:v>
                </c:pt>
                <c:pt idx="3338" formatCode="[h]:mm:ss">
                  <c:v>1.4370138888888888</c:v>
                </c:pt>
                <c:pt idx="3339" formatCode="[h]:mm:ss">
                  <c:v>1.4374421296296296</c:v>
                </c:pt>
                <c:pt idx="3340" formatCode="[h]:mm:ss">
                  <c:v>1.4378819444444444</c:v>
                </c:pt>
                <c:pt idx="3341" formatCode="[h]:mm:ss">
                  <c:v>1.4383101851851852</c:v>
                </c:pt>
                <c:pt idx="3342" formatCode="[h]:mm:ss">
                  <c:v>1.4387384259259259</c:v>
                </c:pt>
                <c:pt idx="3343" formatCode="[h]:mm:ss">
                  <c:v>1.4391782407407407</c:v>
                </c:pt>
                <c:pt idx="3344" formatCode="[h]:mm:ss">
                  <c:v>1.4396064814814815</c:v>
                </c:pt>
                <c:pt idx="3345" formatCode="[h]:mm:ss">
                  <c:v>1.4400462962962963</c:v>
                </c:pt>
                <c:pt idx="3346" formatCode="[h]:mm:ss">
                  <c:v>1.4404745370370371</c:v>
                </c:pt>
                <c:pt idx="3347" formatCode="[h]:mm:ss">
                  <c:v>1.4409027777777779</c:v>
                </c:pt>
                <c:pt idx="3348" formatCode="[h]:mm:ss">
                  <c:v>1.4413425925925927</c:v>
                </c:pt>
                <c:pt idx="3349" formatCode="[h]:mm:ss">
                  <c:v>1.4417708333333332</c:v>
                </c:pt>
                <c:pt idx="3350" formatCode="[h]:mm:ss">
                  <c:v>1.4422106481481483</c:v>
                </c:pt>
                <c:pt idx="3351" formatCode="[h]:mm:ss">
                  <c:v>1.4426388888888888</c:v>
                </c:pt>
                <c:pt idx="3352" formatCode="[h]:mm:ss">
                  <c:v>1.4430671296296296</c:v>
                </c:pt>
                <c:pt idx="3353" formatCode="[h]:mm:ss">
                  <c:v>1.4435069444444444</c:v>
                </c:pt>
                <c:pt idx="3354" formatCode="[h]:mm:ss">
                  <c:v>1.4439351851851852</c:v>
                </c:pt>
                <c:pt idx="3355" formatCode="[h]:mm:ss">
                  <c:v>1.444375</c:v>
                </c:pt>
                <c:pt idx="3356" formatCode="[h]:mm:ss">
                  <c:v>1.4448032407407407</c:v>
                </c:pt>
                <c:pt idx="3357" formatCode="[h]:mm:ss">
                  <c:v>1.4451967592592592</c:v>
                </c:pt>
                <c:pt idx="3358" formatCode="[h]:mm:ss">
                  <c:v>1.445636574074074</c:v>
                </c:pt>
                <c:pt idx="3359" formatCode="[h]:mm:ss">
                  <c:v>1.4460648148148147</c:v>
                </c:pt>
                <c:pt idx="3360" formatCode="[h]:mm:ss">
                  <c:v>1.4464930555555555</c:v>
                </c:pt>
                <c:pt idx="3361" formatCode="[h]:mm:ss">
                  <c:v>1.4469328703703703</c:v>
                </c:pt>
                <c:pt idx="3362" formatCode="[h]:mm:ss">
                  <c:v>1.4473611111111111</c:v>
                </c:pt>
                <c:pt idx="3363" formatCode="[h]:mm:ss">
                  <c:v>1.4478009259259259</c:v>
                </c:pt>
                <c:pt idx="3364" formatCode="[h]:mm:ss">
                  <c:v>1.4482291666666667</c:v>
                </c:pt>
                <c:pt idx="3365" formatCode="[h]:mm:ss">
                  <c:v>1.4486574074074074</c:v>
                </c:pt>
                <c:pt idx="3366" formatCode="[h]:mm:ss">
                  <c:v>1.4490972222222223</c:v>
                </c:pt>
                <c:pt idx="3367" formatCode="[h]:mm:ss">
                  <c:v>1.449525462962963</c:v>
                </c:pt>
                <c:pt idx="3368" formatCode="[h]:mm:ss">
                  <c:v>1.4499537037037038</c:v>
                </c:pt>
                <c:pt idx="3369" formatCode="[h]:mm:ss">
                  <c:v>1.4503935185185186</c:v>
                </c:pt>
                <c:pt idx="3370" formatCode="[h]:mm:ss">
                  <c:v>1.4508217592592592</c:v>
                </c:pt>
                <c:pt idx="3371" formatCode="[h]:mm:ss">
                  <c:v>1.451261574074074</c:v>
                </c:pt>
                <c:pt idx="3372" formatCode="[h]:mm:ss">
                  <c:v>1.4516898148148147</c:v>
                </c:pt>
                <c:pt idx="3373" formatCode="[h]:mm:ss">
                  <c:v>1.4521180555555555</c:v>
                </c:pt>
                <c:pt idx="3374" formatCode="[h]:mm:ss">
                  <c:v>1.4525578703703703</c:v>
                </c:pt>
                <c:pt idx="3375" formatCode="[h]:mm:ss">
                  <c:v>1.4529861111111111</c:v>
                </c:pt>
                <c:pt idx="3376" formatCode="[h]:mm:ss">
                  <c:v>1.4534259259259259</c:v>
                </c:pt>
                <c:pt idx="3377" formatCode="[h]:mm:ss">
                  <c:v>1.4538541666666667</c:v>
                </c:pt>
                <c:pt idx="3378" formatCode="[h]:mm:ss">
                  <c:v>1.4542824074074074</c:v>
                </c:pt>
                <c:pt idx="3379" formatCode="[h]:mm:ss">
                  <c:v>1.4547222222222222</c:v>
                </c:pt>
                <c:pt idx="3380" formatCode="[h]:mm:ss">
                  <c:v>1.455150462962963</c:v>
                </c:pt>
                <c:pt idx="3381" formatCode="[h]:mm:ss">
                  <c:v>1.4555902777777778</c:v>
                </c:pt>
                <c:pt idx="3382" formatCode="[h]:mm:ss">
                  <c:v>1.4560185185185186</c:v>
                </c:pt>
                <c:pt idx="3383" formatCode="[h]:mm:ss">
                  <c:v>1.4564467592592591</c:v>
                </c:pt>
                <c:pt idx="3384" formatCode="[h]:mm:ss">
                  <c:v>1.4568865740740742</c:v>
                </c:pt>
                <c:pt idx="3385" formatCode="[h]:mm:ss">
                  <c:v>1.4573148148148147</c:v>
                </c:pt>
                <c:pt idx="3386" formatCode="[h]:mm:ss">
                  <c:v>1.4577546296296295</c:v>
                </c:pt>
                <c:pt idx="3387" formatCode="[h]:mm:ss">
                  <c:v>1.4581481481481482</c:v>
                </c:pt>
                <c:pt idx="3388" formatCode="[h]:mm:ss">
                  <c:v>1.4585416666666666</c:v>
                </c:pt>
                <c:pt idx="3389" formatCode="[h]:mm:ss">
                  <c:v>1.4589699074074074</c:v>
                </c:pt>
                <c:pt idx="3390" formatCode="[h]:mm:ss">
                  <c:v>1.4594097222222222</c:v>
                </c:pt>
                <c:pt idx="3391" formatCode="[h]:mm:ss">
                  <c:v>1.459837962962963</c:v>
                </c:pt>
                <c:pt idx="3392" formatCode="[h]:mm:ss">
                  <c:v>1.4602777777777778</c:v>
                </c:pt>
                <c:pt idx="3393" formatCode="[h]:mm:ss">
                  <c:v>1.4606712962962962</c:v>
                </c:pt>
                <c:pt idx="3394" formatCode="[h]:mm:ss">
                  <c:v>1.461099537037037</c:v>
                </c:pt>
                <c:pt idx="3395" formatCode="[h]:mm:ss">
                  <c:v>1.4615393518518518</c:v>
                </c:pt>
                <c:pt idx="3396" formatCode="[h]:mm:ss">
                  <c:v>1.4619675925925926</c:v>
                </c:pt>
                <c:pt idx="3397" formatCode="[h]:mm:ss">
                  <c:v>1.4623958333333333</c:v>
                </c:pt>
                <c:pt idx="3398" formatCode="[h]:mm:ss">
                  <c:v>1.4628356481481481</c:v>
                </c:pt>
                <c:pt idx="3399" formatCode="[h]:mm:ss">
                  <c:v>1.4632638888888889</c:v>
                </c:pt>
                <c:pt idx="3400" formatCode="[h]:mm:ss">
                  <c:v>1.4637037037037037</c:v>
                </c:pt>
                <c:pt idx="3401" formatCode="[h]:mm:ss">
                  <c:v>1.4641319444444445</c:v>
                </c:pt>
                <c:pt idx="3402" formatCode="[h]:mm:ss">
                  <c:v>1.4645601851851853</c:v>
                </c:pt>
                <c:pt idx="3403" formatCode="[h]:mm:ss">
                  <c:v>1.4650000000000001</c:v>
                </c:pt>
                <c:pt idx="3404" formatCode="[h]:mm:ss">
                  <c:v>1.4654282407407409</c:v>
                </c:pt>
                <c:pt idx="3405" formatCode="[h]:mm:ss">
                  <c:v>1.4658564814814814</c:v>
                </c:pt>
                <c:pt idx="3406" formatCode="[h]:mm:ss">
                  <c:v>1.4662962962962962</c:v>
                </c:pt>
                <c:pt idx="3407" formatCode="[h]:mm:ss">
                  <c:v>1.466724537037037</c:v>
                </c:pt>
                <c:pt idx="3408" formatCode="[h]:mm:ss">
                  <c:v>1.4671643518518518</c:v>
                </c:pt>
                <c:pt idx="3409" formatCode="[h]:mm:ss">
                  <c:v>1.4675578703703704</c:v>
                </c:pt>
                <c:pt idx="3410" formatCode="[h]:mm:ss">
                  <c:v>1.4679513888888889</c:v>
                </c:pt>
                <c:pt idx="3411" formatCode="[h]:mm:ss">
                  <c:v>1.4683796296296296</c:v>
                </c:pt>
                <c:pt idx="3412" formatCode="[h]:mm:ss">
                  <c:v>1.4688194444444445</c:v>
                </c:pt>
                <c:pt idx="3413" formatCode="[h]:mm:ss">
                  <c:v>1.4692476851851852</c:v>
                </c:pt>
                <c:pt idx="3414" formatCode="[h]:mm:ss">
                  <c:v>1.4696875</c:v>
                </c:pt>
                <c:pt idx="3415" formatCode="[h]:mm:ss">
                  <c:v>1.4701157407407408</c:v>
                </c:pt>
                <c:pt idx="3416" formatCode="[h]:mm:ss">
                  <c:v>1.4705439814814816</c:v>
                </c:pt>
                <c:pt idx="3417" formatCode="[h]:mm:ss">
                  <c:v>1.4709837962962964</c:v>
                </c:pt>
                <c:pt idx="3418" formatCode="[h]:mm:ss">
                  <c:v>1.4713773148148148</c:v>
                </c:pt>
                <c:pt idx="3419" formatCode="[h]:mm:ss">
                  <c:v>1.4718055555555556</c:v>
                </c:pt>
                <c:pt idx="3420" formatCode="[h]:mm:ss">
                  <c:v>1.4722453703703704</c:v>
                </c:pt>
                <c:pt idx="3421" formatCode="[h]:mm:ss">
                  <c:v>1.4726736111111112</c:v>
                </c:pt>
                <c:pt idx="3422" formatCode="[h]:mm:ss">
                  <c:v>1.473113425925926</c:v>
                </c:pt>
                <c:pt idx="3423" formatCode="[h]:mm:ss">
                  <c:v>1.4735069444444444</c:v>
                </c:pt>
                <c:pt idx="3424" formatCode="[h]:mm:ss">
                  <c:v>1.4739351851851852</c:v>
                </c:pt>
                <c:pt idx="3425" formatCode="[h]:mm:ss">
                  <c:v>1.474375</c:v>
                </c:pt>
                <c:pt idx="3426" formatCode="[h]:mm:ss">
                  <c:v>1.4747685185185184</c:v>
                </c:pt>
                <c:pt idx="3427" formatCode="[h]:mm:ss">
                  <c:v>1.4751967592592592</c:v>
                </c:pt>
                <c:pt idx="3428" formatCode="[h]:mm:ss">
                  <c:v>1.475636574074074</c:v>
                </c:pt>
                <c:pt idx="3429" formatCode="[h]:mm:ss">
                  <c:v>1.4760648148148148</c:v>
                </c:pt>
                <c:pt idx="3430" formatCode="[h]:mm:ss">
                  <c:v>1.4764930555555555</c:v>
                </c:pt>
                <c:pt idx="3431" formatCode="[h]:mm:ss">
                  <c:v>1.4768981481481482</c:v>
                </c:pt>
                <c:pt idx="3432" formatCode="[h]:mm:ss">
                  <c:v>1.4773263888888888</c:v>
                </c:pt>
                <c:pt idx="3433" formatCode="[h]:mm:ss">
                  <c:v>1.4777199074074074</c:v>
                </c:pt>
                <c:pt idx="3434" formatCode="[h]:mm:ss">
                  <c:v>1.4781597222222222</c:v>
                </c:pt>
                <c:pt idx="3435" formatCode="[h]:mm:ss">
                  <c:v>1.478587962962963</c:v>
                </c:pt>
                <c:pt idx="3436" formatCode="[h]:mm:ss">
                  <c:v>1.4790162037037038</c:v>
                </c:pt>
                <c:pt idx="3437" formatCode="[h]:mm:ss">
                  <c:v>1.4794560185185186</c:v>
                </c:pt>
                <c:pt idx="3438" formatCode="[h]:mm:ss">
                  <c:v>1.4798842592592591</c:v>
                </c:pt>
                <c:pt idx="3439" formatCode="[h]:mm:ss">
                  <c:v>1.4803240740740742</c:v>
                </c:pt>
                <c:pt idx="3440" formatCode="[h]:mm:ss">
                  <c:v>1.4807523148148147</c:v>
                </c:pt>
                <c:pt idx="3441" formatCode="[h]:mm:ss">
                  <c:v>1.4811805555555555</c:v>
                </c:pt>
                <c:pt idx="3442" formatCode="[h]:mm:ss">
                  <c:v>1.4816203703703703</c:v>
                </c:pt>
                <c:pt idx="3443" formatCode="[h]:mm:ss">
                  <c:v>1.4820486111111111</c:v>
                </c:pt>
                <c:pt idx="3444" formatCode="[h]:mm:ss">
                  <c:v>1.4824884259259259</c:v>
                </c:pt>
                <c:pt idx="3445" formatCode="[h]:mm:ss">
                  <c:v>1.4829166666666667</c:v>
                </c:pt>
                <c:pt idx="3446" formatCode="[h]:mm:ss">
                  <c:v>1.4833449074074074</c:v>
                </c:pt>
                <c:pt idx="3447" formatCode="[h]:mm:ss">
                  <c:v>1.4837847222222222</c:v>
                </c:pt>
                <c:pt idx="3448" formatCode="[h]:mm:ss">
                  <c:v>1.484212962962963</c:v>
                </c:pt>
                <c:pt idx="3449" formatCode="[h]:mm:ss">
                  <c:v>1.4846527777777778</c:v>
                </c:pt>
                <c:pt idx="3450" formatCode="[h]:mm:ss">
                  <c:v>1.4850810185185186</c:v>
                </c:pt>
                <c:pt idx="3451" formatCode="[h]:mm:ss">
                  <c:v>1.485474537037037</c:v>
                </c:pt>
                <c:pt idx="3452" formatCode="[h]:mm:ss">
                  <c:v>1.4859143518518518</c:v>
                </c:pt>
                <c:pt idx="3453" formatCode="[h]:mm:ss">
                  <c:v>1.4863425925925926</c:v>
                </c:pt>
                <c:pt idx="3454" formatCode="[h]:mm:ss">
                  <c:v>1.4867708333333334</c:v>
                </c:pt>
                <c:pt idx="3455" formatCode="[h]:mm:ss">
                  <c:v>1.4871759259259258</c:v>
                </c:pt>
                <c:pt idx="3456" formatCode="[h]:mm:ss">
                  <c:v>1.4875694444444445</c:v>
                </c:pt>
                <c:pt idx="3457" formatCode="[h]:mm:ss">
                  <c:v>1.4879976851851853</c:v>
                </c:pt>
                <c:pt idx="3458" formatCode="[h]:mm:ss">
                  <c:v>1.4884375000000001</c:v>
                </c:pt>
                <c:pt idx="3459" formatCode="[h]:mm:ss">
                  <c:v>1.4888657407407409</c:v>
                </c:pt>
                <c:pt idx="3460" formatCode="[h]:mm:ss">
                  <c:v>1.4892939814814814</c:v>
                </c:pt>
                <c:pt idx="3461" formatCode="[h]:mm:ss">
                  <c:v>1.4897337962962962</c:v>
                </c:pt>
                <c:pt idx="3462" formatCode="[h]:mm:ss">
                  <c:v>1.490162037037037</c:v>
                </c:pt>
                <c:pt idx="3463" formatCode="[h]:mm:ss">
                  <c:v>1.4906018518518518</c:v>
                </c:pt>
                <c:pt idx="3464" formatCode="[h]:mm:ss">
                  <c:v>1.4910300925925926</c:v>
                </c:pt>
                <c:pt idx="3465" formatCode="[h]:mm:ss">
                  <c:v>1.4914583333333333</c:v>
                </c:pt>
                <c:pt idx="3466" formatCode="[h]:mm:ss">
                  <c:v>1.4918981481481481</c:v>
                </c:pt>
                <c:pt idx="3467" formatCode="[h]:mm:ss">
                  <c:v>1.4923263888888889</c:v>
                </c:pt>
                <c:pt idx="3468" formatCode="[h]:mm:ss">
                  <c:v>1.4927199074074073</c:v>
                </c:pt>
                <c:pt idx="3469" formatCode="[h]:mm:ss">
                  <c:v>1.4931597222222222</c:v>
                </c:pt>
                <c:pt idx="3470" formatCode="[h]:mm:ss">
                  <c:v>1.4935879629629629</c:v>
                </c:pt>
                <c:pt idx="3471" formatCode="[h]:mm:ss">
                  <c:v>1.4940277777777777</c:v>
                </c:pt>
                <c:pt idx="3472" formatCode="[h]:mm:ss">
                  <c:v>1.4944560185185185</c:v>
                </c:pt>
                <c:pt idx="3473" formatCode="[h]:mm:ss">
                  <c:v>1.4948842592592593</c:v>
                </c:pt>
                <c:pt idx="3474" formatCode="[h]:mm:ss">
                  <c:v>1.4953240740740741</c:v>
                </c:pt>
                <c:pt idx="3475" formatCode="[h]:mm:ss">
                  <c:v>1.4957523148148149</c:v>
                </c:pt>
                <c:pt idx="3476" formatCode="[h]:mm:ss">
                  <c:v>1.4961805555555556</c:v>
                </c:pt>
                <c:pt idx="3477" formatCode="[h]:mm:ss">
                  <c:v>1.4966203703703704</c:v>
                </c:pt>
                <c:pt idx="3478" formatCode="[h]:mm:ss">
                  <c:v>1.4970486111111112</c:v>
                </c:pt>
                <c:pt idx="3479" formatCode="[h]:mm:ss">
                  <c:v>1.497488425925926</c:v>
                </c:pt>
                <c:pt idx="3480" formatCode="[h]:mm:ss">
                  <c:v>1.4979166666666666</c:v>
                </c:pt>
                <c:pt idx="3481" formatCode="[h]:mm:ss">
                  <c:v>1.4983449074074073</c:v>
                </c:pt>
                <c:pt idx="3482" formatCode="[h]:mm:ss">
                  <c:v>1.4987847222222221</c:v>
                </c:pt>
                <c:pt idx="3483" formatCode="[h]:mm:ss">
                  <c:v>1.4992129629629629</c:v>
                </c:pt>
                <c:pt idx="3484" formatCode="[h]:mm:ss">
                  <c:v>1.4996527777777777</c:v>
                </c:pt>
                <c:pt idx="3485" formatCode="[h]:mm:ss">
                  <c:v>1.5000810185185185</c:v>
                </c:pt>
                <c:pt idx="3486" formatCode="[h]:mm:ss">
                  <c:v>1.5005092592592593</c:v>
                </c:pt>
                <c:pt idx="3487" formatCode="[h]:mm:ss">
                  <c:v>1.5009490740740741</c:v>
                </c:pt>
                <c:pt idx="3488" formatCode="[h]:mm:ss">
                  <c:v>1.5013773148148148</c:v>
                </c:pt>
                <c:pt idx="3489" formatCode="[h]:mm:ss">
                  <c:v>1.5018055555555556</c:v>
                </c:pt>
                <c:pt idx="3490" formatCode="[h]:mm:ss">
                  <c:v>1.5022453703703704</c:v>
                </c:pt>
                <c:pt idx="3491" formatCode="[h]:mm:ss">
                  <c:v>1.5026736111111112</c:v>
                </c:pt>
                <c:pt idx="3492" formatCode="[h]:mm:ss">
                  <c:v>1.503113425925926</c:v>
                </c:pt>
                <c:pt idx="3493" formatCode="[h]:mm:ss">
                  <c:v>1.5035416666666668</c:v>
                </c:pt>
                <c:pt idx="3494" formatCode="[h]:mm:ss">
                  <c:v>1.5039699074074073</c:v>
                </c:pt>
                <c:pt idx="3495" formatCode="[h]:mm:ss">
                  <c:v>1.5044097222222221</c:v>
                </c:pt>
                <c:pt idx="3496" formatCode="[h]:mm:ss">
                  <c:v>1.5048379629629629</c:v>
                </c:pt>
                <c:pt idx="3497" formatCode="[h]:mm:ss">
                  <c:v>1.5052777777777777</c:v>
                </c:pt>
                <c:pt idx="3498" formatCode="[h]:mm:ss">
                  <c:v>1.5057060185185185</c:v>
                </c:pt>
                <c:pt idx="3499" formatCode="[h]:mm:ss">
                  <c:v>1.5061342592592593</c:v>
                </c:pt>
                <c:pt idx="3500" formatCode="[h]:mm:ss">
                  <c:v>1.5065740740740741</c:v>
                </c:pt>
                <c:pt idx="3501" formatCode="[h]:mm:ss">
                  <c:v>1.5070023148148148</c:v>
                </c:pt>
                <c:pt idx="3502" formatCode="[h]:mm:ss">
                  <c:v>1.5074421296296296</c:v>
                </c:pt>
                <c:pt idx="3503" formatCode="[h]:mm:ss">
                  <c:v>1.5078703703703704</c:v>
                </c:pt>
                <c:pt idx="3504" formatCode="[h]:mm:ss">
                  <c:v>1.5082986111111112</c:v>
                </c:pt>
                <c:pt idx="3505" formatCode="[h]:mm:ss">
                  <c:v>1.508738425925926</c:v>
                </c:pt>
                <c:pt idx="3506" formatCode="[h]:mm:ss">
                  <c:v>1.5091319444444444</c:v>
                </c:pt>
                <c:pt idx="3507" formatCode="[h]:mm:ss">
                  <c:v>1.5095601851851852</c:v>
                </c:pt>
                <c:pt idx="3508" formatCode="[h]:mm:ss">
                  <c:v>1.51</c:v>
                </c:pt>
                <c:pt idx="3509" formatCode="[h]:mm:ss">
                  <c:v>1.5104282407407408</c:v>
                </c:pt>
                <c:pt idx="3510" formatCode="[h]:mm:ss">
                  <c:v>1.5108564814814816</c:v>
                </c:pt>
                <c:pt idx="3511" formatCode="[h]:mm:ss">
                  <c:v>1.5112962962962964</c:v>
                </c:pt>
                <c:pt idx="3512" formatCode="[h]:mm:ss">
                  <c:v>1.5117245370370371</c:v>
                </c:pt>
                <c:pt idx="3513" formatCode="[h]:mm:ss">
                  <c:v>1.5121180555555556</c:v>
                </c:pt>
                <c:pt idx="3514" formatCode="[h]:mm:ss">
                  <c:v>1.5125578703703704</c:v>
                </c:pt>
                <c:pt idx="3515" formatCode="[h]:mm:ss">
                  <c:v>1.5129861111111111</c:v>
                </c:pt>
                <c:pt idx="3516" formatCode="[h]:mm:ss">
                  <c:v>1.5133912037037036</c:v>
                </c:pt>
                <c:pt idx="3517" formatCode="[h]:mm:ss">
                  <c:v>1.5138194444444444</c:v>
                </c:pt>
                <c:pt idx="3518" formatCode="[h]:mm:ss">
                  <c:v>1.5142476851851852</c:v>
                </c:pt>
                <c:pt idx="3519" formatCode="[h]:mm:ss">
                  <c:v>1.5146875</c:v>
                </c:pt>
                <c:pt idx="3520" formatCode="[h]:mm:ss">
                  <c:v>1.5150810185185186</c:v>
                </c:pt>
                <c:pt idx="3521" formatCode="[h]:mm:ss">
                  <c:v>1.5155092592592592</c:v>
                </c:pt>
                <c:pt idx="3522" formatCode="[h]:mm:ss">
                  <c:v>1.515949074074074</c:v>
                </c:pt>
                <c:pt idx="3523" formatCode="[h]:mm:ss">
                  <c:v>1.5163773148148147</c:v>
                </c:pt>
                <c:pt idx="3524" formatCode="[h]:mm:ss">
                  <c:v>1.5167708333333334</c:v>
                </c:pt>
                <c:pt idx="3525" formatCode="[h]:mm:ss">
                  <c:v>1.5172106481481482</c:v>
                </c:pt>
                <c:pt idx="3526" formatCode="[h]:mm:ss">
                  <c:v>1.517638888888889</c:v>
                </c:pt>
                <c:pt idx="3527" formatCode="[h]:mm:ss">
                  <c:v>1.5180671296296295</c:v>
                </c:pt>
                <c:pt idx="3528" formatCode="[h]:mm:ss">
                  <c:v>1.5185069444444443</c:v>
                </c:pt>
                <c:pt idx="3529" formatCode="[h]:mm:ss">
                  <c:v>1.5189351851851851</c:v>
                </c:pt>
                <c:pt idx="3530" formatCode="[h]:mm:ss">
                  <c:v>1.5193749999999999</c:v>
                </c:pt>
                <c:pt idx="3531" formatCode="[h]:mm:ss">
                  <c:v>1.5198032407407407</c:v>
                </c:pt>
                <c:pt idx="3532" formatCode="[h]:mm:ss">
                  <c:v>1.5202314814814815</c:v>
                </c:pt>
                <c:pt idx="3533" formatCode="[h]:mm:ss">
                  <c:v>1.5206712962962963</c:v>
                </c:pt>
                <c:pt idx="3534" formatCode="[h]:mm:ss">
                  <c:v>1.521099537037037</c:v>
                </c:pt>
                <c:pt idx="3535" formatCode="[h]:mm:ss">
                  <c:v>1.5215393518518519</c:v>
                </c:pt>
                <c:pt idx="3536" formatCode="[h]:mm:ss">
                  <c:v>1.5219675925925926</c:v>
                </c:pt>
                <c:pt idx="3537" formatCode="[h]:mm:ss">
                  <c:v>1.5223958333333334</c:v>
                </c:pt>
                <c:pt idx="3538" formatCode="[h]:mm:ss">
                  <c:v>1.5228009259259259</c:v>
                </c:pt>
                <c:pt idx="3539" formatCode="[h]:mm:ss">
                  <c:v>1.5232291666666666</c:v>
                </c:pt>
                <c:pt idx="3540" formatCode="[h]:mm:ss">
                  <c:v>1.5236574074074074</c:v>
                </c:pt>
                <c:pt idx="3541" formatCode="[h]:mm:ss">
                  <c:v>1.5240972222222222</c:v>
                </c:pt>
                <c:pt idx="3542" formatCode="[h]:mm:ss">
                  <c:v>1.524525462962963</c:v>
                </c:pt>
                <c:pt idx="3543" formatCode="[h]:mm:ss">
                  <c:v>1.5249652777777778</c:v>
                </c:pt>
                <c:pt idx="3544" formatCode="[h]:mm:ss">
                  <c:v>1.5253935185185186</c:v>
                </c:pt>
                <c:pt idx="3545" formatCode="[h]:mm:ss">
                  <c:v>1.5258217592592593</c:v>
                </c:pt>
                <c:pt idx="3546" formatCode="[h]:mm:ss">
                  <c:v>1.5262615740740741</c:v>
                </c:pt>
                <c:pt idx="3547" formatCode="[h]:mm:ss">
                  <c:v>1.5266898148148149</c:v>
                </c:pt>
                <c:pt idx="3548" formatCode="[h]:mm:ss">
                  <c:v>1.5271296296296297</c:v>
                </c:pt>
                <c:pt idx="3549" formatCode="[h]:mm:ss">
                  <c:v>1.5275578703703703</c:v>
                </c:pt>
                <c:pt idx="3550" formatCode="[h]:mm:ss">
                  <c:v>1.5279513888888889</c:v>
                </c:pt>
                <c:pt idx="3551" formatCode="[h]:mm:ss">
                  <c:v>1.5283912037037037</c:v>
                </c:pt>
                <c:pt idx="3552" formatCode="[h]:mm:ss">
                  <c:v>1.5288194444444445</c:v>
                </c:pt>
                <c:pt idx="3553" formatCode="[h]:mm:ss">
                  <c:v>1.5292476851851853</c:v>
                </c:pt>
                <c:pt idx="3554" formatCode="[h]:mm:ss">
                  <c:v>1.5296875000000001</c:v>
                </c:pt>
                <c:pt idx="3555" formatCode="[h]:mm:ss">
                  <c:v>1.5300810185185185</c:v>
                </c:pt>
                <c:pt idx="3556" formatCode="[h]:mm:ss">
                  <c:v>1.5305092592592593</c:v>
                </c:pt>
                <c:pt idx="3557" formatCode="[h]:mm:ss">
                  <c:v>1.5309143518518518</c:v>
                </c:pt>
                <c:pt idx="3558" formatCode="[h]:mm:ss">
                  <c:v>1.5313425925925925</c:v>
                </c:pt>
                <c:pt idx="3559" formatCode="[h]:mm:ss">
                  <c:v>1.5317361111111112</c:v>
                </c:pt>
                <c:pt idx="3560" formatCode="[h]:mm:ss">
                  <c:v>1.532175925925926</c:v>
                </c:pt>
                <c:pt idx="3561" formatCode="[h]:mm:ss">
                  <c:v>1.5326041666666668</c:v>
                </c:pt>
                <c:pt idx="3562" formatCode="[h]:mm:ss">
                  <c:v>1.5330324074074073</c:v>
                </c:pt>
                <c:pt idx="3563" formatCode="[h]:mm:ss">
                  <c:v>1.5334722222222221</c:v>
                </c:pt>
                <c:pt idx="3564" formatCode="[h]:mm:ss">
                  <c:v>1.5339004629629629</c:v>
                </c:pt>
                <c:pt idx="3565" formatCode="[h]:mm:ss">
                  <c:v>1.5343287037037037</c:v>
                </c:pt>
                <c:pt idx="3566" formatCode="[h]:mm:ss">
                  <c:v>1.5347685185185185</c:v>
                </c:pt>
                <c:pt idx="3567" formatCode="[h]:mm:ss">
                  <c:v>1.5351967592592592</c:v>
                </c:pt>
                <c:pt idx="3568" formatCode="[h]:mm:ss">
                  <c:v>1.5356018518518519</c:v>
                </c:pt>
                <c:pt idx="3569" formatCode="[h]:mm:ss">
                  <c:v>1.5359953703703704</c:v>
                </c:pt>
                <c:pt idx="3570" formatCode="[h]:mm:ss">
                  <c:v>1.5364236111111111</c:v>
                </c:pt>
                <c:pt idx="3571" formatCode="[h]:mm:ss">
                  <c:v>1.536863425925926</c:v>
                </c:pt>
                <c:pt idx="3572" formatCode="[h]:mm:ss">
                  <c:v>1.5372916666666667</c:v>
                </c:pt>
                <c:pt idx="3573" formatCode="[h]:mm:ss">
                  <c:v>1.5377199074074075</c:v>
                </c:pt>
                <c:pt idx="3574" formatCode="[h]:mm:ss">
                  <c:v>1.5381597222222223</c:v>
                </c:pt>
                <c:pt idx="3575" formatCode="[h]:mm:ss">
                  <c:v>1.5385879629629631</c:v>
                </c:pt>
                <c:pt idx="3576" formatCode="[h]:mm:ss">
                  <c:v>1.5390162037037036</c:v>
                </c:pt>
                <c:pt idx="3577" formatCode="[h]:mm:ss">
                  <c:v>1.5394560185185184</c:v>
                </c:pt>
                <c:pt idx="3578" formatCode="[h]:mm:ss">
                  <c:v>1.5398842592592592</c:v>
                </c:pt>
                <c:pt idx="3579" formatCode="[h]:mm:ss">
                  <c:v>1.540324074074074</c:v>
                </c:pt>
                <c:pt idx="3580" formatCode="[h]:mm:ss">
                  <c:v>1.5407523148148148</c:v>
                </c:pt>
                <c:pt idx="3581" formatCode="[h]:mm:ss">
                  <c:v>1.5411805555555556</c:v>
                </c:pt>
                <c:pt idx="3582" formatCode="[h]:mm:ss">
                  <c:v>1.5415856481481482</c:v>
                </c:pt>
                <c:pt idx="3583" formatCode="[h]:mm:ss">
                  <c:v>1.5420138888888888</c:v>
                </c:pt>
                <c:pt idx="3584" formatCode="[h]:mm:ss">
                  <c:v>1.5424421296296296</c:v>
                </c:pt>
                <c:pt idx="3585" formatCode="[h]:mm:ss">
                  <c:v>1.5428819444444444</c:v>
                </c:pt>
                <c:pt idx="3586" formatCode="[h]:mm:ss">
                  <c:v>1.543275462962963</c:v>
                </c:pt>
                <c:pt idx="3587" formatCode="[h]:mm:ss">
                  <c:v>1.5436689814814815</c:v>
                </c:pt>
                <c:pt idx="3588" formatCode="[h]:mm:ss">
                  <c:v>1.5441087962962963</c:v>
                </c:pt>
                <c:pt idx="3589" formatCode="[h]:mm:ss">
                  <c:v>1.544537037037037</c:v>
                </c:pt>
                <c:pt idx="3590" formatCode="[h]:mm:ss">
                  <c:v>1.5449768518518519</c:v>
                </c:pt>
                <c:pt idx="3591" formatCode="[h]:mm:ss">
                  <c:v>1.5454050925925926</c:v>
                </c:pt>
                <c:pt idx="3592" formatCode="[h]:mm:ss">
                  <c:v>1.5458333333333334</c:v>
                </c:pt>
                <c:pt idx="3593" formatCode="[h]:mm:ss">
                  <c:v>1.5462731481481482</c:v>
                </c:pt>
                <c:pt idx="3594" formatCode="[h]:mm:ss">
                  <c:v>1.546701388888889</c:v>
                </c:pt>
                <c:pt idx="3595" formatCode="[h]:mm:ss">
                  <c:v>1.5471296296296295</c:v>
                </c:pt>
                <c:pt idx="3596" formatCode="[h]:mm:ss">
                  <c:v>1.5475694444444446</c:v>
                </c:pt>
                <c:pt idx="3597" formatCode="[h]:mm:ss">
                  <c:v>1.5479976851851851</c:v>
                </c:pt>
                <c:pt idx="3598" formatCode="[h]:mm:ss">
                  <c:v>1.5484374999999999</c:v>
                </c:pt>
                <c:pt idx="3599" formatCode="[h]:mm:ss">
                  <c:v>1.5488657407407407</c:v>
                </c:pt>
                <c:pt idx="3600" formatCode="[h]:mm:ss">
                  <c:v>1.5492939814814815</c:v>
                </c:pt>
                <c:pt idx="3601" formatCode="[h]:mm:ss">
                  <c:v>1.5497337962962963</c:v>
                </c:pt>
                <c:pt idx="3602" formatCode="[h]:mm:ss">
                  <c:v>1.5501273148148149</c:v>
                </c:pt>
                <c:pt idx="3603" formatCode="[h]:mm:ss">
                  <c:v>1.5505555555555555</c:v>
                </c:pt>
                <c:pt idx="3604" formatCode="[h]:mm:ss">
                  <c:v>1.5509953703703703</c:v>
                </c:pt>
                <c:pt idx="3605" formatCode="[h]:mm:ss">
                  <c:v>1.551423611111111</c:v>
                </c:pt>
                <c:pt idx="3606" formatCode="[h]:mm:ss">
                  <c:v>1.5518634259259259</c:v>
                </c:pt>
                <c:pt idx="3607" formatCode="[h]:mm:ss">
                  <c:v>1.5522916666666666</c:v>
                </c:pt>
                <c:pt idx="3608" formatCode="[h]:mm:ss">
                  <c:v>1.5527199074074074</c:v>
                </c:pt>
                <c:pt idx="3609" formatCode="[h]:mm:ss">
                  <c:v>1.5531597222222222</c:v>
                </c:pt>
                <c:pt idx="3610" formatCode="[h]:mm:ss">
                  <c:v>1.553587962962963</c:v>
                </c:pt>
                <c:pt idx="3611" formatCode="[h]:mm:ss">
                  <c:v>1.5540277777777778</c:v>
                </c:pt>
                <c:pt idx="3612" formatCode="[h]:mm:ss">
                  <c:v>1.5544560185185186</c:v>
                </c:pt>
                <c:pt idx="3613" formatCode="[h]:mm:ss">
                  <c:v>1.5548842592592593</c:v>
                </c:pt>
                <c:pt idx="3614" formatCode="[h]:mm:ss">
                  <c:v>1.5553240740740741</c:v>
                </c:pt>
                <c:pt idx="3615" formatCode="[h]:mm:ss">
                  <c:v>1.5557523148148149</c:v>
                </c:pt>
                <c:pt idx="3616" formatCode="[h]:mm:ss">
                  <c:v>1.5561805555555555</c:v>
                </c:pt>
                <c:pt idx="3617" formatCode="[h]:mm:ss">
                  <c:v>1.5566203703703703</c:v>
                </c:pt>
                <c:pt idx="3618" formatCode="[h]:mm:ss">
                  <c:v>1.557048611111111</c:v>
                </c:pt>
                <c:pt idx="3619" formatCode="[h]:mm:ss">
                  <c:v>1.5574884259259258</c:v>
                </c:pt>
                <c:pt idx="3620" formatCode="[h]:mm:ss">
                  <c:v>1.5579166666666666</c:v>
                </c:pt>
                <c:pt idx="3621" formatCode="[h]:mm:ss">
                  <c:v>1.5583449074074074</c:v>
                </c:pt>
                <c:pt idx="3622" formatCode="[h]:mm:ss">
                  <c:v>1.5587847222222222</c:v>
                </c:pt>
                <c:pt idx="3623" formatCode="[h]:mm:ss">
                  <c:v>1.559212962962963</c:v>
                </c:pt>
                <c:pt idx="3624" formatCode="[h]:mm:ss">
                  <c:v>1.5596527777777778</c:v>
                </c:pt>
                <c:pt idx="3625" formatCode="[h]:mm:ss">
                  <c:v>1.5600810185185185</c:v>
                </c:pt>
                <c:pt idx="3626" formatCode="[h]:mm:ss">
                  <c:v>1.5605092592592593</c:v>
                </c:pt>
                <c:pt idx="3627" formatCode="[h]:mm:ss">
                  <c:v>1.5609490740740741</c:v>
                </c:pt>
                <c:pt idx="3628" formatCode="[h]:mm:ss">
                  <c:v>1.5613773148148149</c:v>
                </c:pt>
                <c:pt idx="3629" formatCode="[h]:mm:ss">
                  <c:v>1.5618171296296297</c:v>
                </c:pt>
                <c:pt idx="3630" formatCode="[h]:mm:ss">
                  <c:v>1.5622453703703705</c:v>
                </c:pt>
                <c:pt idx="3631" formatCode="[h]:mm:ss">
                  <c:v>1.562673611111111</c:v>
                </c:pt>
                <c:pt idx="3632" formatCode="[h]:mm:ss">
                  <c:v>1.5631134259259258</c:v>
                </c:pt>
                <c:pt idx="3633" formatCode="[h]:mm:ss">
                  <c:v>1.5635416666666666</c:v>
                </c:pt>
                <c:pt idx="3634" formatCode="[h]:mm:ss">
                  <c:v>1.5639351851851853</c:v>
                </c:pt>
                <c:pt idx="3635" formatCode="[h]:mm:ss">
                  <c:v>1.5643750000000001</c:v>
                </c:pt>
                <c:pt idx="3636" formatCode="[h]:mm:ss">
                  <c:v>1.5648032407407408</c:v>
                </c:pt>
                <c:pt idx="3637" formatCode="[h]:mm:ss">
                  <c:v>1.5652430555555557</c:v>
                </c:pt>
                <c:pt idx="3638" formatCode="[h]:mm:ss">
                  <c:v>1.5656712962962962</c:v>
                </c:pt>
                <c:pt idx="3639" formatCode="[h]:mm:ss">
                  <c:v>1.566099537037037</c:v>
                </c:pt>
                <c:pt idx="3640" formatCode="[h]:mm:ss">
                  <c:v>1.5665393518518518</c:v>
                </c:pt>
                <c:pt idx="3641" formatCode="[h]:mm:ss">
                  <c:v>1.5669675925925926</c:v>
                </c:pt>
                <c:pt idx="3642" formatCode="[h]:mm:ss">
                  <c:v>1.5673958333333333</c:v>
                </c:pt>
                <c:pt idx="3643" formatCode="[h]:mm:ss">
                  <c:v>1.5678356481481481</c:v>
                </c:pt>
                <c:pt idx="3644" formatCode="[h]:mm:ss">
                  <c:v>1.5682638888888889</c:v>
                </c:pt>
                <c:pt idx="3645" formatCode="[h]:mm:ss">
                  <c:v>1.5687037037037037</c:v>
                </c:pt>
                <c:pt idx="3646" formatCode="[h]:mm:ss">
                  <c:v>1.5691319444444445</c:v>
                </c:pt>
                <c:pt idx="3647" formatCode="[h]:mm:ss">
                  <c:v>1.5695601851851853</c:v>
                </c:pt>
                <c:pt idx="3648" formatCode="[h]:mm:ss">
                  <c:v>1.57</c:v>
                </c:pt>
                <c:pt idx="3649" formatCode="[h]:mm:ss">
                  <c:v>1.5704282407407408</c:v>
                </c:pt>
                <c:pt idx="3650" formatCode="[h]:mm:ss">
                  <c:v>1.5708680555555556</c:v>
                </c:pt>
                <c:pt idx="3651" formatCode="[h]:mm:ss">
                  <c:v>1.5712962962962962</c:v>
                </c:pt>
                <c:pt idx="3652" formatCode="[h]:mm:ss">
                  <c:v>1.571724537037037</c:v>
                </c:pt>
                <c:pt idx="3653" formatCode="[h]:mm:ss">
                  <c:v>1.5721643518518518</c:v>
                </c:pt>
                <c:pt idx="3654" formatCode="[h]:mm:ss">
                  <c:v>1.5725925925925925</c:v>
                </c:pt>
                <c:pt idx="3655" formatCode="[h]:mm:ss">
                  <c:v>1.5730324074074074</c:v>
                </c:pt>
                <c:pt idx="3656" formatCode="[h]:mm:ss">
                  <c:v>1.5734606481481481</c:v>
                </c:pt>
                <c:pt idx="3657" formatCode="[h]:mm:ss">
                  <c:v>1.5738888888888889</c:v>
                </c:pt>
                <c:pt idx="3658" formatCode="[h]:mm:ss">
                  <c:v>1.5743287037037037</c:v>
                </c:pt>
                <c:pt idx="3659" formatCode="[h]:mm:ss">
                  <c:v>1.5747222222222221</c:v>
                </c:pt>
                <c:pt idx="3660" formatCode="[h]:mm:ss">
                  <c:v>1.5751504629629629</c:v>
                </c:pt>
                <c:pt idx="3661" formatCode="[h]:mm:ss">
                  <c:v>1.5755902777777777</c:v>
                </c:pt>
                <c:pt idx="3662" formatCode="[h]:mm:ss">
                  <c:v>1.5760185185185185</c:v>
                </c:pt>
                <c:pt idx="3663" formatCode="[h]:mm:ss">
                  <c:v>1.5764583333333333</c:v>
                </c:pt>
                <c:pt idx="3664" formatCode="[h]:mm:ss">
                  <c:v>1.5768865740740741</c:v>
                </c:pt>
                <c:pt idx="3665" formatCode="[h]:mm:ss">
                  <c:v>1.5773148148148148</c:v>
                </c:pt>
                <c:pt idx="3666" formatCode="[h]:mm:ss">
                  <c:v>1.5777546296296296</c:v>
                </c:pt>
                <c:pt idx="3667" formatCode="[h]:mm:ss">
                  <c:v>1.5781481481481481</c:v>
                </c:pt>
                <c:pt idx="3668" formatCode="[h]:mm:ss">
                  <c:v>1.5785763888888888</c:v>
                </c:pt>
                <c:pt idx="3669" formatCode="[h]:mm:ss">
                  <c:v>1.5790162037037037</c:v>
                </c:pt>
                <c:pt idx="3670" formatCode="[h]:mm:ss">
                  <c:v>1.5794444444444444</c:v>
                </c:pt>
                <c:pt idx="3671" formatCode="[h]:mm:ss">
                  <c:v>1.5798842592592592</c:v>
                </c:pt>
                <c:pt idx="3672" formatCode="[h]:mm:ss">
                  <c:v>1.5803125</c:v>
                </c:pt>
                <c:pt idx="3673" formatCode="[h]:mm:ss">
                  <c:v>1.5807407407407408</c:v>
                </c:pt>
                <c:pt idx="3674" formatCode="[h]:mm:ss">
                  <c:v>1.5811805555555556</c:v>
                </c:pt>
                <c:pt idx="3675" formatCode="[h]:mm:ss">
                  <c:v>1.5816087962962964</c:v>
                </c:pt>
                <c:pt idx="3676" formatCode="[h]:mm:ss">
                  <c:v>1.5820486111111112</c:v>
                </c:pt>
                <c:pt idx="3677" formatCode="[h]:mm:ss">
                  <c:v>1.5824768518518519</c:v>
                </c:pt>
                <c:pt idx="3678" formatCode="[h]:mm:ss">
                  <c:v>1.5829050925925925</c:v>
                </c:pt>
                <c:pt idx="3679" formatCode="[h]:mm:ss">
                  <c:v>1.5833449074074073</c:v>
                </c:pt>
                <c:pt idx="3680" formatCode="[h]:mm:ss">
                  <c:v>1.5837731481481481</c:v>
                </c:pt>
                <c:pt idx="3681" formatCode="[h]:mm:ss">
                  <c:v>1.5842129629629629</c:v>
                </c:pt>
                <c:pt idx="3682" formatCode="[h]:mm:ss">
                  <c:v>1.5846412037037036</c:v>
                </c:pt>
                <c:pt idx="3683" formatCode="[h]:mm:ss">
                  <c:v>1.5850694444444444</c:v>
                </c:pt>
                <c:pt idx="3684" formatCode="[h]:mm:ss">
                  <c:v>1.5855092592592592</c:v>
                </c:pt>
                <c:pt idx="3685" formatCode="[h]:mm:ss">
                  <c:v>1.5859375</c:v>
                </c:pt>
                <c:pt idx="3686" formatCode="[h]:mm:ss">
                  <c:v>1.5863310185185184</c:v>
                </c:pt>
                <c:pt idx="3687" formatCode="[h]:mm:ss">
                  <c:v>1.5867708333333332</c:v>
                </c:pt>
                <c:pt idx="3688" formatCode="[h]:mm:ss">
                  <c:v>1.5871643518518519</c:v>
                </c:pt>
                <c:pt idx="3689" formatCode="[h]:mm:ss">
                  <c:v>1.5875925925925927</c:v>
                </c:pt>
                <c:pt idx="3690" formatCode="[h]:mm:ss">
                  <c:v>1.5879976851851851</c:v>
                </c:pt>
                <c:pt idx="3691" formatCode="[h]:mm:ss">
                  <c:v>1.5884259259259259</c:v>
                </c:pt>
                <c:pt idx="3692" formatCode="[h]:mm:ss">
                  <c:v>1.5888541666666667</c:v>
                </c:pt>
                <c:pt idx="3693" formatCode="[h]:mm:ss">
                  <c:v>1.5892939814814815</c:v>
                </c:pt>
                <c:pt idx="3694" formatCode="[h]:mm:ss">
                  <c:v>1.5897222222222223</c:v>
                </c:pt>
                <c:pt idx="3695" formatCode="[h]:mm:ss">
                  <c:v>1.590150462962963</c:v>
                </c:pt>
                <c:pt idx="3696" formatCode="[h]:mm:ss">
                  <c:v>1.5905902777777778</c:v>
                </c:pt>
                <c:pt idx="3697" formatCode="[h]:mm:ss">
                  <c:v>1.5910185185185186</c:v>
                </c:pt>
                <c:pt idx="3698" formatCode="[h]:mm:ss">
                  <c:v>1.5914583333333334</c:v>
                </c:pt>
                <c:pt idx="3699" formatCode="[h]:mm:ss">
                  <c:v>1.5918518518518519</c:v>
                </c:pt>
                <c:pt idx="3700" formatCode="[h]:mm:ss">
                  <c:v>1.5922800925925926</c:v>
                </c:pt>
                <c:pt idx="3701" formatCode="[h]:mm:ss">
                  <c:v>1.5927199074074074</c:v>
                </c:pt>
                <c:pt idx="3702" formatCode="[h]:mm:ss">
                  <c:v>1.5931481481481482</c:v>
                </c:pt>
                <c:pt idx="3703" formatCode="[h]:mm:ss">
                  <c:v>1.593576388888889</c:v>
                </c:pt>
                <c:pt idx="3704" formatCode="[h]:mm:ss">
                  <c:v>1.5940162037037038</c:v>
                </c:pt>
                <c:pt idx="3705" formatCode="[h]:mm:ss">
                  <c:v>1.5944444444444446</c:v>
                </c:pt>
                <c:pt idx="3706" formatCode="[h]:mm:ss">
                  <c:v>1.5948842592592594</c:v>
                </c:pt>
                <c:pt idx="3707" formatCode="[h]:mm:ss">
                  <c:v>1.5953124999999999</c:v>
                </c:pt>
                <c:pt idx="3708" formatCode="[h]:mm:ss">
                  <c:v>1.5957407407407407</c:v>
                </c:pt>
                <c:pt idx="3709" formatCode="[h]:mm:ss">
                  <c:v>1.5961805555555555</c:v>
                </c:pt>
                <c:pt idx="3710" formatCode="[h]:mm:ss">
                  <c:v>1.5966087962962963</c:v>
                </c:pt>
                <c:pt idx="3711" formatCode="[h]:mm:ss">
                  <c:v>1.5970486111111111</c:v>
                </c:pt>
                <c:pt idx="3712" formatCode="[h]:mm:ss">
                  <c:v>1.5974768518518518</c:v>
                </c:pt>
                <c:pt idx="3713" formatCode="[h]:mm:ss">
                  <c:v>1.5979050925925926</c:v>
                </c:pt>
                <c:pt idx="3714" formatCode="[h]:mm:ss">
                  <c:v>1.5983449074074074</c:v>
                </c:pt>
                <c:pt idx="3715" formatCode="[h]:mm:ss">
                  <c:v>1.5987731481481482</c:v>
                </c:pt>
                <c:pt idx="3716" formatCode="[h]:mm:ss">
                  <c:v>1.599212962962963</c:v>
                </c:pt>
                <c:pt idx="3717" formatCode="[h]:mm:ss">
                  <c:v>1.5996412037037038</c:v>
                </c:pt>
                <c:pt idx="3718" formatCode="[h]:mm:ss">
                  <c:v>1.6000694444444445</c:v>
                </c:pt>
                <c:pt idx="3719" formatCode="[h]:mm:ss">
                  <c:v>1.6005092592592594</c:v>
                </c:pt>
                <c:pt idx="3720" formatCode="[h]:mm:ss">
                  <c:v>1.6009374999999999</c:v>
                </c:pt>
                <c:pt idx="3721" formatCode="[h]:mm:ss">
                  <c:v>1.6013657407407407</c:v>
                </c:pt>
                <c:pt idx="3722" formatCode="[h]:mm:ss">
                  <c:v>1.6017708333333334</c:v>
                </c:pt>
                <c:pt idx="3723" formatCode="[h]:mm:ss">
                  <c:v>1.6021990740740741</c:v>
                </c:pt>
                <c:pt idx="3724" formatCode="[h]:mm:ss">
                  <c:v>1.6026273148148149</c:v>
                </c:pt>
                <c:pt idx="3725" formatCode="[h]:mm:ss">
                  <c:v>1.6030671296296297</c:v>
                </c:pt>
                <c:pt idx="3726" formatCode="[h]:mm:ss">
                  <c:v>1.6034953703703703</c:v>
                </c:pt>
                <c:pt idx="3727" formatCode="[h]:mm:ss">
                  <c:v>1.6039351851851851</c:v>
                </c:pt>
                <c:pt idx="3728" formatCode="[h]:mm:ss">
                  <c:v>1.6043634259259258</c:v>
                </c:pt>
                <c:pt idx="3729" formatCode="[h]:mm:ss">
                  <c:v>1.6047916666666666</c:v>
                </c:pt>
                <c:pt idx="3730" formatCode="[h]:mm:ss">
                  <c:v>1.6052314814814814</c:v>
                </c:pt>
                <c:pt idx="3731" formatCode="[h]:mm:ss">
                  <c:v>1.6056597222222222</c:v>
                </c:pt>
                <c:pt idx="3732" formatCode="[h]:mm:ss">
                  <c:v>1.606099537037037</c:v>
                </c:pt>
                <c:pt idx="3733" formatCode="[h]:mm:ss">
                  <c:v>1.6064930555555557</c:v>
                </c:pt>
                <c:pt idx="3734" formatCode="[h]:mm:ss">
                  <c:v>1.6069212962962962</c:v>
                </c:pt>
                <c:pt idx="3735" formatCode="[h]:mm:ss">
                  <c:v>1.607361111111111</c:v>
                </c:pt>
                <c:pt idx="3736" formatCode="[h]:mm:ss">
                  <c:v>1.6077893518518518</c:v>
                </c:pt>
                <c:pt idx="3737" formatCode="[h]:mm:ss">
                  <c:v>1.6082175925925926</c:v>
                </c:pt>
                <c:pt idx="3738" formatCode="[h]:mm:ss">
                  <c:v>1.6086574074074074</c:v>
                </c:pt>
                <c:pt idx="3739" formatCode="[h]:mm:ss">
                  <c:v>1.6090856481481481</c:v>
                </c:pt>
                <c:pt idx="3740" formatCode="[h]:mm:ss">
                  <c:v>1.6095254629629629</c:v>
                </c:pt>
                <c:pt idx="3741" formatCode="[h]:mm:ss">
                  <c:v>1.6099537037037037</c:v>
                </c:pt>
                <c:pt idx="3742" formatCode="[h]:mm:ss">
                  <c:v>1.6103819444444445</c:v>
                </c:pt>
                <c:pt idx="3743" formatCode="[h]:mm:ss">
                  <c:v>1.6108217592592593</c:v>
                </c:pt>
                <c:pt idx="3744" formatCode="[h]:mm:ss">
                  <c:v>1.6112500000000001</c:v>
                </c:pt>
                <c:pt idx="3745" formatCode="[h]:mm:ss">
                  <c:v>1.6116898148148149</c:v>
                </c:pt>
                <c:pt idx="3746" formatCode="[h]:mm:ss">
                  <c:v>1.6120833333333333</c:v>
                </c:pt>
                <c:pt idx="3747" formatCode="[h]:mm:ss">
                  <c:v>1.6125115740740741</c:v>
                </c:pt>
                <c:pt idx="3748" formatCode="[h]:mm:ss">
                  <c:v>1.6129050925925925</c:v>
                </c:pt>
                <c:pt idx="3749" formatCode="[h]:mm:ss">
                  <c:v>1.6133449074074073</c:v>
                </c:pt>
                <c:pt idx="3750" formatCode="[h]:mm:ss">
                  <c:v>1.6137731481481481</c:v>
                </c:pt>
                <c:pt idx="3751" formatCode="[h]:mm:ss">
                  <c:v>1.6142129629629629</c:v>
                </c:pt>
                <c:pt idx="3752" formatCode="[h]:mm:ss">
                  <c:v>1.6146412037037037</c:v>
                </c:pt>
                <c:pt idx="3753" formatCode="[h]:mm:ss">
                  <c:v>1.6150694444444444</c:v>
                </c:pt>
                <c:pt idx="3754" formatCode="[h]:mm:ss">
                  <c:v>1.6155092592592593</c:v>
                </c:pt>
                <c:pt idx="3755" formatCode="[h]:mm:ss">
                  <c:v>1.6159375</c:v>
                </c:pt>
                <c:pt idx="3756" formatCode="[h]:mm:ss">
                  <c:v>1.6163310185185185</c:v>
                </c:pt>
                <c:pt idx="3757" formatCode="[h]:mm:ss">
                  <c:v>1.6167361111111112</c:v>
                </c:pt>
                <c:pt idx="3758" formatCode="[h]:mm:ss">
                  <c:v>1.6171643518518519</c:v>
                </c:pt>
                <c:pt idx="3759" formatCode="[h]:mm:ss">
                  <c:v>1.6175925925925927</c:v>
                </c:pt>
                <c:pt idx="3760" formatCode="[h]:mm:ss">
                  <c:v>1.6179976851851852</c:v>
                </c:pt>
                <c:pt idx="3761" formatCode="[h]:mm:ss">
                  <c:v>1.6184259259259259</c:v>
                </c:pt>
                <c:pt idx="3762" formatCode="[h]:mm:ss">
                  <c:v>1.6188541666666667</c:v>
                </c:pt>
                <c:pt idx="3763" formatCode="[h]:mm:ss">
                  <c:v>1.6192939814814815</c:v>
                </c:pt>
                <c:pt idx="3764" formatCode="[h]:mm:ss">
                  <c:v>1.6197222222222223</c:v>
                </c:pt>
                <c:pt idx="3765" formatCode="[h]:mm:ss">
                  <c:v>1.6201620370370371</c:v>
                </c:pt>
                <c:pt idx="3766" formatCode="[h]:mm:ss">
                  <c:v>1.6205555555555555</c:v>
                </c:pt>
                <c:pt idx="3767" formatCode="[h]:mm:ss">
                  <c:v>1.6209837962962963</c:v>
                </c:pt>
                <c:pt idx="3768" formatCode="[h]:mm:ss">
                  <c:v>1.6214236111111111</c:v>
                </c:pt>
                <c:pt idx="3769" formatCode="[h]:mm:ss">
                  <c:v>1.6218518518518519</c:v>
                </c:pt>
                <c:pt idx="3770" formatCode="[h]:mm:ss">
                  <c:v>1.6222800925925926</c:v>
                </c:pt>
                <c:pt idx="3771" formatCode="[h]:mm:ss">
                  <c:v>1.6227199074074075</c:v>
                </c:pt>
                <c:pt idx="3772" formatCode="[h]:mm:ss">
                  <c:v>1.6231481481481482</c:v>
                </c:pt>
                <c:pt idx="3773" formatCode="[h]:mm:ss">
                  <c:v>1.623587962962963</c:v>
                </c:pt>
                <c:pt idx="3774" formatCode="[h]:mm:ss">
                  <c:v>1.6239814814814815</c:v>
                </c:pt>
                <c:pt idx="3775" formatCode="[h]:mm:ss">
                  <c:v>1.6243749999999999</c:v>
                </c:pt>
                <c:pt idx="3776" formatCode="[h]:mm:ss">
                  <c:v>1.6248032407407407</c:v>
                </c:pt>
                <c:pt idx="3777" formatCode="[h]:mm:ss">
                  <c:v>1.6252430555555555</c:v>
                </c:pt>
                <c:pt idx="3778" formatCode="[h]:mm:ss">
                  <c:v>1.6256365740740741</c:v>
                </c:pt>
                <c:pt idx="3779" formatCode="[h]:mm:ss">
                  <c:v>1.6260648148148149</c:v>
                </c:pt>
                <c:pt idx="3780" formatCode="[h]:mm:ss">
                  <c:v>1.6264699074074074</c:v>
                </c:pt>
                <c:pt idx="3781" formatCode="[h]:mm:ss">
                  <c:v>1.6268981481481481</c:v>
                </c:pt>
                <c:pt idx="3782" formatCode="[h]:mm:ss">
                  <c:v>1.6273263888888889</c:v>
                </c:pt>
                <c:pt idx="3783" formatCode="[h]:mm:ss">
                  <c:v>1.6277662037037037</c:v>
                </c:pt>
                <c:pt idx="3784" formatCode="[h]:mm:ss">
                  <c:v>1.6281944444444445</c:v>
                </c:pt>
                <c:pt idx="3785" formatCode="[h]:mm:ss">
                  <c:v>1.6286342592592593</c:v>
                </c:pt>
                <c:pt idx="3786" formatCode="[h]:mm:ss">
                  <c:v>1.6290625000000001</c:v>
                </c:pt>
                <c:pt idx="3787" formatCode="[h]:mm:ss">
                  <c:v>1.6294907407407409</c:v>
                </c:pt>
                <c:pt idx="3788" formatCode="[h]:mm:ss">
                  <c:v>1.6299305555555557</c:v>
                </c:pt>
                <c:pt idx="3789" formatCode="[h]:mm:ss">
                  <c:v>1.6303587962962962</c:v>
                </c:pt>
                <c:pt idx="3790" formatCode="[h]:mm:ss">
                  <c:v>1.630798611111111</c:v>
                </c:pt>
                <c:pt idx="3791" formatCode="[h]:mm:ss">
                  <c:v>1.6312268518518518</c:v>
                </c:pt>
                <c:pt idx="3792" formatCode="[h]:mm:ss">
                  <c:v>1.6316550925925926</c:v>
                </c:pt>
                <c:pt idx="3793" formatCode="[h]:mm:ss">
                  <c:v>1.6320949074074074</c:v>
                </c:pt>
                <c:pt idx="3794" formatCode="[h]:mm:ss">
                  <c:v>1.6325231481481481</c:v>
                </c:pt>
                <c:pt idx="3795" formatCode="[h]:mm:ss">
                  <c:v>1.6329629629629629</c:v>
                </c:pt>
                <c:pt idx="3796" formatCode="[h]:mm:ss">
                  <c:v>1.6333912037037037</c:v>
                </c:pt>
                <c:pt idx="3797" formatCode="[h]:mm:ss">
                  <c:v>1.6338194444444445</c:v>
                </c:pt>
                <c:pt idx="3798" formatCode="[h]:mm:ss">
                  <c:v>1.6342592592592593</c:v>
                </c:pt>
                <c:pt idx="3799" formatCode="[h]:mm:ss">
                  <c:v>1.6346875000000001</c:v>
                </c:pt>
                <c:pt idx="3800" formatCode="[h]:mm:ss">
                  <c:v>1.6351157407407408</c:v>
                </c:pt>
                <c:pt idx="3801" formatCode="[h]:mm:ss">
                  <c:v>1.6355555555555557</c:v>
                </c:pt>
                <c:pt idx="3802" formatCode="[h]:mm:ss">
                  <c:v>1.6359837962962962</c:v>
                </c:pt>
                <c:pt idx="3803" formatCode="[h]:mm:ss">
                  <c:v>1.636423611111111</c:v>
                </c:pt>
                <c:pt idx="3804" formatCode="[h]:mm:ss">
                  <c:v>1.6368518518518518</c:v>
                </c:pt>
                <c:pt idx="3805" formatCode="[h]:mm:ss">
                  <c:v>1.6372800925925926</c:v>
                </c:pt>
                <c:pt idx="3806" formatCode="[h]:mm:ss">
                  <c:v>1.6377199074074074</c:v>
                </c:pt>
                <c:pt idx="3807" formatCode="[h]:mm:ss">
                  <c:v>1.6381481481481481</c:v>
                </c:pt>
                <c:pt idx="3808" formatCode="[h]:mm:ss">
                  <c:v>1.6385879629629629</c:v>
                </c:pt>
                <c:pt idx="3809" formatCode="[h]:mm:ss">
                  <c:v>1.6390162037037037</c:v>
                </c:pt>
                <c:pt idx="3810" formatCode="[h]:mm:ss">
                  <c:v>1.6394444444444445</c:v>
                </c:pt>
                <c:pt idx="3811" formatCode="[h]:mm:ss">
                  <c:v>1.6398842592592593</c:v>
                </c:pt>
                <c:pt idx="3812" formatCode="[h]:mm:ss">
                  <c:v>1.6403125000000001</c:v>
                </c:pt>
                <c:pt idx="3813" formatCode="[h]:mm:ss">
                  <c:v>1.6407523148148149</c:v>
                </c:pt>
                <c:pt idx="3814" formatCode="[h]:mm:ss">
                  <c:v>1.6411458333333333</c:v>
                </c:pt>
                <c:pt idx="3815" formatCode="[h]:mm:ss">
                  <c:v>1.641539351851852</c:v>
                </c:pt>
                <c:pt idx="3816" formatCode="[h]:mm:ss">
                  <c:v>1.6419675925925925</c:v>
                </c:pt>
                <c:pt idx="3817" formatCode="[h]:mm:ss">
                  <c:v>1.6423726851851852</c:v>
                </c:pt>
                <c:pt idx="3818" formatCode="[h]:mm:ss">
                  <c:v>1.642800925925926</c:v>
                </c:pt>
                <c:pt idx="3819" formatCode="[h]:mm:ss">
                  <c:v>1.6432291666666667</c:v>
                </c:pt>
                <c:pt idx="3820" formatCode="[h]:mm:ss">
                  <c:v>1.6436689814814816</c:v>
                </c:pt>
                <c:pt idx="3821" formatCode="[h]:mm:ss">
                  <c:v>1.6440972222222223</c:v>
                </c:pt>
                <c:pt idx="3822" formatCode="[h]:mm:ss">
                  <c:v>1.6445370370370371</c:v>
                </c:pt>
                <c:pt idx="3823" formatCode="[h]:mm:ss">
                  <c:v>1.6449652777777777</c:v>
                </c:pt>
                <c:pt idx="3824" formatCode="[h]:mm:ss">
                  <c:v>1.6453935185185184</c:v>
                </c:pt>
                <c:pt idx="3825" formatCode="[h]:mm:ss">
                  <c:v>1.6458333333333333</c:v>
                </c:pt>
                <c:pt idx="3826" formatCode="[h]:mm:ss">
                  <c:v>1.646261574074074</c:v>
                </c:pt>
                <c:pt idx="3827" formatCode="[h]:mm:ss">
                  <c:v>1.6467013888888888</c:v>
                </c:pt>
                <c:pt idx="3828" formatCode="[h]:mm:ss">
                  <c:v>1.6471296296296296</c:v>
                </c:pt>
                <c:pt idx="3829" formatCode="[h]:mm:ss">
                  <c:v>1.6475578703703704</c:v>
                </c:pt>
                <c:pt idx="3830" formatCode="[h]:mm:ss">
                  <c:v>1.6479976851851852</c:v>
                </c:pt>
                <c:pt idx="3831" formatCode="[h]:mm:ss">
                  <c:v>1.648425925925926</c:v>
                </c:pt>
                <c:pt idx="3832" formatCode="[h]:mm:ss">
                  <c:v>1.6488657407407408</c:v>
                </c:pt>
                <c:pt idx="3833" formatCode="[h]:mm:ss">
                  <c:v>1.6492939814814815</c:v>
                </c:pt>
                <c:pt idx="3834" formatCode="[h]:mm:ss">
                  <c:v>1.6497222222222223</c:v>
                </c:pt>
                <c:pt idx="3835" formatCode="[h]:mm:ss">
                  <c:v>1.6501620370370371</c:v>
                </c:pt>
                <c:pt idx="3836" formatCode="[h]:mm:ss">
                  <c:v>1.6505902777777777</c:v>
                </c:pt>
                <c:pt idx="3837" formatCode="[h]:mm:ss">
                  <c:v>1.6510185185185184</c:v>
                </c:pt>
                <c:pt idx="3838" formatCode="[h]:mm:ss">
                  <c:v>1.6514583333333333</c:v>
                </c:pt>
                <c:pt idx="3839" formatCode="[h]:mm:ss">
                  <c:v>1.651886574074074</c:v>
                </c:pt>
                <c:pt idx="3840" formatCode="[h]:mm:ss">
                  <c:v>1.6523263888888888</c:v>
                </c:pt>
                <c:pt idx="3841" formatCode="[h]:mm:ss">
                  <c:v>1.6527546296296296</c:v>
                </c:pt>
                <c:pt idx="3842" formatCode="[h]:mm:ss">
                  <c:v>1.6531828703703704</c:v>
                </c:pt>
                <c:pt idx="3843" formatCode="[h]:mm:ss">
                  <c:v>1.6536226851851852</c:v>
                </c:pt>
                <c:pt idx="3844" formatCode="[h]:mm:ss">
                  <c:v>1.654050925925926</c:v>
                </c:pt>
                <c:pt idx="3845" formatCode="[h]:mm:ss">
                  <c:v>1.6544907407407408</c:v>
                </c:pt>
                <c:pt idx="3846" formatCode="[h]:mm:ss">
                  <c:v>1.6549189814814815</c:v>
                </c:pt>
                <c:pt idx="3847" formatCode="[h]:mm:ss">
                  <c:v>1.6553472222222223</c:v>
                </c:pt>
                <c:pt idx="3848" formatCode="[h]:mm:ss">
                  <c:v>1.6557870370370371</c:v>
                </c:pt>
                <c:pt idx="3849" formatCode="[h]:mm:ss">
                  <c:v>1.6562152777777779</c:v>
                </c:pt>
                <c:pt idx="3850" formatCode="[h]:mm:ss">
                  <c:v>1.6566087962962963</c:v>
                </c:pt>
                <c:pt idx="3851" formatCode="[h]:mm:ss">
                  <c:v>1.6570486111111111</c:v>
                </c:pt>
                <c:pt idx="3852" formatCode="[h]:mm:ss">
                  <c:v>1.6574768518518519</c:v>
                </c:pt>
                <c:pt idx="3853" formatCode="[h]:mm:ss">
                  <c:v>1.6579166666666667</c:v>
                </c:pt>
                <c:pt idx="3854" formatCode="[h]:mm:ss">
                  <c:v>1.6583449074074075</c:v>
                </c:pt>
                <c:pt idx="3855" formatCode="[h]:mm:ss">
                  <c:v>1.6587731481481482</c:v>
                </c:pt>
                <c:pt idx="3856" formatCode="[h]:mm:ss">
                  <c:v>1.6592129629629631</c:v>
                </c:pt>
                <c:pt idx="3857" formatCode="[h]:mm:ss">
                  <c:v>1.6596412037037036</c:v>
                </c:pt>
                <c:pt idx="3858" formatCode="[h]:mm:ss">
                  <c:v>1.6600810185185184</c:v>
                </c:pt>
                <c:pt idx="3859" formatCode="[h]:mm:ss">
                  <c:v>1.6605092592592592</c:v>
                </c:pt>
                <c:pt idx="3860" formatCode="[h]:mm:ss">
                  <c:v>1.6609375</c:v>
                </c:pt>
                <c:pt idx="3861" formatCode="[h]:mm:ss">
                  <c:v>1.6613773148148148</c:v>
                </c:pt>
                <c:pt idx="3862" formatCode="[h]:mm:ss">
                  <c:v>1.6618055555555555</c:v>
                </c:pt>
                <c:pt idx="3863" formatCode="[h]:mm:ss">
                  <c:v>1.6622453703703703</c:v>
                </c:pt>
                <c:pt idx="3864" formatCode="[h]:mm:ss">
                  <c:v>1.6626736111111111</c:v>
                </c:pt>
                <c:pt idx="3865" formatCode="[h]:mm:ss">
                  <c:v>1.6631018518518519</c:v>
                </c:pt>
                <c:pt idx="3866" formatCode="[h]:mm:ss">
                  <c:v>1.6635416666666667</c:v>
                </c:pt>
                <c:pt idx="3867" formatCode="[h]:mm:ss">
                  <c:v>1.6639699074074075</c:v>
                </c:pt>
                <c:pt idx="3868" formatCode="[h]:mm:ss">
                  <c:v>1.6643981481481482</c:v>
                </c:pt>
                <c:pt idx="3869" formatCode="[h]:mm:ss">
                  <c:v>1.664837962962963</c:v>
                </c:pt>
                <c:pt idx="3870" formatCode="[h]:mm:ss">
                  <c:v>1.6652662037037036</c:v>
                </c:pt>
                <c:pt idx="3871" formatCode="[h]:mm:ss">
                  <c:v>1.6657060185185186</c:v>
                </c:pt>
                <c:pt idx="3872" formatCode="[h]:mm:ss">
                  <c:v>1.6661342592592592</c:v>
                </c:pt>
                <c:pt idx="3873" formatCode="[h]:mm:ss">
                  <c:v>1.6665624999999999</c:v>
                </c:pt>
                <c:pt idx="3874" formatCode="[h]:mm:ss">
                  <c:v>1.6670023148148148</c:v>
                </c:pt>
                <c:pt idx="3875" formatCode="[h]:mm:ss">
                  <c:v>1.6674305555555555</c:v>
                </c:pt>
                <c:pt idx="3876" formatCode="[h]:mm:ss">
                  <c:v>1.6678703703703703</c:v>
                </c:pt>
                <c:pt idx="3877" formatCode="[h]:mm:ss">
                  <c:v>1.6682986111111111</c:v>
                </c:pt>
                <c:pt idx="3878" formatCode="[h]:mm:ss">
                  <c:v>1.6687268518518519</c:v>
                </c:pt>
                <c:pt idx="3879" formatCode="[h]:mm:ss">
                  <c:v>1.6691666666666667</c:v>
                </c:pt>
                <c:pt idx="3880" formatCode="[h]:mm:ss">
                  <c:v>1.6695949074074075</c:v>
                </c:pt>
                <c:pt idx="3881" formatCode="[h]:mm:ss">
                  <c:v>1.6700231481481482</c:v>
                </c:pt>
                <c:pt idx="3882" formatCode="[h]:mm:ss">
                  <c:v>1.670462962962963</c:v>
                </c:pt>
                <c:pt idx="3883" formatCode="[h]:mm:ss">
                  <c:v>1.6708912037037038</c:v>
                </c:pt>
                <c:pt idx="3884" formatCode="[h]:mm:ss">
                  <c:v>1.6712962962962963</c:v>
                </c:pt>
                <c:pt idx="3885" formatCode="[h]:mm:ss">
                  <c:v>1.6717245370370371</c:v>
                </c:pt>
                <c:pt idx="3886" formatCode="[h]:mm:ss">
                  <c:v>1.6721527777777778</c:v>
                </c:pt>
                <c:pt idx="3887" formatCode="[h]:mm:ss">
                  <c:v>1.6725925925925926</c:v>
                </c:pt>
                <c:pt idx="3888" formatCode="[h]:mm:ss">
                  <c:v>1.6730208333333334</c:v>
                </c:pt>
                <c:pt idx="3889" formatCode="[h]:mm:ss">
                  <c:v>1.6734490740740742</c:v>
                </c:pt>
                <c:pt idx="3890" formatCode="[h]:mm:ss">
                  <c:v>1.673888888888889</c:v>
                </c:pt>
                <c:pt idx="3891" formatCode="[h]:mm:ss">
                  <c:v>1.6743171296296295</c:v>
                </c:pt>
                <c:pt idx="3892" formatCode="[h]:mm:ss">
                  <c:v>1.6747569444444443</c:v>
                </c:pt>
                <c:pt idx="3893" formatCode="[h]:mm:ss">
                  <c:v>1.6751851851851851</c:v>
                </c:pt>
                <c:pt idx="3894" formatCode="[h]:mm:ss">
                  <c:v>1.6756134259259259</c:v>
                </c:pt>
                <c:pt idx="3895" formatCode="[h]:mm:ss">
                  <c:v>1.6760185185185186</c:v>
                </c:pt>
                <c:pt idx="3896" formatCode="[h]:mm:ss">
                  <c:v>1.6764467592592593</c:v>
                </c:pt>
                <c:pt idx="3897" formatCode="[h]:mm:ss">
                  <c:v>1.6768749999999999</c:v>
                </c:pt>
                <c:pt idx="3898" formatCode="[h]:mm:ss">
                  <c:v>1.6773148148148149</c:v>
                </c:pt>
                <c:pt idx="3899" formatCode="[h]:mm:ss">
                  <c:v>1.6777430555555555</c:v>
                </c:pt>
                <c:pt idx="3900" formatCode="[h]:mm:ss">
                  <c:v>1.6781365740740741</c:v>
                </c:pt>
                <c:pt idx="3901" formatCode="[h]:mm:ss">
                  <c:v>1.6785763888888889</c:v>
                </c:pt>
                <c:pt idx="3902" formatCode="[h]:mm:ss">
                  <c:v>1.6790046296296297</c:v>
                </c:pt>
                <c:pt idx="3903" formatCode="[h]:mm:ss">
                  <c:v>1.6794444444444445</c:v>
                </c:pt>
                <c:pt idx="3904" formatCode="[h]:mm:ss">
                  <c:v>1.6798726851851853</c:v>
                </c:pt>
                <c:pt idx="3905" formatCode="[h]:mm:ss">
                  <c:v>1.6803009259259258</c:v>
                </c:pt>
                <c:pt idx="3906" formatCode="[h]:mm:ss">
                  <c:v>1.6807407407407406</c:v>
                </c:pt>
                <c:pt idx="3907" formatCode="[h]:mm:ss">
                  <c:v>1.6811689814814814</c:v>
                </c:pt>
                <c:pt idx="3908" formatCode="[h]:mm:ss">
                  <c:v>1.6816087962962962</c:v>
                </c:pt>
                <c:pt idx="3909" formatCode="[h]:mm:ss">
                  <c:v>1.682037037037037</c:v>
                </c:pt>
                <c:pt idx="3910" formatCode="[h]:mm:ss">
                  <c:v>1.6824652777777778</c:v>
                </c:pt>
                <c:pt idx="3911" formatCode="[h]:mm:ss">
                  <c:v>1.6829050925925926</c:v>
                </c:pt>
                <c:pt idx="3912" formatCode="[h]:mm:ss">
                  <c:v>1.6833333333333333</c:v>
                </c:pt>
                <c:pt idx="3913" formatCode="[h]:mm:ss">
                  <c:v>1.6837615740740741</c:v>
                </c:pt>
                <c:pt idx="3914" formatCode="[h]:mm:ss">
                  <c:v>1.6842013888888889</c:v>
                </c:pt>
                <c:pt idx="3915" formatCode="[h]:mm:ss">
                  <c:v>1.6846296296296297</c:v>
                </c:pt>
                <c:pt idx="3916" formatCode="[h]:mm:ss">
                  <c:v>1.6850694444444445</c:v>
                </c:pt>
                <c:pt idx="3917" formatCode="[h]:mm:ss">
                  <c:v>1.6854976851851853</c:v>
                </c:pt>
                <c:pt idx="3918" formatCode="[h]:mm:ss">
                  <c:v>1.6859259259259258</c:v>
                </c:pt>
                <c:pt idx="3919" formatCode="[h]:mm:ss">
                  <c:v>1.6863657407407406</c:v>
                </c:pt>
                <c:pt idx="3920" formatCode="[h]:mm:ss">
                  <c:v>1.6867939814814814</c:v>
                </c:pt>
                <c:pt idx="3921" formatCode="[h]:mm:ss">
                  <c:v>1.6872337962962962</c:v>
                </c:pt>
                <c:pt idx="3922" formatCode="[h]:mm:ss">
                  <c:v>1.687662037037037</c:v>
                </c:pt>
                <c:pt idx="3923" formatCode="[h]:mm:ss">
                  <c:v>1.6880902777777778</c:v>
                </c:pt>
                <c:pt idx="3924" formatCode="[h]:mm:ss">
                  <c:v>1.6885300925925926</c:v>
                </c:pt>
                <c:pt idx="3925" formatCode="[h]:mm:ss">
                  <c:v>1.6889583333333333</c:v>
                </c:pt>
                <c:pt idx="3926" formatCode="[h]:mm:ss">
                  <c:v>1.6893981481481481</c:v>
                </c:pt>
                <c:pt idx="3927" formatCode="[h]:mm:ss">
                  <c:v>1.6898263888888889</c:v>
                </c:pt>
                <c:pt idx="3928" formatCode="[h]:mm:ss">
                  <c:v>1.6902546296296297</c:v>
                </c:pt>
                <c:pt idx="3929" formatCode="[h]:mm:ss">
                  <c:v>1.6906944444444445</c:v>
                </c:pt>
                <c:pt idx="3930" formatCode="[h]:mm:ss">
                  <c:v>1.6911226851851853</c:v>
                </c:pt>
                <c:pt idx="3931" formatCode="[h]:mm:ss">
                  <c:v>1.6915625000000001</c:v>
                </c:pt>
                <c:pt idx="3932" formatCode="[h]:mm:ss">
                  <c:v>1.6919907407407409</c:v>
                </c:pt>
                <c:pt idx="3933" formatCode="[h]:mm:ss">
                  <c:v>1.6924189814814814</c:v>
                </c:pt>
                <c:pt idx="3934" formatCode="[h]:mm:ss">
                  <c:v>1.6928587962962962</c:v>
                </c:pt>
                <c:pt idx="3935" formatCode="[h]:mm:ss">
                  <c:v>1.693287037037037</c:v>
                </c:pt>
                <c:pt idx="3936" formatCode="[h]:mm:ss">
                  <c:v>1.6937152777777778</c:v>
                </c:pt>
                <c:pt idx="3937" formatCode="[h]:mm:ss">
                  <c:v>1.6941550925925926</c:v>
                </c:pt>
                <c:pt idx="3938" formatCode="[h]:mm:ss">
                  <c:v>1.6945833333333333</c:v>
                </c:pt>
                <c:pt idx="3939" formatCode="[h]:mm:ss">
                  <c:v>1.6950231481481481</c:v>
                </c:pt>
                <c:pt idx="3940" formatCode="[h]:mm:ss">
                  <c:v>1.6954513888888889</c:v>
                </c:pt>
                <c:pt idx="3941" formatCode="[h]:mm:ss">
                  <c:v>1.6958796296296297</c:v>
                </c:pt>
                <c:pt idx="3942" formatCode="[h]:mm:ss">
                  <c:v>1.6963194444444445</c:v>
                </c:pt>
                <c:pt idx="3943" formatCode="[h]:mm:ss">
                  <c:v>1.6967129629629629</c:v>
                </c:pt>
                <c:pt idx="3944" formatCode="[h]:mm:ss">
                  <c:v>1.6971412037037037</c:v>
                </c:pt>
                <c:pt idx="3945" formatCode="[h]:mm:ss">
                  <c:v>1.6975810185185185</c:v>
                </c:pt>
                <c:pt idx="3946" formatCode="[h]:mm:ss">
                  <c:v>1.6980092592592593</c:v>
                </c:pt>
                <c:pt idx="3947" formatCode="[h]:mm:ss">
                  <c:v>1.6984490740740741</c:v>
                </c:pt>
                <c:pt idx="3948" formatCode="[h]:mm:ss">
                  <c:v>1.6988773148148149</c:v>
                </c:pt>
                <c:pt idx="3949" formatCode="[h]:mm:ss">
                  <c:v>1.6992708333333333</c:v>
                </c:pt>
                <c:pt idx="3950" formatCode="[h]:mm:ss">
                  <c:v>1.6997106481481481</c:v>
                </c:pt>
                <c:pt idx="3951" formatCode="[h]:mm:ss">
                  <c:v>1.7001388888888889</c:v>
                </c:pt>
                <c:pt idx="3952" formatCode="[h]:mm:ss">
                  <c:v>1.7005671296296296</c:v>
                </c:pt>
                <c:pt idx="3953" formatCode="[h]:mm:ss">
                  <c:v>1.7010069444444444</c:v>
                </c:pt>
                <c:pt idx="3954" formatCode="[h]:mm:ss">
                  <c:v>1.7014351851851852</c:v>
                </c:pt>
                <c:pt idx="3955" formatCode="[h]:mm:ss">
                  <c:v>1.701875</c:v>
                </c:pt>
                <c:pt idx="3956" formatCode="[h]:mm:ss">
                  <c:v>1.7023032407407408</c:v>
                </c:pt>
                <c:pt idx="3957" formatCode="[h]:mm:ss">
                  <c:v>1.7026620370370371</c:v>
                </c:pt>
                <c:pt idx="3958" formatCode="[h]:mm:ss">
                  <c:v>1.7030555555555555</c:v>
                </c:pt>
                <c:pt idx="3959" formatCode="[h]:mm:ss">
                  <c:v>1.7034953703703704</c:v>
                </c:pt>
                <c:pt idx="3960" formatCode="[h]:mm:ss">
                  <c:v>1.7039236111111111</c:v>
                </c:pt>
                <c:pt idx="3961" formatCode="[h]:mm:ss">
                  <c:v>1.7043518518518519</c:v>
                </c:pt>
                <c:pt idx="3962" formatCode="[h]:mm:ss">
                  <c:v>1.7047916666666667</c:v>
                </c:pt>
                <c:pt idx="3963" formatCode="[h]:mm:ss">
                  <c:v>1.7052199074074075</c:v>
                </c:pt>
                <c:pt idx="3964" formatCode="[h]:mm:ss">
                  <c:v>1.7056597222222223</c:v>
                </c:pt>
                <c:pt idx="3965" formatCode="[h]:mm:ss">
                  <c:v>1.7060879629629631</c:v>
                </c:pt>
                <c:pt idx="3966" formatCode="[h]:mm:ss">
                  <c:v>1.7064814814814815</c:v>
                </c:pt>
                <c:pt idx="3967" formatCode="[h]:mm:ss">
                  <c:v>1.7069212962962963</c:v>
                </c:pt>
                <c:pt idx="3968" formatCode="[h]:mm:ss">
                  <c:v>1.7073495370370371</c:v>
                </c:pt>
                <c:pt idx="3969" formatCode="[h]:mm:ss">
                  <c:v>1.7077777777777778</c:v>
                </c:pt>
                <c:pt idx="3970" formatCode="[h]:mm:ss">
                  <c:v>1.7082175925925926</c:v>
                </c:pt>
                <c:pt idx="3971" formatCode="[h]:mm:ss">
                  <c:v>1.7086458333333334</c:v>
                </c:pt>
                <c:pt idx="3972" formatCode="[h]:mm:ss">
                  <c:v>1.7090856481481482</c:v>
                </c:pt>
                <c:pt idx="3973" formatCode="[h]:mm:ss">
                  <c:v>1.7094791666666667</c:v>
                </c:pt>
                <c:pt idx="3974" formatCode="[h]:mm:ss">
                  <c:v>1.7099074074074074</c:v>
                </c:pt>
                <c:pt idx="3975" formatCode="[h]:mm:ss">
                  <c:v>1.7103472222222222</c:v>
                </c:pt>
                <c:pt idx="3976" formatCode="[h]:mm:ss">
                  <c:v>1.710775462962963</c:v>
                </c:pt>
                <c:pt idx="3977" formatCode="[h]:mm:ss">
                  <c:v>1.7112037037037038</c:v>
                </c:pt>
                <c:pt idx="3978" formatCode="[h]:mm:ss">
                  <c:v>1.7116435185185186</c:v>
                </c:pt>
                <c:pt idx="3979" formatCode="[h]:mm:ss">
                  <c:v>1.7120717592592594</c:v>
                </c:pt>
                <c:pt idx="3980" formatCode="[h]:mm:ss">
                  <c:v>1.7125115740740742</c:v>
                </c:pt>
                <c:pt idx="3981" formatCode="[h]:mm:ss">
                  <c:v>1.7129398148148147</c:v>
                </c:pt>
                <c:pt idx="3982" formatCode="[h]:mm:ss">
                  <c:v>1.7133680555555555</c:v>
                </c:pt>
                <c:pt idx="3983" formatCode="[h]:mm:ss">
                  <c:v>1.7138078703703703</c:v>
                </c:pt>
                <c:pt idx="3984" formatCode="[h]:mm:ss">
                  <c:v>1.7142361111111111</c:v>
                </c:pt>
                <c:pt idx="3985" formatCode="[h]:mm:ss">
                  <c:v>1.7146759259259259</c:v>
                </c:pt>
                <c:pt idx="3986" formatCode="[h]:mm:ss">
                  <c:v>1.7151041666666667</c:v>
                </c:pt>
                <c:pt idx="3987" formatCode="[h]:mm:ss">
                  <c:v>1.7155324074074074</c:v>
                </c:pt>
                <c:pt idx="3988" formatCode="[h]:mm:ss">
                  <c:v>1.7159722222222222</c:v>
                </c:pt>
                <c:pt idx="3989" formatCode="[h]:mm:ss">
                  <c:v>1.716400462962963</c:v>
                </c:pt>
                <c:pt idx="3990" formatCode="[h]:mm:ss">
                  <c:v>1.7168402777777778</c:v>
                </c:pt>
                <c:pt idx="3991" formatCode="[h]:mm:ss">
                  <c:v>1.7172685185185186</c:v>
                </c:pt>
                <c:pt idx="3992" formatCode="[h]:mm:ss">
                  <c:v>1.7176967592592594</c:v>
                </c:pt>
                <c:pt idx="3993" formatCode="[h]:mm:ss">
                  <c:v>1.7181365740740742</c:v>
                </c:pt>
                <c:pt idx="3994" formatCode="[h]:mm:ss">
                  <c:v>1.7185648148148147</c:v>
                </c:pt>
                <c:pt idx="3995" formatCode="[h]:mm:ss">
                  <c:v>1.7189583333333334</c:v>
                </c:pt>
                <c:pt idx="3996" formatCode="[h]:mm:ss">
                  <c:v>1.7193981481481482</c:v>
                </c:pt>
                <c:pt idx="3997" formatCode="[h]:mm:ss">
                  <c:v>1.7198263888888889</c:v>
                </c:pt>
                <c:pt idx="3998" formatCode="[h]:mm:ss">
                  <c:v>1.7202662037037038</c:v>
                </c:pt>
                <c:pt idx="3999" formatCode="[h]:mm:ss">
                  <c:v>1.7206944444444445</c:v>
                </c:pt>
                <c:pt idx="4000" formatCode="[h]:mm:ss">
                  <c:v>1.7211226851851851</c:v>
                </c:pt>
                <c:pt idx="4001" formatCode="[h]:mm:ss">
                  <c:v>1.7215625000000001</c:v>
                </c:pt>
                <c:pt idx="4002" formatCode="[h]:mm:ss">
                  <c:v>1.7219907407407407</c:v>
                </c:pt>
                <c:pt idx="4003" formatCode="[h]:mm:ss">
                  <c:v>1.7224305555555555</c:v>
                </c:pt>
                <c:pt idx="4004" formatCode="[h]:mm:ss">
                  <c:v>1.7228587962962962</c:v>
                </c:pt>
                <c:pt idx="4005" formatCode="[h]:mm:ss">
                  <c:v>1.723287037037037</c:v>
                </c:pt>
                <c:pt idx="4006" formatCode="[h]:mm:ss">
                  <c:v>1.7237268518518518</c:v>
                </c:pt>
                <c:pt idx="4007" formatCode="[h]:mm:ss">
                  <c:v>1.7241550925925926</c:v>
                </c:pt>
                <c:pt idx="4008" formatCode="[h]:mm:ss">
                  <c:v>1.7245833333333334</c:v>
                </c:pt>
                <c:pt idx="4009" formatCode="[h]:mm:ss">
                  <c:v>1.7250231481481482</c:v>
                </c:pt>
                <c:pt idx="4010" formatCode="[h]:mm:ss">
                  <c:v>1.7254513888888889</c:v>
                </c:pt>
                <c:pt idx="4011" formatCode="[h]:mm:ss">
                  <c:v>1.7258912037037037</c:v>
                </c:pt>
                <c:pt idx="4012" formatCode="[h]:mm:ss">
                  <c:v>1.7263194444444445</c:v>
                </c:pt>
                <c:pt idx="4013" formatCode="[h]:mm:ss">
                  <c:v>1.7267476851851853</c:v>
                </c:pt>
                <c:pt idx="4014" formatCode="[h]:mm:ss">
                  <c:v>1.7271875000000001</c:v>
                </c:pt>
                <c:pt idx="4015" formatCode="[h]:mm:ss">
                  <c:v>1.7276157407407406</c:v>
                </c:pt>
                <c:pt idx="4016" formatCode="[h]:mm:ss">
                  <c:v>1.7280555555555555</c:v>
                </c:pt>
                <c:pt idx="4017" formatCode="[h]:mm:ss">
                  <c:v>1.7284837962962962</c:v>
                </c:pt>
                <c:pt idx="4018" formatCode="[h]:mm:ss">
                  <c:v>1.728912037037037</c:v>
                </c:pt>
                <c:pt idx="4019" formatCode="[h]:mm:ss">
                  <c:v>1.7293518518518518</c:v>
                </c:pt>
                <c:pt idx="4020" formatCode="[h]:mm:ss">
                  <c:v>1.7297800925925926</c:v>
                </c:pt>
                <c:pt idx="4021" formatCode="[h]:mm:ss">
                  <c:v>1.7302199074074074</c:v>
                </c:pt>
                <c:pt idx="4022" formatCode="[h]:mm:ss">
                  <c:v>1.7306481481481482</c:v>
                </c:pt>
                <c:pt idx="4023" formatCode="[h]:mm:ss">
                  <c:v>1.7310763888888889</c:v>
                </c:pt>
                <c:pt idx="4024" formatCode="[h]:mm:ss">
                  <c:v>1.7315162037037037</c:v>
                </c:pt>
                <c:pt idx="4025" formatCode="[h]:mm:ss">
                  <c:v>1.7319444444444445</c:v>
                </c:pt>
                <c:pt idx="4026" formatCode="[h]:mm:ss">
                  <c:v>1.7323842592592593</c:v>
                </c:pt>
                <c:pt idx="4027" formatCode="[h]:mm:ss">
                  <c:v>1.7328125000000001</c:v>
                </c:pt>
                <c:pt idx="4028" formatCode="[h]:mm:ss">
                  <c:v>1.7332407407407406</c:v>
                </c:pt>
                <c:pt idx="4029" formatCode="[h]:mm:ss">
                  <c:v>1.7336805555555554</c:v>
                </c:pt>
                <c:pt idx="4030" formatCode="[h]:mm:ss">
                  <c:v>1.7340740740740741</c:v>
                </c:pt>
                <c:pt idx="4031" formatCode="[h]:mm:ss">
                  <c:v>1.7345023148148149</c:v>
                </c:pt>
                <c:pt idx="4032" formatCode="[h]:mm:ss">
                  <c:v>1.7349421296296297</c:v>
                </c:pt>
                <c:pt idx="4033" formatCode="[h]:mm:ss">
                  <c:v>1.7353703703703705</c:v>
                </c:pt>
                <c:pt idx="4034" formatCode="[h]:mm:ss">
                  <c:v>1.7358101851851853</c:v>
                </c:pt>
                <c:pt idx="4035" formatCode="[h]:mm:ss">
                  <c:v>1.736238425925926</c:v>
                </c:pt>
                <c:pt idx="4036" formatCode="[h]:mm:ss">
                  <c:v>1.7366666666666666</c:v>
                </c:pt>
                <c:pt idx="4037" formatCode="[h]:mm:ss">
                  <c:v>1.7371064814814814</c:v>
                </c:pt>
                <c:pt idx="4038" formatCode="[h]:mm:ss">
                  <c:v>1.7375</c:v>
                </c:pt>
                <c:pt idx="4039" formatCode="[h]:mm:ss">
                  <c:v>1.7379282407407408</c:v>
                </c:pt>
                <c:pt idx="4040" formatCode="[h]:mm:ss">
                  <c:v>1.7383680555555556</c:v>
                </c:pt>
                <c:pt idx="4041" formatCode="[h]:mm:ss">
                  <c:v>1.7387962962962964</c:v>
                </c:pt>
                <c:pt idx="4042" formatCode="[h]:mm:ss">
                  <c:v>1.7392245370370369</c:v>
                </c:pt>
                <c:pt idx="4043" formatCode="[h]:mm:ss">
                  <c:v>1.7396643518518518</c:v>
                </c:pt>
                <c:pt idx="4044" formatCode="[h]:mm:ss">
                  <c:v>1.7400925925925925</c:v>
                </c:pt>
                <c:pt idx="4045" formatCode="[h]:mm:ss">
                  <c:v>1.7405324074074073</c:v>
                </c:pt>
                <c:pt idx="4046" formatCode="[h]:mm:ss">
                  <c:v>1.7409606481481481</c:v>
                </c:pt>
                <c:pt idx="4047" formatCode="[h]:mm:ss">
                  <c:v>1.7413888888888889</c:v>
                </c:pt>
                <c:pt idx="4048" formatCode="[h]:mm:ss">
                  <c:v>1.7418287037037037</c:v>
                </c:pt>
                <c:pt idx="4049" formatCode="[h]:mm:ss">
                  <c:v>1.7422569444444445</c:v>
                </c:pt>
                <c:pt idx="4050" formatCode="[h]:mm:ss">
                  <c:v>1.7426967592592593</c:v>
                </c:pt>
                <c:pt idx="4051" formatCode="[h]:mm:ss">
                  <c:v>1.743125</c:v>
                </c:pt>
                <c:pt idx="4052" formatCode="[h]:mm:ss">
                  <c:v>1.7435532407407408</c:v>
                </c:pt>
                <c:pt idx="4053" formatCode="[h]:mm:ss">
                  <c:v>1.7439930555555556</c:v>
                </c:pt>
                <c:pt idx="4054" formatCode="[h]:mm:ss">
                  <c:v>1.7444212962962964</c:v>
                </c:pt>
                <c:pt idx="4055" formatCode="[h]:mm:ss">
                  <c:v>1.7448611111111112</c:v>
                </c:pt>
                <c:pt idx="4056" formatCode="[h]:mm:ss">
                  <c:v>1.7452893518518517</c:v>
                </c:pt>
                <c:pt idx="4057" formatCode="[h]:mm:ss">
                  <c:v>1.7457175925925925</c:v>
                </c:pt>
                <c:pt idx="4058" formatCode="[h]:mm:ss">
                  <c:v>1.7461574074074073</c:v>
                </c:pt>
                <c:pt idx="4059" formatCode="[h]:mm:ss">
                  <c:v>1.7465856481481481</c:v>
                </c:pt>
                <c:pt idx="4060" formatCode="[h]:mm:ss">
                  <c:v>1.7469791666666667</c:v>
                </c:pt>
                <c:pt idx="4061" formatCode="[h]:mm:ss">
                  <c:v>1.7474189814814816</c:v>
                </c:pt>
                <c:pt idx="4062" formatCode="[h]:mm:ss">
                  <c:v>1.7478472222222223</c:v>
                </c:pt>
                <c:pt idx="4063" formatCode="[h]:mm:ss">
                  <c:v>1.7482870370370371</c:v>
                </c:pt>
                <c:pt idx="4064" formatCode="[h]:mm:ss">
                  <c:v>1.7487152777777777</c:v>
                </c:pt>
                <c:pt idx="4065" formatCode="[h]:mm:ss">
                  <c:v>1.7491435185185185</c:v>
                </c:pt>
                <c:pt idx="4066" formatCode="[h]:mm:ss">
                  <c:v>1.7495833333333333</c:v>
                </c:pt>
                <c:pt idx="4067" formatCode="[h]:mm:ss">
                  <c:v>1.750011574074074</c:v>
                </c:pt>
                <c:pt idx="4068" formatCode="[h]:mm:ss">
                  <c:v>1.7504398148148148</c:v>
                </c:pt>
                <c:pt idx="4069" formatCode="[h]:mm:ss">
                  <c:v>1.7508796296296296</c:v>
                </c:pt>
                <c:pt idx="4070" formatCode="[h]:mm:ss">
                  <c:v>1.7513078703703704</c:v>
                </c:pt>
                <c:pt idx="4071" formatCode="[h]:mm:ss">
                  <c:v>1.7517476851851852</c:v>
                </c:pt>
                <c:pt idx="4072" formatCode="[h]:mm:ss">
                  <c:v>1.752175925925926</c:v>
                </c:pt>
                <c:pt idx="4073" formatCode="[h]:mm:ss">
                  <c:v>1.7526041666666667</c:v>
                </c:pt>
                <c:pt idx="4074" formatCode="[h]:mm:ss">
                  <c:v>1.7530439814814816</c:v>
                </c:pt>
                <c:pt idx="4075" formatCode="[h]:mm:ss">
                  <c:v>1.7534722222222223</c:v>
                </c:pt>
                <c:pt idx="4076" formatCode="[h]:mm:ss">
                  <c:v>1.7539120370370371</c:v>
                </c:pt>
                <c:pt idx="4077" formatCode="[h]:mm:ss">
                  <c:v>1.7543402777777777</c:v>
                </c:pt>
                <c:pt idx="4078" formatCode="[h]:mm:ss">
                  <c:v>1.7547685185185184</c:v>
                </c:pt>
                <c:pt idx="4079" formatCode="[h]:mm:ss">
                  <c:v>1.7552083333333333</c:v>
                </c:pt>
                <c:pt idx="4080" formatCode="[h]:mm:ss">
                  <c:v>1.755636574074074</c:v>
                </c:pt>
                <c:pt idx="4081" formatCode="[h]:mm:ss">
                  <c:v>1.7560763888888888</c:v>
                </c:pt>
                <c:pt idx="4082" formatCode="[h]:mm:ss">
                  <c:v>1.7565046296296296</c:v>
                </c:pt>
                <c:pt idx="4083" formatCode="[h]:mm:ss">
                  <c:v>1.7569328703703704</c:v>
                </c:pt>
                <c:pt idx="4084" formatCode="[h]:mm:ss">
                  <c:v>1.7573726851851852</c:v>
                </c:pt>
                <c:pt idx="4085" formatCode="[h]:mm:ss">
                  <c:v>1.757800925925926</c:v>
                </c:pt>
                <c:pt idx="4086" formatCode="[h]:mm:ss">
                  <c:v>1.7582407407407408</c:v>
                </c:pt>
                <c:pt idx="4087" formatCode="[h]:mm:ss">
                  <c:v>1.7586689814814815</c:v>
                </c:pt>
                <c:pt idx="4088" formatCode="[h]:mm:ss">
                  <c:v>1.7590972222222223</c:v>
                </c:pt>
                <c:pt idx="4089" formatCode="[h]:mm:ss">
                  <c:v>1.7595370370370371</c:v>
                </c:pt>
                <c:pt idx="4090" formatCode="[h]:mm:ss">
                  <c:v>1.7599652777777777</c:v>
                </c:pt>
                <c:pt idx="4091" formatCode="[h]:mm:ss">
                  <c:v>1.7604050925925927</c:v>
                </c:pt>
                <c:pt idx="4092" formatCode="[h]:mm:ss">
                  <c:v>1.7608333333333333</c:v>
                </c:pt>
                <c:pt idx="4093" formatCode="[h]:mm:ss">
                  <c:v>1.761261574074074</c:v>
                </c:pt>
                <c:pt idx="4094" formatCode="[h]:mm:ss">
                  <c:v>1.7617013888888888</c:v>
                </c:pt>
                <c:pt idx="4095" formatCode="[h]:mm:ss">
                  <c:v>1.7621296296296296</c:v>
                </c:pt>
                <c:pt idx="4096" formatCode="[h]:mm:ss">
                  <c:v>1.7625578703703704</c:v>
                </c:pt>
                <c:pt idx="4097" formatCode="[h]:mm:ss">
                  <c:v>1.7629976851851852</c:v>
                </c:pt>
                <c:pt idx="4098" formatCode="[h]:mm:ss">
                  <c:v>1.763425925925926</c:v>
                </c:pt>
                <c:pt idx="4099" formatCode="[h]:mm:ss">
                  <c:v>1.7638657407407408</c:v>
                </c:pt>
                <c:pt idx="4100" formatCode="[h]:mm:ss">
                  <c:v>1.7642939814814815</c:v>
                </c:pt>
                <c:pt idx="4101" formatCode="[h]:mm:ss">
                  <c:v>1.7647222222222223</c:v>
                </c:pt>
                <c:pt idx="4102" formatCode="[h]:mm:ss">
                  <c:v>1.7651620370370371</c:v>
                </c:pt>
                <c:pt idx="4103" formatCode="[h]:mm:ss">
                  <c:v>1.7655902777777779</c:v>
                </c:pt>
                <c:pt idx="4104" formatCode="[h]:mm:ss">
                  <c:v>1.7660300925925927</c:v>
                </c:pt>
                <c:pt idx="4105" formatCode="[h]:mm:ss">
                  <c:v>1.7664583333333332</c:v>
                </c:pt>
                <c:pt idx="4106" formatCode="[h]:mm:ss">
                  <c:v>1.766886574074074</c:v>
                </c:pt>
                <c:pt idx="4107" formatCode="[h]:mm:ss">
                  <c:v>1.7673263888888888</c:v>
                </c:pt>
                <c:pt idx="4108" formatCode="[h]:mm:ss">
                  <c:v>1.7677546296296296</c:v>
                </c:pt>
                <c:pt idx="4109" formatCode="[h]:mm:ss">
                  <c:v>1.7681944444444444</c:v>
                </c:pt>
                <c:pt idx="4110" formatCode="[h]:mm:ss">
                  <c:v>1.7685879629629631</c:v>
                </c:pt>
                <c:pt idx="4111" formatCode="[h]:mm:ss">
                  <c:v>1.7689814814814815</c:v>
                </c:pt>
                <c:pt idx="4112" formatCode="[h]:mm:ss">
                  <c:v>1.7694097222222223</c:v>
                </c:pt>
                <c:pt idx="4113" formatCode="[h]:mm:ss">
                  <c:v>1.7698495370370371</c:v>
                </c:pt>
                <c:pt idx="4114" formatCode="[h]:mm:ss">
                  <c:v>1.7702777777777778</c:v>
                </c:pt>
                <c:pt idx="4115" formatCode="[h]:mm:ss">
                  <c:v>1.7707175925925926</c:v>
                </c:pt>
                <c:pt idx="4116" formatCode="[h]:mm:ss">
                  <c:v>1.7711458333333334</c:v>
                </c:pt>
                <c:pt idx="4117" formatCode="[h]:mm:ss">
                  <c:v>1.771574074074074</c:v>
                </c:pt>
                <c:pt idx="4118" formatCode="[h]:mm:ss">
                  <c:v>1.772013888888889</c:v>
                </c:pt>
                <c:pt idx="4119" formatCode="[h]:mm:ss">
                  <c:v>1.7724421296296295</c:v>
                </c:pt>
                <c:pt idx="4120" formatCode="[h]:mm:ss">
                  <c:v>1.7728819444444444</c:v>
                </c:pt>
                <c:pt idx="4121" formatCode="[h]:mm:ss">
                  <c:v>1.7733101851851851</c:v>
                </c:pt>
                <c:pt idx="4122" formatCode="[h]:mm:ss">
                  <c:v>1.7737384259259259</c:v>
                </c:pt>
                <c:pt idx="4123" formatCode="[h]:mm:ss">
                  <c:v>1.7741782407407407</c:v>
                </c:pt>
                <c:pt idx="4124" formatCode="[h]:mm:ss">
                  <c:v>1.7746064814814815</c:v>
                </c:pt>
                <c:pt idx="4125" formatCode="[h]:mm:ss">
                  <c:v>1.7750462962962963</c:v>
                </c:pt>
                <c:pt idx="4126" formatCode="[h]:mm:ss">
                  <c:v>1.7754745370370371</c:v>
                </c:pt>
                <c:pt idx="4127" formatCode="[h]:mm:ss">
                  <c:v>1.7759027777777778</c:v>
                </c:pt>
                <c:pt idx="4128" formatCode="[h]:mm:ss">
                  <c:v>1.7763425925925926</c:v>
                </c:pt>
                <c:pt idx="4129" formatCode="[h]:mm:ss">
                  <c:v>1.7767708333333334</c:v>
                </c:pt>
                <c:pt idx="4130" formatCode="[h]:mm:ss">
                  <c:v>1.7771643518518518</c:v>
                </c:pt>
                <c:pt idx="4131" formatCode="[h]:mm:ss">
                  <c:v>1.7776041666666667</c:v>
                </c:pt>
                <c:pt idx="4132" formatCode="[h]:mm:ss">
                  <c:v>1.7780324074074074</c:v>
                </c:pt>
                <c:pt idx="4133" formatCode="[h]:mm:ss">
                  <c:v>1.7784722222222222</c:v>
                </c:pt>
                <c:pt idx="4134" formatCode="[h]:mm:ss">
                  <c:v>1.778900462962963</c:v>
                </c:pt>
                <c:pt idx="4135" formatCode="[h]:mm:ss">
                  <c:v>1.7793287037037038</c:v>
                </c:pt>
                <c:pt idx="4136" formatCode="[h]:mm:ss">
                  <c:v>1.7797685185185186</c:v>
                </c:pt>
                <c:pt idx="4137" formatCode="[h]:mm:ss">
                  <c:v>1.7801967592592594</c:v>
                </c:pt>
                <c:pt idx="4138" formatCode="[h]:mm:ss">
                  <c:v>1.7806249999999999</c:v>
                </c:pt>
                <c:pt idx="4139" formatCode="[h]:mm:ss">
                  <c:v>1.7810300925925926</c:v>
                </c:pt>
                <c:pt idx="4140" formatCode="[h]:mm:ss">
                  <c:v>1.7814583333333334</c:v>
                </c:pt>
                <c:pt idx="4141" formatCode="[h]:mm:ss">
                  <c:v>1.7818865740740741</c:v>
                </c:pt>
                <c:pt idx="4142" formatCode="[h]:mm:ss">
                  <c:v>1.7823263888888889</c:v>
                </c:pt>
                <c:pt idx="4143" formatCode="[h]:mm:ss">
                  <c:v>1.7827546296296297</c:v>
                </c:pt>
                <c:pt idx="4144" formatCode="[h]:mm:ss">
                  <c:v>1.7831944444444445</c:v>
                </c:pt>
                <c:pt idx="4145" formatCode="[h]:mm:ss">
                  <c:v>1.7836226851851851</c:v>
                </c:pt>
                <c:pt idx="4146" formatCode="[h]:mm:ss">
                  <c:v>1.7840509259259258</c:v>
                </c:pt>
                <c:pt idx="4147" formatCode="[h]:mm:ss">
                  <c:v>1.7844907407407407</c:v>
                </c:pt>
                <c:pt idx="4148" formatCode="[h]:mm:ss">
                  <c:v>1.7849189814814814</c:v>
                </c:pt>
                <c:pt idx="4149" formatCode="[h]:mm:ss">
                  <c:v>1.7853587962962962</c:v>
                </c:pt>
                <c:pt idx="4150" formatCode="[h]:mm:ss">
                  <c:v>1.785787037037037</c:v>
                </c:pt>
                <c:pt idx="4151" formatCode="[h]:mm:ss">
                  <c:v>1.7862152777777778</c:v>
                </c:pt>
                <c:pt idx="4152" formatCode="[h]:mm:ss">
                  <c:v>1.7866550925925926</c:v>
                </c:pt>
                <c:pt idx="4153" formatCode="[h]:mm:ss">
                  <c:v>1.7870833333333334</c:v>
                </c:pt>
                <c:pt idx="4154" formatCode="[h]:mm:ss">
                  <c:v>1.7875231481481482</c:v>
                </c:pt>
                <c:pt idx="4155" formatCode="[h]:mm:ss">
                  <c:v>1.7879513888888889</c:v>
                </c:pt>
                <c:pt idx="4156" formatCode="[h]:mm:ss">
                  <c:v>1.7883796296296297</c:v>
                </c:pt>
                <c:pt idx="4157" formatCode="[h]:mm:ss">
                  <c:v>1.7888194444444445</c:v>
                </c:pt>
                <c:pt idx="4158" formatCode="[h]:mm:ss">
                  <c:v>1.7892476851851853</c:v>
                </c:pt>
                <c:pt idx="4159" formatCode="[h]:mm:ss">
                  <c:v>1.7896759259259258</c:v>
                </c:pt>
                <c:pt idx="4160" formatCode="[h]:mm:ss">
                  <c:v>1.7901157407407406</c:v>
                </c:pt>
                <c:pt idx="4161" formatCode="[h]:mm:ss">
                  <c:v>1.7905439814814814</c:v>
                </c:pt>
                <c:pt idx="4162" formatCode="[h]:mm:ss">
                  <c:v>1.7909837962962962</c:v>
                </c:pt>
                <c:pt idx="4163" formatCode="[h]:mm:ss">
                  <c:v>1.791412037037037</c:v>
                </c:pt>
                <c:pt idx="4164" formatCode="[h]:mm:ss">
                  <c:v>1.7918402777777778</c:v>
                </c:pt>
                <c:pt idx="4165" formatCode="[h]:mm:ss">
                  <c:v>1.7922453703703705</c:v>
                </c:pt>
                <c:pt idx="4166" formatCode="[h]:mm:ss">
                  <c:v>1.792673611111111</c:v>
                </c:pt>
                <c:pt idx="4167" formatCode="[h]:mm:ss">
                  <c:v>1.7931018518518518</c:v>
                </c:pt>
                <c:pt idx="4168" formatCode="[h]:mm:ss">
                  <c:v>1.7935416666666666</c:v>
                </c:pt>
                <c:pt idx="4169" formatCode="[h]:mm:ss">
                  <c:v>1.7939699074074074</c:v>
                </c:pt>
                <c:pt idx="4170" formatCode="[h]:mm:ss">
                  <c:v>1.7944097222222222</c:v>
                </c:pt>
                <c:pt idx="4171" formatCode="[h]:mm:ss">
                  <c:v>1.7948379629629629</c:v>
                </c:pt>
                <c:pt idx="4172" formatCode="[h]:mm:ss">
                  <c:v>1.7952662037037037</c:v>
                </c:pt>
                <c:pt idx="4173" formatCode="[h]:mm:ss">
                  <c:v>1.7957060185185185</c:v>
                </c:pt>
                <c:pt idx="4174" formatCode="[h]:mm:ss">
                  <c:v>1.7961342592592593</c:v>
                </c:pt>
                <c:pt idx="4175" formatCode="[h]:mm:ss">
                  <c:v>1.7965740740740741</c:v>
                </c:pt>
                <c:pt idx="4176" formatCode="[h]:mm:ss">
                  <c:v>1.7970023148148149</c:v>
                </c:pt>
                <c:pt idx="4177" formatCode="[h]:mm:ss">
                  <c:v>1.7974305555555556</c:v>
                </c:pt>
                <c:pt idx="4178" formatCode="[h]:mm:ss">
                  <c:v>1.7978703703703705</c:v>
                </c:pt>
                <c:pt idx="4179" formatCode="[h]:mm:ss">
                  <c:v>1.798298611111111</c:v>
                </c:pt>
                <c:pt idx="4180" formatCode="[h]:mm:ss">
                  <c:v>1.798738425925926</c:v>
                </c:pt>
                <c:pt idx="4181" formatCode="[h]:mm:ss">
                  <c:v>1.7991666666666666</c:v>
                </c:pt>
                <c:pt idx="4182" formatCode="[h]:mm:ss">
                  <c:v>1.7995949074074074</c:v>
                </c:pt>
                <c:pt idx="4183" formatCode="[h]:mm:ss">
                  <c:v>1.8000347222222222</c:v>
                </c:pt>
                <c:pt idx="4184" formatCode="[h]:mm:ss">
                  <c:v>1.8004629629629629</c:v>
                </c:pt>
                <c:pt idx="4185" formatCode="[h]:mm:ss">
                  <c:v>1.8009027777777777</c:v>
                </c:pt>
                <c:pt idx="4186" formatCode="[h]:mm:ss">
                  <c:v>1.8013310185185185</c:v>
                </c:pt>
                <c:pt idx="4187" formatCode="[h]:mm:ss">
                  <c:v>1.8017592592592593</c:v>
                </c:pt>
                <c:pt idx="4188" formatCode="[h]:mm:ss">
                  <c:v>1.8021643518518518</c:v>
                </c:pt>
                <c:pt idx="4189" formatCode="[h]:mm:ss">
                  <c:v>1.8025925925925925</c:v>
                </c:pt>
                <c:pt idx="4190" formatCode="[h]:mm:ss">
                  <c:v>1.8030208333333333</c:v>
                </c:pt>
                <c:pt idx="4191" formatCode="[h]:mm:ss">
                  <c:v>1.8034606481481481</c:v>
                </c:pt>
                <c:pt idx="4192" formatCode="[h]:mm:ss">
                  <c:v>1.8038888888888889</c:v>
                </c:pt>
                <c:pt idx="4193" formatCode="[h]:mm:ss">
                  <c:v>1.8043171296296296</c:v>
                </c:pt>
                <c:pt idx="4194" formatCode="[h]:mm:ss">
                  <c:v>1.8047569444444445</c:v>
                </c:pt>
                <c:pt idx="4195" formatCode="[h]:mm:ss">
                  <c:v>1.8051851851851852</c:v>
                </c:pt>
                <c:pt idx="4196" formatCode="[h]:mm:ss">
                  <c:v>1.805625</c:v>
                </c:pt>
                <c:pt idx="4197" formatCode="[h]:mm:ss">
                  <c:v>1.8060532407407408</c:v>
                </c:pt>
                <c:pt idx="4198" formatCode="[h]:mm:ss">
                  <c:v>1.8064814814814816</c:v>
                </c:pt>
                <c:pt idx="4199" formatCode="[h]:mm:ss">
                  <c:v>1.806886574074074</c:v>
                </c:pt>
                <c:pt idx="4200" formatCode="[h]:mm:ss">
                  <c:v>1.8073148148148148</c:v>
                </c:pt>
                <c:pt idx="4201" formatCode="[h]:mm:ss">
                  <c:v>1.8077430555555556</c:v>
                </c:pt>
                <c:pt idx="4202" formatCode="[h]:mm:ss">
                  <c:v>1.8081828703703704</c:v>
                </c:pt>
                <c:pt idx="4203" formatCode="[h]:mm:ss">
                  <c:v>1.8086111111111112</c:v>
                </c:pt>
                <c:pt idx="4204" formatCode="[h]:mm:ss">
                  <c:v>1.809050925925926</c:v>
                </c:pt>
                <c:pt idx="4205" formatCode="[h]:mm:ss">
                  <c:v>1.8094791666666667</c:v>
                </c:pt>
                <c:pt idx="4206" formatCode="[h]:mm:ss">
                  <c:v>1.8099074074074073</c:v>
                </c:pt>
                <c:pt idx="4207" formatCode="[h]:mm:ss">
                  <c:v>1.8103472222222223</c:v>
                </c:pt>
                <c:pt idx="4208" formatCode="[h]:mm:ss">
                  <c:v>1.8107754629629629</c:v>
                </c:pt>
                <c:pt idx="4209" formatCode="[h]:mm:ss">
                  <c:v>1.8112152777777777</c:v>
                </c:pt>
                <c:pt idx="4210" formatCode="[h]:mm:ss">
                  <c:v>1.8116435185185185</c:v>
                </c:pt>
                <c:pt idx="4211" formatCode="[h]:mm:ss">
                  <c:v>1.8120717592592592</c:v>
                </c:pt>
                <c:pt idx="4212" formatCode="[h]:mm:ss">
                  <c:v>1.812511574074074</c:v>
                </c:pt>
                <c:pt idx="4213" formatCode="[h]:mm:ss">
                  <c:v>1.8129398148148148</c:v>
                </c:pt>
                <c:pt idx="4214" formatCode="[h]:mm:ss">
                  <c:v>1.8133796296296296</c:v>
                </c:pt>
                <c:pt idx="4215" formatCode="[h]:mm:ss">
                  <c:v>1.8138078703703704</c:v>
                </c:pt>
                <c:pt idx="4216" formatCode="[h]:mm:ss">
                  <c:v>1.8142361111111112</c:v>
                </c:pt>
                <c:pt idx="4217" formatCode="[h]:mm:ss">
                  <c:v>1.814675925925926</c:v>
                </c:pt>
                <c:pt idx="4218" formatCode="[h]:mm:ss">
                  <c:v>1.8151041666666667</c:v>
                </c:pt>
                <c:pt idx="4219" formatCode="[h]:mm:ss">
                  <c:v>1.8155324074074075</c:v>
                </c:pt>
                <c:pt idx="4220" formatCode="[h]:mm:ss">
                  <c:v>1.8159722222222223</c:v>
                </c:pt>
                <c:pt idx="4221" formatCode="[h]:mm:ss">
                  <c:v>1.8164004629629629</c:v>
                </c:pt>
                <c:pt idx="4222" formatCode="[h]:mm:ss">
                  <c:v>1.8168402777777777</c:v>
                </c:pt>
                <c:pt idx="4223" formatCode="[h]:mm:ss">
                  <c:v>1.8172685185185184</c:v>
                </c:pt>
                <c:pt idx="4224" formatCode="[h]:mm:ss">
                  <c:v>1.8176967592592592</c:v>
                </c:pt>
                <c:pt idx="4225" formatCode="[h]:mm:ss">
                  <c:v>1.818136574074074</c:v>
                </c:pt>
                <c:pt idx="4226" formatCode="[h]:mm:ss">
                  <c:v>1.8185648148148148</c:v>
                </c:pt>
                <c:pt idx="4227" formatCode="[h]:mm:ss">
                  <c:v>1.8190046296296296</c:v>
                </c:pt>
                <c:pt idx="4228" formatCode="[h]:mm:ss">
                  <c:v>1.8194328703703704</c:v>
                </c:pt>
                <c:pt idx="4229" formatCode="[h]:mm:ss">
                  <c:v>1.8198611111111112</c:v>
                </c:pt>
                <c:pt idx="4230" formatCode="[h]:mm:ss">
                  <c:v>1.820300925925926</c:v>
                </c:pt>
                <c:pt idx="4231" formatCode="[h]:mm:ss">
                  <c:v>1.8207291666666667</c:v>
                </c:pt>
                <c:pt idx="4232" formatCode="[h]:mm:ss">
                  <c:v>1.8211226851851852</c:v>
                </c:pt>
                <c:pt idx="4233" formatCode="[h]:mm:ss">
                  <c:v>1.8215625</c:v>
                </c:pt>
                <c:pt idx="4234" formatCode="[h]:mm:ss">
                  <c:v>1.8219907407407407</c:v>
                </c:pt>
                <c:pt idx="4235" formatCode="[h]:mm:ss">
                  <c:v>1.8224305555555556</c:v>
                </c:pt>
                <c:pt idx="4236" formatCode="[h]:mm:ss">
                  <c:v>1.8228587962962963</c:v>
                </c:pt>
                <c:pt idx="4237" formatCode="[h]:mm:ss">
                  <c:v>1.8232870370370371</c:v>
                </c:pt>
                <c:pt idx="4238" formatCode="[h]:mm:ss">
                  <c:v>1.8237268518518519</c:v>
                </c:pt>
                <c:pt idx="4239" formatCode="[h]:mm:ss">
                  <c:v>1.8241550925925927</c:v>
                </c:pt>
                <c:pt idx="4240" formatCode="[h]:mm:ss">
                  <c:v>1.8245833333333332</c:v>
                </c:pt>
                <c:pt idx="4241" formatCode="[h]:mm:ss">
                  <c:v>1.8250231481481483</c:v>
                </c:pt>
                <c:pt idx="4242" formatCode="[h]:mm:ss">
                  <c:v>1.8254513888888888</c:v>
                </c:pt>
                <c:pt idx="4243" formatCode="[h]:mm:ss">
                  <c:v>1.8258912037037036</c:v>
                </c:pt>
                <c:pt idx="4244" formatCode="[h]:mm:ss">
                  <c:v>1.8263194444444444</c:v>
                </c:pt>
                <c:pt idx="4245" formatCode="[h]:mm:ss">
                  <c:v>1.8267476851851852</c:v>
                </c:pt>
                <c:pt idx="4246" formatCode="[h]:mm:ss">
                  <c:v>1.8271875</c:v>
                </c:pt>
                <c:pt idx="4247" formatCode="[h]:mm:ss">
                  <c:v>1.8276157407407407</c:v>
                </c:pt>
                <c:pt idx="4248" formatCode="[h]:mm:ss">
                  <c:v>1.8280555555555555</c:v>
                </c:pt>
                <c:pt idx="4249" formatCode="[h]:mm:ss">
                  <c:v>1.8284837962962963</c:v>
                </c:pt>
                <c:pt idx="4250" formatCode="[h]:mm:ss">
                  <c:v>1.8289120370370371</c:v>
                </c:pt>
                <c:pt idx="4251" formatCode="[h]:mm:ss">
                  <c:v>1.8293518518518519</c:v>
                </c:pt>
                <c:pt idx="4252" formatCode="[h]:mm:ss">
                  <c:v>1.8297800925925927</c:v>
                </c:pt>
                <c:pt idx="4253" formatCode="[h]:mm:ss">
                  <c:v>1.8302199074074075</c:v>
                </c:pt>
                <c:pt idx="4254" formatCode="[h]:mm:ss">
                  <c:v>1.8306481481481482</c:v>
                </c:pt>
                <c:pt idx="4255" formatCode="[h]:mm:ss">
                  <c:v>1.8310416666666667</c:v>
                </c:pt>
                <c:pt idx="4256" formatCode="[h]:mm:ss">
                  <c:v>1.8314814814814815</c:v>
                </c:pt>
                <c:pt idx="4257" formatCode="[h]:mm:ss">
                  <c:v>1.8318749999999999</c:v>
                </c:pt>
                <c:pt idx="4258" formatCode="[h]:mm:ss">
                  <c:v>1.8322685185185186</c:v>
                </c:pt>
                <c:pt idx="4259" formatCode="[h]:mm:ss">
                  <c:v>1.8326967592592593</c:v>
                </c:pt>
                <c:pt idx="4260" formatCode="[h]:mm:ss">
                  <c:v>1.8331018518518518</c:v>
                </c:pt>
                <c:pt idx="4261" formatCode="[h]:mm:ss">
                  <c:v>1.8335300925925926</c:v>
                </c:pt>
                <c:pt idx="4262" formatCode="[h]:mm:ss">
                  <c:v>1.8339583333333334</c:v>
                </c:pt>
                <c:pt idx="4263" formatCode="[h]:mm:ss">
                  <c:v>1.8343634259259258</c:v>
                </c:pt>
                <c:pt idx="4264" formatCode="[h]:mm:ss">
                  <c:v>1.8347916666666666</c:v>
                </c:pt>
                <c:pt idx="4265" formatCode="[h]:mm:ss">
                  <c:v>1.8352199074074074</c:v>
                </c:pt>
                <c:pt idx="4266" formatCode="[h]:mm:ss">
                  <c:v>1.8356597222222222</c:v>
                </c:pt>
                <c:pt idx="4267" formatCode="[h]:mm:ss">
                  <c:v>1.8360879629629629</c:v>
                </c:pt>
                <c:pt idx="4268" formatCode="[h]:mm:ss">
                  <c:v>1.8365277777777778</c:v>
                </c:pt>
                <c:pt idx="4269" formatCode="[h]:mm:ss">
                  <c:v>1.8369560185185185</c:v>
                </c:pt>
                <c:pt idx="4270" formatCode="[h]:mm:ss">
                  <c:v>1.8373842592592593</c:v>
                </c:pt>
                <c:pt idx="4271" formatCode="[h]:mm:ss">
                  <c:v>1.8378240740740741</c:v>
                </c:pt>
                <c:pt idx="4272" formatCode="[h]:mm:ss">
                  <c:v>1.8382523148148149</c:v>
                </c:pt>
                <c:pt idx="4273" formatCode="[h]:mm:ss">
                  <c:v>1.8386921296296297</c:v>
                </c:pt>
                <c:pt idx="4274" formatCode="[h]:mm:ss">
                  <c:v>1.8390856481481481</c:v>
                </c:pt>
                <c:pt idx="4275" formatCode="[h]:mm:ss">
                  <c:v>1.8395138888888889</c:v>
                </c:pt>
                <c:pt idx="4276" formatCode="[h]:mm:ss">
                  <c:v>1.8399537037037037</c:v>
                </c:pt>
                <c:pt idx="4277" formatCode="[h]:mm:ss">
                  <c:v>1.8403819444444445</c:v>
                </c:pt>
                <c:pt idx="4278" formatCode="[h]:mm:ss">
                  <c:v>1.8408101851851852</c:v>
                </c:pt>
                <c:pt idx="4279" formatCode="[h]:mm:ss">
                  <c:v>1.8412500000000001</c:v>
                </c:pt>
                <c:pt idx="4280" formatCode="[h]:mm:ss">
                  <c:v>1.8416782407407408</c:v>
                </c:pt>
                <c:pt idx="4281" formatCode="[h]:mm:ss">
                  <c:v>1.8421180555555556</c:v>
                </c:pt>
                <c:pt idx="4282" formatCode="[h]:mm:ss">
                  <c:v>1.8425462962962964</c:v>
                </c:pt>
                <c:pt idx="4283" formatCode="[h]:mm:ss">
                  <c:v>1.8429398148148148</c:v>
                </c:pt>
                <c:pt idx="4284" formatCode="[h]:mm:ss">
                  <c:v>1.8433796296296296</c:v>
                </c:pt>
                <c:pt idx="4285" formatCode="[h]:mm:ss">
                  <c:v>1.8438078703703704</c:v>
                </c:pt>
                <c:pt idx="4286" formatCode="[h]:mm:ss">
                  <c:v>1.8442361111111112</c:v>
                </c:pt>
                <c:pt idx="4287" formatCode="[h]:mm:ss">
                  <c:v>1.844675925925926</c:v>
                </c:pt>
                <c:pt idx="4288" formatCode="[h]:mm:ss">
                  <c:v>1.8451041666666668</c:v>
                </c:pt>
                <c:pt idx="4289" formatCode="[h]:mm:ss">
                  <c:v>1.8455324074074073</c:v>
                </c:pt>
                <c:pt idx="4290" formatCode="[h]:mm:ss">
                  <c:v>1.8459375</c:v>
                </c:pt>
                <c:pt idx="4291" formatCode="[h]:mm:ss">
                  <c:v>1.8463657407407408</c:v>
                </c:pt>
                <c:pt idx="4292" formatCode="[h]:mm:ss">
                  <c:v>1.8467939814814816</c:v>
                </c:pt>
                <c:pt idx="4293" formatCode="[h]:mm:ss">
                  <c:v>1.8472337962962964</c:v>
                </c:pt>
                <c:pt idx="4294" formatCode="[h]:mm:ss">
                  <c:v>1.8476620370370371</c:v>
                </c:pt>
                <c:pt idx="4295" formatCode="[h]:mm:ss">
                  <c:v>1.8481018518518519</c:v>
                </c:pt>
                <c:pt idx="4296" formatCode="[h]:mm:ss">
                  <c:v>1.8485300925925925</c:v>
                </c:pt>
                <c:pt idx="4297" formatCode="[h]:mm:ss">
                  <c:v>1.8489583333333333</c:v>
                </c:pt>
                <c:pt idx="4298" formatCode="[h]:mm:ss">
                  <c:v>1.8493981481481481</c:v>
                </c:pt>
                <c:pt idx="4299" formatCode="[h]:mm:ss">
                  <c:v>1.8498263888888888</c:v>
                </c:pt>
                <c:pt idx="4300" formatCode="[h]:mm:ss">
                  <c:v>1.8502662037037036</c:v>
                </c:pt>
                <c:pt idx="4301" formatCode="[h]:mm:ss">
                  <c:v>1.8506944444444444</c:v>
                </c:pt>
                <c:pt idx="4302" formatCode="[h]:mm:ss">
                  <c:v>1.8511226851851852</c:v>
                </c:pt>
                <c:pt idx="4303" formatCode="[h]:mm:ss">
                  <c:v>1.8515625</c:v>
                </c:pt>
                <c:pt idx="4304" formatCode="[h]:mm:ss">
                  <c:v>1.8519907407407408</c:v>
                </c:pt>
                <c:pt idx="4305" formatCode="[h]:mm:ss">
                  <c:v>1.8524305555555556</c:v>
                </c:pt>
                <c:pt idx="4306" formatCode="[h]:mm:ss">
                  <c:v>1.8528587962962964</c:v>
                </c:pt>
                <c:pt idx="4307" formatCode="[h]:mm:ss">
                  <c:v>1.8532870370370371</c:v>
                </c:pt>
                <c:pt idx="4308" formatCode="[h]:mm:ss">
                  <c:v>1.8537268518518519</c:v>
                </c:pt>
                <c:pt idx="4309" formatCode="[h]:mm:ss">
                  <c:v>1.8541203703703704</c:v>
                </c:pt>
                <c:pt idx="4310" formatCode="[h]:mm:ss">
                  <c:v>1.8545486111111111</c:v>
                </c:pt>
                <c:pt idx="4311" formatCode="[h]:mm:ss">
                  <c:v>1.8549884259259259</c:v>
                </c:pt>
                <c:pt idx="4312" formatCode="[h]:mm:ss">
                  <c:v>1.8554166666666667</c:v>
                </c:pt>
                <c:pt idx="4313" formatCode="[h]:mm:ss">
                  <c:v>1.8558449074074075</c:v>
                </c:pt>
                <c:pt idx="4314" formatCode="[h]:mm:ss">
                  <c:v>1.8562847222222223</c:v>
                </c:pt>
                <c:pt idx="4315" formatCode="[h]:mm:ss">
                  <c:v>1.8567129629629631</c:v>
                </c:pt>
                <c:pt idx="4316" formatCode="[h]:mm:ss">
                  <c:v>1.8571527777777779</c:v>
                </c:pt>
                <c:pt idx="4317" formatCode="[h]:mm:ss">
                  <c:v>1.8575810185185184</c:v>
                </c:pt>
                <c:pt idx="4318" formatCode="[h]:mm:ss">
                  <c:v>1.8580092592592592</c:v>
                </c:pt>
                <c:pt idx="4319" formatCode="[h]:mm:ss">
                  <c:v>1.858449074074074</c:v>
                </c:pt>
                <c:pt idx="4320" formatCode="[h]:mm:ss">
                  <c:v>1.8588773148148148</c:v>
                </c:pt>
                <c:pt idx="4321" formatCode="[h]:mm:ss">
                  <c:v>1.8593171296296296</c:v>
                </c:pt>
                <c:pt idx="4322" formatCode="[h]:mm:ss">
                  <c:v>1.8597453703703704</c:v>
                </c:pt>
                <c:pt idx="4323" formatCode="[h]:mm:ss">
                  <c:v>1.8601736111111111</c:v>
                </c:pt>
                <c:pt idx="4324" formatCode="[h]:mm:ss">
                  <c:v>1.8605787037037036</c:v>
                </c:pt>
                <c:pt idx="4325" formatCode="[h]:mm:ss">
                  <c:v>1.8610069444444444</c:v>
                </c:pt>
                <c:pt idx="4326" formatCode="[h]:mm:ss">
                  <c:v>1.8614351851851851</c:v>
                </c:pt>
                <c:pt idx="4327" formatCode="[h]:mm:ss">
                  <c:v>1.8618749999999999</c:v>
                </c:pt>
                <c:pt idx="4328" formatCode="[h]:mm:ss">
                  <c:v>1.8622685185185186</c:v>
                </c:pt>
                <c:pt idx="4329" formatCode="[h]:mm:ss">
                  <c:v>1.8626967592592591</c:v>
                </c:pt>
                <c:pt idx="4330" formatCode="[h]:mm:ss">
                  <c:v>1.8631365740740742</c:v>
                </c:pt>
                <c:pt idx="4331" formatCode="[h]:mm:ss">
                  <c:v>1.8635648148148147</c:v>
                </c:pt>
                <c:pt idx="4332" formatCode="[h]:mm:ss">
                  <c:v>1.8640046296296295</c:v>
                </c:pt>
                <c:pt idx="4333" formatCode="[h]:mm:ss">
                  <c:v>1.8644328703703703</c:v>
                </c:pt>
                <c:pt idx="4334" formatCode="[h]:mm:ss">
                  <c:v>1.8648611111111111</c:v>
                </c:pt>
                <c:pt idx="4335" formatCode="[h]:mm:ss">
                  <c:v>1.8652662037037038</c:v>
                </c:pt>
                <c:pt idx="4336" formatCode="[h]:mm:ss">
                  <c:v>1.8656944444444445</c:v>
                </c:pt>
                <c:pt idx="4337" formatCode="[h]:mm:ss">
                  <c:v>1.8661226851851851</c:v>
                </c:pt>
                <c:pt idx="4338" formatCode="[h]:mm:ss">
                  <c:v>1.8665624999999999</c:v>
                </c:pt>
                <c:pt idx="4339" formatCode="[h]:mm:ss">
                  <c:v>1.8669907407407407</c:v>
                </c:pt>
                <c:pt idx="4340" formatCode="[h]:mm:ss">
                  <c:v>1.8674305555555555</c:v>
                </c:pt>
                <c:pt idx="4341" formatCode="[h]:mm:ss">
                  <c:v>1.8678587962962963</c:v>
                </c:pt>
                <c:pt idx="4342" formatCode="[h]:mm:ss">
                  <c:v>1.868287037037037</c:v>
                </c:pt>
                <c:pt idx="4343" formatCode="[h]:mm:ss">
                  <c:v>1.8687268518518518</c:v>
                </c:pt>
                <c:pt idx="4344" formatCode="[h]:mm:ss">
                  <c:v>1.8691203703703703</c:v>
                </c:pt>
                <c:pt idx="4345" formatCode="[h]:mm:ss">
                  <c:v>1.869548611111111</c:v>
                </c:pt>
                <c:pt idx="4346" formatCode="[h]:mm:ss">
                  <c:v>1.8699884259259258</c:v>
                </c:pt>
                <c:pt idx="4347" formatCode="[h]:mm:ss">
                  <c:v>1.8704166666666666</c:v>
                </c:pt>
                <c:pt idx="4348" formatCode="[h]:mm:ss">
                  <c:v>1.8708564814814814</c:v>
                </c:pt>
                <c:pt idx="4349" formatCode="[h]:mm:ss">
                  <c:v>1.8712847222222222</c:v>
                </c:pt>
                <c:pt idx="4350" formatCode="[h]:mm:ss">
                  <c:v>1.871712962962963</c:v>
                </c:pt>
                <c:pt idx="4351" formatCode="[h]:mm:ss">
                  <c:v>1.8721527777777778</c:v>
                </c:pt>
                <c:pt idx="4352" formatCode="[h]:mm:ss">
                  <c:v>1.8725810185185185</c:v>
                </c:pt>
                <c:pt idx="4353" formatCode="[h]:mm:ss">
                  <c:v>1.8730092592592593</c:v>
                </c:pt>
                <c:pt idx="4354" formatCode="[h]:mm:ss">
                  <c:v>1.8734490740740741</c:v>
                </c:pt>
                <c:pt idx="4355" formatCode="[h]:mm:ss">
                  <c:v>1.8738773148148149</c:v>
                </c:pt>
                <c:pt idx="4356" formatCode="[h]:mm:ss">
                  <c:v>1.8743171296296297</c:v>
                </c:pt>
                <c:pt idx="4357" formatCode="[h]:mm:ss">
                  <c:v>1.8747453703703705</c:v>
                </c:pt>
                <c:pt idx="4358" formatCode="[h]:mm:ss">
                  <c:v>1.875173611111111</c:v>
                </c:pt>
                <c:pt idx="4359" formatCode="[h]:mm:ss">
                  <c:v>1.8756134259259258</c:v>
                </c:pt>
                <c:pt idx="4360" formatCode="[h]:mm:ss">
                  <c:v>1.8760416666666666</c:v>
                </c:pt>
                <c:pt idx="4361" formatCode="[h]:mm:ss">
                  <c:v>1.8764814814814814</c:v>
                </c:pt>
                <c:pt idx="4362" formatCode="[h]:mm:ss">
                  <c:v>1.8769097222222222</c:v>
                </c:pt>
                <c:pt idx="4363" formatCode="[h]:mm:ss">
                  <c:v>1.877337962962963</c:v>
                </c:pt>
                <c:pt idx="4364" formatCode="[h]:mm:ss">
                  <c:v>1.8777777777777778</c:v>
                </c:pt>
                <c:pt idx="4365" formatCode="[h]:mm:ss">
                  <c:v>1.8781712962962962</c:v>
                </c:pt>
                <c:pt idx="4366" formatCode="[h]:mm:ss">
                  <c:v>1.878599537037037</c:v>
                </c:pt>
                <c:pt idx="4367" formatCode="[h]:mm:ss">
                  <c:v>1.8790393518518518</c:v>
                </c:pt>
                <c:pt idx="4368" formatCode="[h]:mm:ss">
                  <c:v>1.8794675925925926</c:v>
                </c:pt>
                <c:pt idx="4369" formatCode="[h]:mm:ss">
                  <c:v>1.8799074074074074</c:v>
                </c:pt>
                <c:pt idx="4370" formatCode="[h]:mm:ss">
                  <c:v>1.8803356481481481</c:v>
                </c:pt>
                <c:pt idx="4371" formatCode="[h]:mm:ss">
                  <c:v>1.8807638888888889</c:v>
                </c:pt>
                <c:pt idx="4372" formatCode="[h]:mm:ss">
                  <c:v>1.8812037037037037</c:v>
                </c:pt>
                <c:pt idx="4373" formatCode="[h]:mm:ss">
                  <c:v>1.8816319444444445</c:v>
                </c:pt>
                <c:pt idx="4374" formatCode="[h]:mm:ss">
                  <c:v>1.8820717592592593</c:v>
                </c:pt>
                <c:pt idx="4375" formatCode="[h]:mm:ss">
                  <c:v>1.8825000000000001</c:v>
                </c:pt>
                <c:pt idx="4376" formatCode="[h]:mm:ss">
                  <c:v>1.8829282407407408</c:v>
                </c:pt>
                <c:pt idx="4377" formatCode="[h]:mm:ss">
                  <c:v>1.8833680555555556</c:v>
                </c:pt>
                <c:pt idx="4378" formatCode="[h]:mm:ss">
                  <c:v>1.8837962962962962</c:v>
                </c:pt>
                <c:pt idx="4379" formatCode="[h]:mm:ss">
                  <c:v>1.884224537037037</c:v>
                </c:pt>
                <c:pt idx="4380" formatCode="[h]:mm:ss">
                  <c:v>1.8846643518518518</c:v>
                </c:pt>
                <c:pt idx="4381" formatCode="[h]:mm:ss">
                  <c:v>1.8850925925925925</c:v>
                </c:pt>
                <c:pt idx="4382" formatCode="[h]:mm:ss">
                  <c:v>1.8855324074074074</c:v>
                </c:pt>
                <c:pt idx="4383" formatCode="[h]:mm:ss">
                  <c:v>1.8859606481481481</c:v>
                </c:pt>
                <c:pt idx="4384" formatCode="[h]:mm:ss">
                  <c:v>1.8863888888888889</c:v>
                </c:pt>
                <c:pt idx="4385" formatCode="[h]:mm:ss">
                  <c:v>1.8868287037037037</c:v>
                </c:pt>
                <c:pt idx="4386" formatCode="[h]:mm:ss">
                  <c:v>1.8872569444444445</c:v>
                </c:pt>
                <c:pt idx="4387" formatCode="[h]:mm:ss">
                  <c:v>1.8876967592592593</c:v>
                </c:pt>
                <c:pt idx="4388" formatCode="[h]:mm:ss">
                  <c:v>1.8881250000000001</c:v>
                </c:pt>
                <c:pt idx="4389" formatCode="[h]:mm:ss">
                  <c:v>1.8885532407407408</c:v>
                </c:pt>
                <c:pt idx="4390" formatCode="[h]:mm:ss">
                  <c:v>1.8889930555555556</c:v>
                </c:pt>
                <c:pt idx="4391" formatCode="[h]:mm:ss">
                  <c:v>1.8894212962962964</c:v>
                </c:pt>
                <c:pt idx="4392" formatCode="[h]:mm:ss">
                  <c:v>1.8898611111111112</c:v>
                </c:pt>
                <c:pt idx="4393" formatCode="[h]:mm:ss">
                  <c:v>1.8902893518518518</c:v>
                </c:pt>
                <c:pt idx="4394" formatCode="[h]:mm:ss">
                  <c:v>1.8907175925925925</c:v>
                </c:pt>
                <c:pt idx="4395" formatCode="[h]:mm:ss">
                  <c:v>1.8911574074074073</c:v>
                </c:pt>
                <c:pt idx="4396" formatCode="[h]:mm:ss">
                  <c:v>1.8915856481481481</c:v>
                </c:pt>
                <c:pt idx="4397" formatCode="[h]:mm:ss">
                  <c:v>1.8919791666666668</c:v>
                </c:pt>
                <c:pt idx="4398" formatCode="[h]:mm:ss">
                  <c:v>1.8924189814814816</c:v>
                </c:pt>
                <c:pt idx="4399" formatCode="[h]:mm:ss">
                  <c:v>1.8928472222222221</c:v>
                </c:pt>
                <c:pt idx="4400" formatCode="[h]:mm:ss">
                  <c:v>1.8932870370370369</c:v>
                </c:pt>
                <c:pt idx="4401" formatCode="[h]:mm:ss">
                  <c:v>1.8937152777777777</c:v>
                </c:pt>
                <c:pt idx="4402" formatCode="[h]:mm:ss">
                  <c:v>1.8941435185185185</c:v>
                </c:pt>
                <c:pt idx="4403" formatCode="[h]:mm:ss">
                  <c:v>1.8945833333333333</c:v>
                </c:pt>
                <c:pt idx="4404" formatCode="[h]:mm:ss">
                  <c:v>1.8950115740740741</c:v>
                </c:pt>
                <c:pt idx="4405" formatCode="[h]:mm:ss">
                  <c:v>1.8954050925925925</c:v>
                </c:pt>
                <c:pt idx="4406" formatCode="[h]:mm:ss">
                  <c:v>1.8958449074074073</c:v>
                </c:pt>
                <c:pt idx="4407" formatCode="[h]:mm:ss">
                  <c:v>1.8962731481481481</c:v>
                </c:pt>
                <c:pt idx="4408" formatCode="[h]:mm:ss">
                  <c:v>1.8966666666666667</c:v>
                </c:pt>
                <c:pt idx="4409" formatCode="[h]:mm:ss">
                  <c:v>1.8971064814814815</c:v>
                </c:pt>
                <c:pt idx="4410" formatCode="[h]:mm:ss">
                  <c:v>1.8975347222222223</c:v>
                </c:pt>
                <c:pt idx="4411" formatCode="[h]:mm:ss">
                  <c:v>1.8979745370370371</c:v>
                </c:pt>
                <c:pt idx="4412" formatCode="[h]:mm:ss">
                  <c:v>1.8984027777777779</c:v>
                </c:pt>
                <c:pt idx="4413" formatCode="[h]:mm:ss">
                  <c:v>1.8988310185185184</c:v>
                </c:pt>
                <c:pt idx="4414" formatCode="[h]:mm:ss">
                  <c:v>1.8992708333333332</c:v>
                </c:pt>
                <c:pt idx="4415" formatCode="[h]:mm:ss">
                  <c:v>1.899699074074074</c:v>
                </c:pt>
                <c:pt idx="4416" formatCode="[h]:mm:ss">
                  <c:v>1.9001273148148148</c:v>
                </c:pt>
                <c:pt idx="4417" formatCode="[h]:mm:ss">
                  <c:v>1.9005671296296296</c:v>
                </c:pt>
                <c:pt idx="4418" formatCode="[h]:mm:ss">
                  <c:v>1.9009953703703704</c:v>
                </c:pt>
                <c:pt idx="4419" formatCode="[h]:mm:ss">
                  <c:v>1.9014351851851852</c:v>
                </c:pt>
                <c:pt idx="4420" formatCode="[h]:mm:ss">
                  <c:v>1.9018634259259259</c:v>
                </c:pt>
                <c:pt idx="4421" formatCode="[h]:mm:ss">
                  <c:v>1.9022916666666667</c:v>
                </c:pt>
                <c:pt idx="4422" formatCode="[h]:mm:ss">
                  <c:v>1.9027314814814815</c:v>
                </c:pt>
                <c:pt idx="4423" formatCode="[h]:mm:ss">
                  <c:v>1.9031597222222223</c:v>
                </c:pt>
                <c:pt idx="4424" formatCode="[h]:mm:ss">
                  <c:v>1.9035995370370371</c:v>
                </c:pt>
                <c:pt idx="4425" formatCode="[h]:mm:ss">
                  <c:v>1.9040277777777779</c:v>
                </c:pt>
                <c:pt idx="4426" formatCode="[h]:mm:ss">
                  <c:v>1.9044560185185184</c:v>
                </c:pt>
                <c:pt idx="4427" formatCode="[h]:mm:ss">
                  <c:v>1.9048958333333332</c:v>
                </c:pt>
                <c:pt idx="4428" formatCode="[h]:mm:ss">
                  <c:v>1.905324074074074</c:v>
                </c:pt>
                <c:pt idx="4429" formatCode="[h]:mm:ss">
                  <c:v>1.9057638888888888</c:v>
                </c:pt>
                <c:pt idx="4430" formatCode="[h]:mm:ss">
                  <c:v>1.9061921296296296</c:v>
                </c:pt>
                <c:pt idx="4431" formatCode="[h]:mm:ss">
                  <c:v>1.9066203703703704</c:v>
                </c:pt>
                <c:pt idx="4432" formatCode="[h]:mm:ss">
                  <c:v>1.9070601851851852</c:v>
                </c:pt>
                <c:pt idx="4433" formatCode="[h]:mm:ss">
                  <c:v>1.9074884259259259</c:v>
                </c:pt>
                <c:pt idx="4434" formatCode="[h]:mm:ss">
                  <c:v>1.9078819444444444</c:v>
                </c:pt>
                <c:pt idx="4435" formatCode="[h]:mm:ss">
                  <c:v>1.9083217592592592</c:v>
                </c:pt>
                <c:pt idx="4436" formatCode="[h]:mm:ss">
                  <c:v>1.9087499999999999</c:v>
                </c:pt>
                <c:pt idx="4437" formatCode="[h]:mm:ss">
                  <c:v>1.9091898148148148</c:v>
                </c:pt>
                <c:pt idx="4438" formatCode="[h]:mm:ss">
                  <c:v>1.9096180555555555</c:v>
                </c:pt>
                <c:pt idx="4439" formatCode="[h]:mm:ss">
                  <c:v>1.9100462962962963</c:v>
                </c:pt>
                <c:pt idx="4440" formatCode="[h]:mm:ss">
                  <c:v>1.9104861111111111</c:v>
                </c:pt>
                <c:pt idx="4441" formatCode="[h]:mm:ss">
                  <c:v>1.9109143518518519</c:v>
                </c:pt>
                <c:pt idx="4442" formatCode="[h]:mm:ss">
                  <c:v>1.9113425925925926</c:v>
                </c:pt>
                <c:pt idx="4443" formatCode="[h]:mm:ss">
                  <c:v>1.9117824074074075</c:v>
                </c:pt>
                <c:pt idx="4444" formatCode="[h]:mm:ss">
                  <c:v>1.9122106481481482</c:v>
                </c:pt>
                <c:pt idx="4445" formatCode="[h]:mm:ss">
                  <c:v>1.912650462962963</c:v>
                </c:pt>
                <c:pt idx="4446" formatCode="[h]:mm:ss">
                  <c:v>1.9130787037037038</c:v>
                </c:pt>
                <c:pt idx="4447" formatCode="[h]:mm:ss">
                  <c:v>1.9135069444444444</c:v>
                </c:pt>
                <c:pt idx="4448" formatCode="[h]:mm:ss">
                  <c:v>1.9139467592592592</c:v>
                </c:pt>
                <c:pt idx="4449" formatCode="[h]:mm:ss">
                  <c:v>1.9143749999999999</c:v>
                </c:pt>
                <c:pt idx="4450" formatCode="[h]:mm:ss">
                  <c:v>1.9148148148148147</c:v>
                </c:pt>
                <c:pt idx="4451" formatCode="[h]:mm:ss">
                  <c:v>1.9152083333333334</c:v>
                </c:pt>
                <c:pt idx="4452" formatCode="[h]:mm:ss">
                  <c:v>1.9156365740740742</c:v>
                </c:pt>
                <c:pt idx="4453" formatCode="[h]:mm:ss">
                  <c:v>1.916076388888889</c:v>
                </c:pt>
                <c:pt idx="4454" formatCode="[h]:mm:ss">
                  <c:v>1.9165046296296295</c:v>
                </c:pt>
                <c:pt idx="4455" formatCode="[h]:mm:ss">
                  <c:v>1.9169328703703703</c:v>
                </c:pt>
                <c:pt idx="4456" formatCode="[h]:mm:ss">
                  <c:v>1.917337962962963</c:v>
                </c:pt>
                <c:pt idx="4457" formatCode="[h]:mm:ss">
                  <c:v>1.9177662037037038</c:v>
                </c:pt>
                <c:pt idx="4458" formatCode="[h]:mm:ss">
                  <c:v>1.9181944444444445</c:v>
                </c:pt>
                <c:pt idx="4459" formatCode="[h]:mm:ss">
                  <c:v>1.9186342592592593</c:v>
                </c:pt>
                <c:pt idx="4460" formatCode="[h]:mm:ss">
                  <c:v>1.9190624999999999</c:v>
                </c:pt>
                <c:pt idx="4461" formatCode="[h]:mm:ss">
                  <c:v>1.9195023148148149</c:v>
                </c:pt>
                <c:pt idx="4462" formatCode="[h]:mm:ss">
                  <c:v>1.9199305555555555</c:v>
                </c:pt>
                <c:pt idx="4463" formatCode="[h]:mm:ss">
                  <c:v>1.9203240740740741</c:v>
                </c:pt>
                <c:pt idx="4464" formatCode="[h]:mm:ss">
                  <c:v>1.9207638888888889</c:v>
                </c:pt>
                <c:pt idx="4465" formatCode="[h]:mm:ss">
                  <c:v>1.9211921296296297</c:v>
                </c:pt>
                <c:pt idx="4466" formatCode="[h]:mm:ss">
                  <c:v>1.9216203703703705</c:v>
                </c:pt>
                <c:pt idx="4467" formatCode="[h]:mm:ss">
                  <c:v>1.9220601851851853</c:v>
                </c:pt>
                <c:pt idx="4468" formatCode="[h]:mm:ss">
                  <c:v>1.9224884259259258</c:v>
                </c:pt>
                <c:pt idx="4469" formatCode="[h]:mm:ss">
                  <c:v>1.9229282407407406</c:v>
                </c:pt>
                <c:pt idx="4470" formatCode="[h]:mm:ss">
                  <c:v>1.9233564814814814</c:v>
                </c:pt>
                <c:pt idx="4471" formatCode="[h]:mm:ss">
                  <c:v>1.9237847222222222</c:v>
                </c:pt>
                <c:pt idx="4472" formatCode="[h]:mm:ss">
                  <c:v>1.924224537037037</c:v>
                </c:pt>
                <c:pt idx="4473" formatCode="[h]:mm:ss">
                  <c:v>1.9246527777777778</c:v>
                </c:pt>
                <c:pt idx="4474" formatCode="[h]:mm:ss">
                  <c:v>1.9250810185185185</c:v>
                </c:pt>
                <c:pt idx="4475" formatCode="[h]:mm:ss">
                  <c:v>1.925486111111111</c:v>
                </c:pt>
                <c:pt idx="4476" formatCode="[h]:mm:ss">
                  <c:v>1.9259143518518518</c:v>
                </c:pt>
                <c:pt idx="4477" formatCode="[h]:mm:ss">
                  <c:v>1.9263078703703704</c:v>
                </c:pt>
                <c:pt idx="4478" formatCode="[h]:mm:ss">
                  <c:v>1.9267476851851852</c:v>
                </c:pt>
                <c:pt idx="4479" formatCode="[h]:mm:ss">
                  <c:v>1.927175925925926</c:v>
                </c:pt>
                <c:pt idx="4480" formatCode="[h]:mm:ss">
                  <c:v>1.9276157407407408</c:v>
                </c:pt>
                <c:pt idx="4481" formatCode="[h]:mm:ss">
                  <c:v>1.9280439814814814</c:v>
                </c:pt>
                <c:pt idx="4482" formatCode="[h]:mm:ss">
                  <c:v>1.9284722222222221</c:v>
                </c:pt>
                <c:pt idx="4483" formatCode="[h]:mm:ss">
                  <c:v>1.928912037037037</c:v>
                </c:pt>
                <c:pt idx="4484" formatCode="[h]:mm:ss">
                  <c:v>1.9293402777777777</c:v>
                </c:pt>
                <c:pt idx="4485" formatCode="[h]:mm:ss">
                  <c:v>1.9297685185185185</c:v>
                </c:pt>
                <c:pt idx="4486" formatCode="[h]:mm:ss">
                  <c:v>1.9302083333333333</c:v>
                </c:pt>
                <c:pt idx="4487" formatCode="[h]:mm:ss">
                  <c:v>1.9306365740740741</c:v>
                </c:pt>
                <c:pt idx="4488" formatCode="[h]:mm:ss">
                  <c:v>1.9310763888888889</c:v>
                </c:pt>
                <c:pt idx="4489" formatCode="[h]:mm:ss">
                  <c:v>1.9315046296296297</c:v>
                </c:pt>
                <c:pt idx="4490" formatCode="[h]:mm:ss">
                  <c:v>1.9319328703703704</c:v>
                </c:pt>
                <c:pt idx="4491" formatCode="[h]:mm:ss">
                  <c:v>1.9323726851851852</c:v>
                </c:pt>
                <c:pt idx="4492" formatCode="[h]:mm:ss">
                  <c:v>1.932800925925926</c:v>
                </c:pt>
                <c:pt idx="4493" formatCode="[h]:mm:ss">
                  <c:v>1.9331944444444444</c:v>
                </c:pt>
                <c:pt idx="4494" formatCode="[h]:mm:ss">
                  <c:v>1.9336342592592592</c:v>
                </c:pt>
                <c:pt idx="4495" formatCode="[h]:mm:ss">
                  <c:v>1.9340625</c:v>
                </c:pt>
                <c:pt idx="4496" formatCode="[h]:mm:ss">
                  <c:v>1.9345023148148148</c:v>
                </c:pt>
                <c:pt idx="4497" formatCode="[h]:mm:ss">
                  <c:v>1.9349305555555556</c:v>
                </c:pt>
                <c:pt idx="4498" formatCode="[h]:mm:ss">
                  <c:v>1.9353587962962964</c:v>
                </c:pt>
                <c:pt idx="4499" formatCode="[h]:mm:ss">
                  <c:v>1.9357986111111112</c:v>
                </c:pt>
                <c:pt idx="4500" formatCode="[h]:mm:ss">
                  <c:v>1.9361921296296296</c:v>
                </c:pt>
                <c:pt idx="4501" formatCode="[h]:mm:ss">
                  <c:v>1.9366203703703704</c:v>
                </c:pt>
                <c:pt idx="4502" formatCode="[h]:mm:ss">
                  <c:v>1.9370601851851852</c:v>
                </c:pt>
                <c:pt idx="4503" formatCode="[h]:mm:ss">
                  <c:v>1.937488425925926</c:v>
                </c:pt>
                <c:pt idx="4504" formatCode="[h]:mm:ss">
                  <c:v>1.9379282407407408</c:v>
                </c:pt>
                <c:pt idx="4505" formatCode="[h]:mm:ss">
                  <c:v>1.9383217592592592</c:v>
                </c:pt>
                <c:pt idx="4506" formatCode="[h]:mm:ss">
                  <c:v>1.93875</c:v>
                </c:pt>
                <c:pt idx="4507" formatCode="[h]:mm:ss">
                  <c:v>1.9391898148148148</c:v>
                </c:pt>
                <c:pt idx="4508" formatCode="[h]:mm:ss">
                  <c:v>1.9396180555555556</c:v>
                </c:pt>
                <c:pt idx="4509" formatCode="[h]:mm:ss">
                  <c:v>1.9400462962962963</c:v>
                </c:pt>
                <c:pt idx="4510" formatCode="[h]:mm:ss">
                  <c:v>1.9404861111111111</c:v>
                </c:pt>
                <c:pt idx="4511" formatCode="[h]:mm:ss">
                  <c:v>1.9409143518518519</c:v>
                </c:pt>
                <c:pt idx="4512" formatCode="[h]:mm:ss">
                  <c:v>1.9413541666666667</c:v>
                </c:pt>
                <c:pt idx="4513" formatCode="[h]:mm:ss">
                  <c:v>1.9417824074074075</c:v>
                </c:pt>
                <c:pt idx="4514" formatCode="[h]:mm:ss">
                  <c:v>1.9422106481481483</c:v>
                </c:pt>
                <c:pt idx="4515" formatCode="[h]:mm:ss">
                  <c:v>1.9426504629629631</c:v>
                </c:pt>
                <c:pt idx="4516" formatCode="[h]:mm:ss">
                  <c:v>1.9430787037037036</c:v>
                </c:pt>
                <c:pt idx="4517" formatCode="[h]:mm:ss">
                  <c:v>1.9435185185185184</c:v>
                </c:pt>
                <c:pt idx="4518" formatCode="[h]:mm:ss">
                  <c:v>1.9439467592592592</c:v>
                </c:pt>
                <c:pt idx="4519" formatCode="[h]:mm:ss">
                  <c:v>1.944375</c:v>
                </c:pt>
                <c:pt idx="4520" formatCode="[h]:mm:ss">
                  <c:v>1.9448148148148148</c:v>
                </c:pt>
                <c:pt idx="4521" formatCode="[h]:mm:ss">
                  <c:v>1.9452430555555555</c:v>
                </c:pt>
                <c:pt idx="4522" formatCode="[h]:mm:ss">
                  <c:v>1.9456712962962963</c:v>
                </c:pt>
                <c:pt idx="4523" formatCode="[h]:mm:ss">
                  <c:v>1.9461111111111111</c:v>
                </c:pt>
                <c:pt idx="4524" formatCode="[h]:mm:ss">
                  <c:v>1.9465393518518519</c:v>
                </c:pt>
                <c:pt idx="4525" formatCode="[h]:mm:ss">
                  <c:v>1.9469791666666667</c:v>
                </c:pt>
                <c:pt idx="4526" formatCode="[h]:mm:ss">
                  <c:v>1.9474074074074075</c:v>
                </c:pt>
                <c:pt idx="4527" formatCode="[h]:mm:ss">
                  <c:v>1.9478356481481482</c:v>
                </c:pt>
                <c:pt idx="4528" formatCode="[h]:mm:ss">
                  <c:v>1.9482754629629631</c:v>
                </c:pt>
                <c:pt idx="4529" formatCode="[h]:mm:ss">
                  <c:v>1.9487037037037036</c:v>
                </c:pt>
                <c:pt idx="4530" formatCode="[h]:mm:ss">
                  <c:v>1.9491435185185184</c:v>
                </c:pt>
                <c:pt idx="4531" formatCode="[h]:mm:ss">
                  <c:v>1.9495717592592592</c:v>
                </c:pt>
                <c:pt idx="4532" formatCode="[h]:mm:ss">
                  <c:v>1.95</c:v>
                </c:pt>
                <c:pt idx="4533" formatCode="[h]:mm:ss">
                  <c:v>1.9504398148148148</c:v>
                </c:pt>
                <c:pt idx="4534" formatCode="[h]:mm:ss">
                  <c:v>1.9508680555555555</c:v>
                </c:pt>
                <c:pt idx="4535" formatCode="[h]:mm:ss">
                  <c:v>1.9513078703703703</c:v>
                </c:pt>
                <c:pt idx="4536" formatCode="[h]:mm:ss">
                  <c:v>1.9517361111111111</c:v>
                </c:pt>
                <c:pt idx="4537" formatCode="[h]:mm:ss">
                  <c:v>1.9521643518518519</c:v>
                </c:pt>
                <c:pt idx="4538" formatCode="[h]:mm:ss">
                  <c:v>1.9526041666666667</c:v>
                </c:pt>
                <c:pt idx="4539" formatCode="[h]:mm:ss">
                  <c:v>1.9530324074074075</c:v>
                </c:pt>
                <c:pt idx="4540" formatCode="[h]:mm:ss">
                  <c:v>1.9534606481481482</c:v>
                </c:pt>
                <c:pt idx="4541" formatCode="[h]:mm:ss">
                  <c:v>1.953900462962963</c:v>
                </c:pt>
                <c:pt idx="4542" formatCode="[h]:mm:ss">
                  <c:v>1.9543287037037036</c:v>
                </c:pt>
                <c:pt idx="4543" formatCode="[h]:mm:ss">
                  <c:v>1.9547685185185186</c:v>
                </c:pt>
                <c:pt idx="4544" formatCode="[h]:mm:ss">
                  <c:v>1.9551967592592592</c:v>
                </c:pt>
                <c:pt idx="4545" formatCode="[h]:mm:ss">
                  <c:v>1.9556249999999999</c:v>
                </c:pt>
                <c:pt idx="4546" formatCode="[h]:mm:ss">
                  <c:v>1.9560648148148148</c:v>
                </c:pt>
                <c:pt idx="4547" formatCode="[h]:mm:ss">
                  <c:v>1.9564930555555555</c:v>
                </c:pt>
                <c:pt idx="4548" formatCode="[h]:mm:ss">
                  <c:v>1.9569328703703703</c:v>
                </c:pt>
                <c:pt idx="4549" formatCode="[h]:mm:ss">
                  <c:v>1.9573611111111111</c:v>
                </c:pt>
                <c:pt idx="4550" formatCode="[h]:mm:ss">
                  <c:v>1.9577893518518519</c:v>
                </c:pt>
                <c:pt idx="4551" formatCode="[h]:mm:ss">
                  <c:v>1.9582291666666667</c:v>
                </c:pt>
                <c:pt idx="4552" formatCode="[h]:mm:ss">
                  <c:v>1.9586574074074075</c:v>
                </c:pt>
                <c:pt idx="4553" formatCode="[h]:mm:ss">
                  <c:v>1.9590509259259259</c:v>
                </c:pt>
                <c:pt idx="4554" formatCode="[h]:mm:ss">
                  <c:v>1.9594907407407407</c:v>
                </c:pt>
                <c:pt idx="4555" formatCode="[h]:mm:ss">
                  <c:v>1.9599189814814815</c:v>
                </c:pt>
                <c:pt idx="4556" formatCode="[h]:mm:ss">
                  <c:v>1.9603587962962963</c:v>
                </c:pt>
                <c:pt idx="4557" formatCode="[h]:mm:ss">
                  <c:v>1.9607870370370371</c:v>
                </c:pt>
                <c:pt idx="4558" formatCode="[h]:mm:ss">
                  <c:v>1.9611805555555555</c:v>
                </c:pt>
                <c:pt idx="4559" formatCode="[h]:mm:ss">
                  <c:v>1.9615740740740741</c:v>
                </c:pt>
                <c:pt idx="4560" formatCode="[h]:mm:ss">
                  <c:v>1.9620138888888889</c:v>
                </c:pt>
                <c:pt idx="4561" formatCode="[h]:mm:ss">
                  <c:v>1.9624421296296297</c:v>
                </c:pt>
                <c:pt idx="4562" formatCode="[h]:mm:ss">
                  <c:v>1.9628819444444445</c:v>
                </c:pt>
                <c:pt idx="4563" formatCode="[h]:mm:ss">
                  <c:v>1.9633101851851851</c:v>
                </c:pt>
                <c:pt idx="4564" formatCode="[h]:mm:ss">
                  <c:v>1.9637384259259258</c:v>
                </c:pt>
                <c:pt idx="4565" formatCode="[h]:mm:ss">
                  <c:v>1.9641435185185185</c:v>
                </c:pt>
                <c:pt idx="4566" formatCode="[h]:mm:ss">
                  <c:v>1.9645717592592593</c:v>
                </c:pt>
                <c:pt idx="4567" formatCode="[h]:mm:ss">
                  <c:v>1.9650000000000001</c:v>
                </c:pt>
                <c:pt idx="4568" formatCode="[h]:mm:ss">
                  <c:v>1.9654398148148149</c:v>
                </c:pt>
                <c:pt idx="4569" formatCode="[h]:mm:ss">
                  <c:v>1.9658680555555557</c:v>
                </c:pt>
                <c:pt idx="4570" formatCode="[h]:mm:ss">
                  <c:v>1.9663078703703705</c:v>
                </c:pt>
                <c:pt idx="4571" formatCode="[h]:mm:ss">
                  <c:v>1.966736111111111</c:v>
                </c:pt>
                <c:pt idx="4572" formatCode="[h]:mm:ss">
                  <c:v>1.9671643518518518</c:v>
                </c:pt>
                <c:pt idx="4573" formatCode="[h]:mm:ss">
                  <c:v>1.9676041666666666</c:v>
                </c:pt>
                <c:pt idx="4574" formatCode="[h]:mm:ss">
                  <c:v>1.9680324074074074</c:v>
                </c:pt>
                <c:pt idx="4575" formatCode="[h]:mm:ss">
                  <c:v>1.9684722222222222</c:v>
                </c:pt>
                <c:pt idx="4576" formatCode="[h]:mm:ss">
                  <c:v>1.9689004629629629</c:v>
                </c:pt>
                <c:pt idx="4577" formatCode="[h]:mm:ss">
                  <c:v>1.9693287037037037</c:v>
                </c:pt>
                <c:pt idx="4578" formatCode="[h]:mm:ss">
                  <c:v>1.9697685185185185</c:v>
                </c:pt>
                <c:pt idx="4579" formatCode="[h]:mm:ss">
                  <c:v>1.9701967592592593</c:v>
                </c:pt>
                <c:pt idx="4580" formatCode="[h]:mm:ss">
                  <c:v>1.9706365740740741</c:v>
                </c:pt>
                <c:pt idx="4581" formatCode="[h]:mm:ss">
                  <c:v>1.9710648148148149</c:v>
                </c:pt>
                <c:pt idx="4582" formatCode="[h]:mm:ss">
                  <c:v>1.9714930555555557</c:v>
                </c:pt>
                <c:pt idx="4583" formatCode="[h]:mm:ss">
                  <c:v>1.9719328703703705</c:v>
                </c:pt>
                <c:pt idx="4584" formatCode="[h]:mm:ss">
                  <c:v>1.972361111111111</c:v>
                </c:pt>
                <c:pt idx="4585" formatCode="[h]:mm:ss">
                  <c:v>1.9727893518518518</c:v>
                </c:pt>
                <c:pt idx="4586" formatCode="[h]:mm:ss">
                  <c:v>1.9732291666666666</c:v>
                </c:pt>
                <c:pt idx="4587" formatCode="[h]:mm:ss">
                  <c:v>1.9736574074074074</c:v>
                </c:pt>
                <c:pt idx="4588" formatCode="[h]:mm:ss">
                  <c:v>1.9740972222222222</c:v>
                </c:pt>
                <c:pt idx="4589" formatCode="[h]:mm:ss">
                  <c:v>1.9745254629629629</c:v>
                </c:pt>
                <c:pt idx="4590" formatCode="[h]:mm:ss">
                  <c:v>1.9749537037037037</c:v>
                </c:pt>
                <c:pt idx="4591" formatCode="[h]:mm:ss">
                  <c:v>1.9753935185185185</c:v>
                </c:pt>
                <c:pt idx="4592" formatCode="[h]:mm:ss">
                  <c:v>1.9758217592592593</c:v>
                </c:pt>
                <c:pt idx="4593" formatCode="[h]:mm:ss">
                  <c:v>1.9762615740740741</c:v>
                </c:pt>
                <c:pt idx="4594" formatCode="[h]:mm:ss">
                  <c:v>1.9766898148148149</c:v>
                </c:pt>
                <c:pt idx="4595" formatCode="[h]:mm:ss">
                  <c:v>1.9771180555555556</c:v>
                </c:pt>
                <c:pt idx="4596" formatCode="[h]:mm:ss">
                  <c:v>1.9775231481481481</c:v>
                </c:pt>
                <c:pt idx="4597" formatCode="[h]:mm:ss">
                  <c:v>1.9779513888888889</c:v>
                </c:pt>
                <c:pt idx="4598" formatCode="[h]:mm:ss">
                  <c:v>1.9783796296296297</c:v>
                </c:pt>
                <c:pt idx="4599" formatCode="[h]:mm:ss">
                  <c:v>1.9788194444444445</c:v>
                </c:pt>
                <c:pt idx="4600" formatCode="[h]:mm:ss">
                  <c:v>1.9792476851851852</c:v>
                </c:pt>
                <c:pt idx="4601" formatCode="[h]:mm:ss">
                  <c:v>1.9796412037037037</c:v>
                </c:pt>
                <c:pt idx="4602" formatCode="[h]:mm:ss">
                  <c:v>1.9800810185185185</c:v>
                </c:pt>
                <c:pt idx="4603" formatCode="[h]:mm:ss">
                  <c:v>1.9805092592592592</c:v>
                </c:pt>
                <c:pt idx="4604" formatCode="[h]:mm:ss">
                  <c:v>1.9809027777777777</c:v>
                </c:pt>
                <c:pt idx="4605" formatCode="[h]:mm:ss">
                  <c:v>1.9813425925925925</c:v>
                </c:pt>
                <c:pt idx="4606" formatCode="[h]:mm:ss">
                  <c:v>1.9817708333333333</c:v>
                </c:pt>
                <c:pt idx="4607" formatCode="[h]:mm:ss">
                  <c:v>1.9822106481481481</c:v>
                </c:pt>
                <c:pt idx="4608" formatCode="[h]:mm:ss">
                  <c:v>1.9826388888888888</c:v>
                </c:pt>
                <c:pt idx="4609" formatCode="[h]:mm:ss">
                  <c:v>1.9830671296296296</c:v>
                </c:pt>
                <c:pt idx="4610" formatCode="[h]:mm:ss">
                  <c:v>1.9835069444444444</c:v>
                </c:pt>
                <c:pt idx="4611" formatCode="[h]:mm:ss">
                  <c:v>1.9839351851851852</c:v>
                </c:pt>
                <c:pt idx="4612" formatCode="[h]:mm:ss">
                  <c:v>1.984375</c:v>
                </c:pt>
                <c:pt idx="4613" formatCode="[h]:mm:ss">
                  <c:v>1.9847685185185184</c:v>
                </c:pt>
                <c:pt idx="4614" formatCode="[h]:mm:ss">
                  <c:v>1.9851967592592592</c:v>
                </c:pt>
                <c:pt idx="4615" formatCode="[h]:mm:ss">
                  <c:v>1.985636574074074</c:v>
                </c:pt>
                <c:pt idx="4616" formatCode="[h]:mm:ss">
                  <c:v>1.9860648148148148</c:v>
                </c:pt>
                <c:pt idx="4617" formatCode="[h]:mm:ss">
                  <c:v>1.9864930555555556</c:v>
                </c:pt>
                <c:pt idx="4618" formatCode="[h]:mm:ss">
                  <c:v>1.9869328703703704</c:v>
                </c:pt>
                <c:pt idx="4619" formatCode="[h]:mm:ss">
                  <c:v>1.9873611111111111</c:v>
                </c:pt>
                <c:pt idx="4620" formatCode="[h]:mm:ss">
                  <c:v>1.9878009259259259</c:v>
                </c:pt>
                <c:pt idx="4621" formatCode="[h]:mm:ss">
                  <c:v>1.9881944444444444</c:v>
                </c:pt>
                <c:pt idx="4622" formatCode="[h]:mm:ss">
                  <c:v>1.9886226851851851</c:v>
                </c:pt>
                <c:pt idx="4623" formatCode="[h]:mm:ss">
                  <c:v>1.9890625</c:v>
                </c:pt>
                <c:pt idx="4624" formatCode="[h]:mm:ss">
                  <c:v>1.9894907407407407</c:v>
                </c:pt>
                <c:pt idx="4625" formatCode="[h]:mm:ss">
                  <c:v>1.9899189814814815</c:v>
                </c:pt>
                <c:pt idx="4626" formatCode="[h]:mm:ss">
                  <c:v>1.9903587962962963</c:v>
                </c:pt>
                <c:pt idx="4627" formatCode="[h]:mm:ss">
                  <c:v>1.9907870370370371</c:v>
                </c:pt>
                <c:pt idx="4628" formatCode="[h]:mm:ss">
                  <c:v>1.9912152777777778</c:v>
                </c:pt>
                <c:pt idx="4629" formatCode="[h]:mm:ss">
                  <c:v>1.9916550925925927</c:v>
                </c:pt>
                <c:pt idx="4630" formatCode="[h]:mm:ss">
                  <c:v>1.9920833333333334</c:v>
                </c:pt>
                <c:pt idx="4631" formatCode="[h]:mm:ss">
                  <c:v>1.9925231481481482</c:v>
                </c:pt>
                <c:pt idx="4632" formatCode="[h]:mm:ss">
                  <c:v>1.9929513888888888</c:v>
                </c:pt>
                <c:pt idx="4633" formatCode="[h]:mm:ss">
                  <c:v>1.9933796296296296</c:v>
                </c:pt>
                <c:pt idx="4634" formatCode="[h]:mm:ss">
                  <c:v>1.9938194444444444</c:v>
                </c:pt>
                <c:pt idx="4635" formatCode="[h]:mm:ss">
                  <c:v>1.9942476851851851</c:v>
                </c:pt>
                <c:pt idx="4636" formatCode="[h]:mm:ss">
                  <c:v>1.9946874999999999</c:v>
                </c:pt>
                <c:pt idx="4637" formatCode="[h]:mm:ss">
                  <c:v>1.9951157407407407</c:v>
                </c:pt>
                <c:pt idx="4638" formatCode="[h]:mm:ss">
                  <c:v>1.9955439814814815</c:v>
                </c:pt>
                <c:pt idx="4639" formatCode="[h]:mm:ss">
                  <c:v>1.9959837962962963</c:v>
                </c:pt>
                <c:pt idx="4640" formatCode="[h]:mm:ss">
                  <c:v>1.9964120370370371</c:v>
                </c:pt>
                <c:pt idx="4641" formatCode="[h]:mm:ss">
                  <c:v>1.9968518518518519</c:v>
                </c:pt>
                <c:pt idx="4642" formatCode="[h]:mm:ss">
                  <c:v>1.9972800925925926</c:v>
                </c:pt>
                <c:pt idx="4643" formatCode="[h]:mm:ss">
                  <c:v>1.9977083333333334</c:v>
                </c:pt>
                <c:pt idx="4644" formatCode="[h]:mm:ss">
                  <c:v>1.9981481481481482</c:v>
                </c:pt>
                <c:pt idx="4645" formatCode="[h]:mm:ss">
                  <c:v>1.998576388888889</c:v>
                </c:pt>
                <c:pt idx="4646" formatCode="[h]:mm:ss">
                  <c:v>1.9990162037037038</c:v>
                </c:pt>
                <c:pt idx="4647" formatCode="[h]:mm:ss">
                  <c:v>1.9994444444444444</c:v>
                </c:pt>
                <c:pt idx="4648" formatCode="[h]:mm:ss">
                  <c:v>1.9998726851851851</c:v>
                </c:pt>
                <c:pt idx="4649" formatCode="[h]:mm:ss">
                  <c:v>2.0003125000000002</c:v>
                </c:pt>
                <c:pt idx="4650" formatCode="[h]:mm:ss">
                  <c:v>2.0007407407407407</c:v>
                </c:pt>
                <c:pt idx="4651" formatCode="[h]:mm:ss">
                  <c:v>2.0011689814814817</c:v>
                </c:pt>
                <c:pt idx="4652" formatCode="[h]:mm:ss">
                  <c:v>2.0016087962962965</c:v>
                </c:pt>
                <c:pt idx="4653" formatCode="[h]:mm:ss">
                  <c:v>2.0020370370370371</c:v>
                </c:pt>
                <c:pt idx="4654" formatCode="[h]:mm:ss">
                  <c:v>2.0024768518518519</c:v>
                </c:pt>
                <c:pt idx="4655" formatCode="[h]:mm:ss">
                  <c:v>2.0029050925925924</c:v>
                </c:pt>
                <c:pt idx="4656" formatCode="[h]:mm:ss">
                  <c:v>2.0033333333333334</c:v>
                </c:pt>
                <c:pt idx="4657" formatCode="[h]:mm:ss">
                  <c:v>2.0037731481481482</c:v>
                </c:pt>
                <c:pt idx="4658" formatCode="[h]:mm:ss">
                  <c:v>2.0042013888888888</c:v>
                </c:pt>
                <c:pt idx="4659" formatCode="[h]:mm:ss">
                  <c:v>2.0046412037037036</c:v>
                </c:pt>
                <c:pt idx="4660" formatCode="[h]:mm:ss">
                  <c:v>2.0050694444444446</c:v>
                </c:pt>
                <c:pt idx="4661" formatCode="[h]:mm:ss">
                  <c:v>2.0054976851851851</c:v>
                </c:pt>
                <c:pt idx="4662" formatCode="[h]:mm:ss">
                  <c:v>2.0059374999999999</c:v>
                </c:pt>
                <c:pt idx="4663" formatCode="[h]:mm:ss">
                  <c:v>2.0063657407407409</c:v>
                </c:pt>
                <c:pt idx="4664" formatCode="[h]:mm:ss">
                  <c:v>2.0068055555555557</c:v>
                </c:pt>
                <c:pt idx="4665" formatCode="[h]:mm:ss">
                  <c:v>2.0072337962962963</c:v>
                </c:pt>
                <c:pt idx="4666" formatCode="[h]:mm:ss">
                  <c:v>2.0076620370370368</c:v>
                </c:pt>
                <c:pt idx="4667" formatCode="[h]:mm:ss">
                  <c:v>2.0081018518518516</c:v>
                </c:pt>
                <c:pt idx="4668" formatCode="[h]:mm:ss">
                  <c:v>2.0085300925925926</c:v>
                </c:pt>
                <c:pt idx="4669" formatCode="[h]:mm:ss">
                  <c:v>2.0089583333333332</c:v>
                </c:pt>
                <c:pt idx="4670" formatCode="[h]:mm:ss">
                  <c:v>2.009398148148148</c:v>
                </c:pt>
                <c:pt idx="4671" formatCode="[h]:mm:ss">
                  <c:v>2.009826388888889</c:v>
                </c:pt>
                <c:pt idx="4672" formatCode="[h]:mm:ss">
                  <c:v>2.0102662037037038</c:v>
                </c:pt>
                <c:pt idx="4673" formatCode="[h]:mm:ss">
                  <c:v>2.0106944444444443</c:v>
                </c:pt>
                <c:pt idx="4674" formatCode="[h]:mm:ss">
                  <c:v>2.0111226851851853</c:v>
                </c:pt>
                <c:pt idx="4675" formatCode="[h]:mm:ss">
                  <c:v>2.0115625000000001</c:v>
                </c:pt>
                <c:pt idx="4676" formatCode="[h]:mm:ss">
                  <c:v>2.0119907407407407</c:v>
                </c:pt>
                <c:pt idx="4677" formatCode="[h]:mm:ss">
                  <c:v>2.0124305555555555</c:v>
                </c:pt>
                <c:pt idx="4678" formatCode="[h]:mm:ss">
                  <c:v>2.0128587962962965</c:v>
                </c:pt>
                <c:pt idx="4679" formatCode="[h]:mm:ss">
                  <c:v>2.013287037037037</c:v>
                </c:pt>
                <c:pt idx="4680" formatCode="[h]:mm:ss">
                  <c:v>2.0137268518518519</c:v>
                </c:pt>
                <c:pt idx="4681" formatCode="[h]:mm:ss">
                  <c:v>2.0141550925925924</c:v>
                </c:pt>
                <c:pt idx="4682" formatCode="[h]:mm:ss">
                  <c:v>2.0145949074074072</c:v>
                </c:pt>
                <c:pt idx="4683" formatCode="[h]:mm:ss">
                  <c:v>2.0150231481481482</c:v>
                </c:pt>
                <c:pt idx="4684" formatCode="[h]:mm:ss">
                  <c:v>2.0154513888888888</c:v>
                </c:pt>
                <c:pt idx="4685" formatCode="[h]:mm:ss">
                  <c:v>2.0158912037037036</c:v>
                </c:pt>
                <c:pt idx="4686" formatCode="[h]:mm:ss">
                  <c:v>2.0163194444444446</c:v>
                </c:pt>
                <c:pt idx="4687" formatCode="[h]:mm:ss">
                  <c:v>2.0167476851851851</c:v>
                </c:pt>
                <c:pt idx="4688" formatCode="[h]:mm:ss">
                  <c:v>2.0171874999999999</c:v>
                </c:pt>
                <c:pt idx="4689" formatCode="[h]:mm:ss">
                  <c:v>2.0176157407407409</c:v>
                </c:pt>
                <c:pt idx="4690" formatCode="[h]:mm:ss">
                  <c:v>2.0180555555555557</c:v>
                </c:pt>
                <c:pt idx="4691" formatCode="[h]:mm:ss">
                  <c:v>2.0184837962962963</c:v>
                </c:pt>
                <c:pt idx="4692" formatCode="[h]:mm:ss">
                  <c:v>2.0189120370370373</c:v>
                </c:pt>
                <c:pt idx="4693" formatCode="[h]:mm:ss">
                  <c:v>2.0193171296296297</c:v>
                </c:pt>
                <c:pt idx="4694" formatCode="[h]:mm:ss">
                  <c:v>2.0197453703703703</c:v>
                </c:pt>
                <c:pt idx="4695" formatCode="[h]:mm:ss">
                  <c:v>2.0201736111111113</c:v>
                </c:pt>
                <c:pt idx="4696" formatCode="[h]:mm:ss">
                  <c:v>2.0206134259259261</c:v>
                </c:pt>
                <c:pt idx="4697" formatCode="[h]:mm:ss">
                  <c:v>2.0210069444444443</c:v>
                </c:pt>
                <c:pt idx="4698" formatCode="[h]:mm:ss">
                  <c:v>2.0214351851851853</c:v>
                </c:pt>
                <c:pt idx="4699" formatCode="[h]:mm:ss">
                  <c:v>2.0218750000000001</c:v>
                </c:pt>
                <c:pt idx="4700" formatCode="[h]:mm:ss">
                  <c:v>2.0223032407407406</c:v>
                </c:pt>
                <c:pt idx="4701" formatCode="[h]:mm:ss">
                  <c:v>2.0227430555555554</c:v>
                </c:pt>
                <c:pt idx="4702" formatCode="[h]:mm:ss">
                  <c:v>2.0231712962962964</c:v>
                </c:pt>
                <c:pt idx="4703" formatCode="[h]:mm:ss">
                  <c:v>2.023599537037037</c:v>
                </c:pt>
                <c:pt idx="4704" formatCode="[h]:mm:ss">
                  <c:v>2.0240393518518518</c:v>
                </c:pt>
                <c:pt idx="4705" formatCode="[h]:mm:ss">
                  <c:v>2.0244675925925928</c:v>
                </c:pt>
                <c:pt idx="4706" formatCode="[h]:mm:ss">
                  <c:v>2.0249074074074076</c:v>
                </c:pt>
                <c:pt idx="4707" formatCode="[h]:mm:ss">
                  <c:v>2.0253356481481481</c:v>
                </c:pt>
                <c:pt idx="4708" formatCode="[h]:mm:ss">
                  <c:v>2.0257638888888887</c:v>
                </c:pt>
                <c:pt idx="4709" formatCode="[h]:mm:ss">
                  <c:v>2.0262037037037035</c:v>
                </c:pt>
                <c:pt idx="4710" formatCode="[h]:mm:ss">
                  <c:v>2.0266319444444445</c:v>
                </c:pt>
                <c:pt idx="4711" formatCode="[h]:mm:ss">
                  <c:v>2.027060185185185</c:v>
                </c:pt>
                <c:pt idx="4712" formatCode="[h]:mm:ss">
                  <c:v>2.0274999999999999</c:v>
                </c:pt>
                <c:pt idx="4713" formatCode="[h]:mm:ss">
                  <c:v>2.0279282407407409</c:v>
                </c:pt>
                <c:pt idx="4714" formatCode="[h]:mm:ss">
                  <c:v>2.0283680555555557</c:v>
                </c:pt>
                <c:pt idx="4715" formatCode="[h]:mm:ss">
                  <c:v>2.0287962962962962</c:v>
                </c:pt>
                <c:pt idx="4716" formatCode="[h]:mm:ss">
                  <c:v>2.0292245370370372</c:v>
                </c:pt>
                <c:pt idx="4717" formatCode="[h]:mm:ss">
                  <c:v>2.029664351851852</c:v>
                </c:pt>
                <c:pt idx="4718" formatCode="[h]:mm:ss">
                  <c:v>2.0300925925925926</c:v>
                </c:pt>
                <c:pt idx="4719" formatCode="[h]:mm:ss">
                  <c:v>2.0305324074074074</c:v>
                </c:pt>
                <c:pt idx="4720" formatCode="[h]:mm:ss">
                  <c:v>2.0309606481481484</c:v>
                </c:pt>
                <c:pt idx="4721" formatCode="[h]:mm:ss">
                  <c:v>2.0313888888888889</c:v>
                </c:pt>
                <c:pt idx="4722" formatCode="[h]:mm:ss">
                  <c:v>2.0318287037037037</c:v>
                </c:pt>
                <c:pt idx="4723" formatCode="[h]:mm:ss">
                  <c:v>2.0322569444444443</c:v>
                </c:pt>
                <c:pt idx="4724" formatCode="[h]:mm:ss">
                  <c:v>2.0326851851851853</c:v>
                </c:pt>
                <c:pt idx="4725" formatCode="[h]:mm:ss">
                  <c:v>2.0331250000000001</c:v>
                </c:pt>
                <c:pt idx="4726" formatCode="[h]:mm:ss">
                  <c:v>2.0335532407407406</c:v>
                </c:pt>
                <c:pt idx="4727" formatCode="[h]:mm:ss">
                  <c:v>2.0339930555555554</c:v>
                </c:pt>
                <c:pt idx="4728" formatCode="[h]:mm:ss">
                  <c:v>2.0344212962962964</c:v>
                </c:pt>
                <c:pt idx="4729" formatCode="[h]:mm:ss">
                  <c:v>2.034849537037037</c:v>
                </c:pt>
                <c:pt idx="4730" formatCode="[h]:mm:ss">
                  <c:v>2.0352893518518518</c:v>
                </c:pt>
                <c:pt idx="4731" formatCode="[h]:mm:ss">
                  <c:v>2.0357175925925928</c:v>
                </c:pt>
                <c:pt idx="4732" formatCode="[h]:mm:ss">
                  <c:v>2.0361574074074076</c:v>
                </c:pt>
                <c:pt idx="4733" formatCode="[h]:mm:ss">
                  <c:v>2.0365856481481481</c:v>
                </c:pt>
                <c:pt idx="4734" formatCode="[h]:mm:ss">
                  <c:v>2.0370138888888887</c:v>
                </c:pt>
                <c:pt idx="4735" formatCode="[h]:mm:ss">
                  <c:v>2.0374537037037035</c:v>
                </c:pt>
                <c:pt idx="4736" formatCode="[h]:mm:ss">
                  <c:v>2.0378819444444445</c:v>
                </c:pt>
                <c:pt idx="4737" formatCode="[h]:mm:ss">
                  <c:v>2.0383217592592593</c:v>
                </c:pt>
                <c:pt idx="4738" formatCode="[h]:mm:ss">
                  <c:v>2.0387499999999998</c:v>
                </c:pt>
                <c:pt idx="4739" formatCode="[h]:mm:ss">
                  <c:v>2.0391782407407408</c:v>
                </c:pt>
                <c:pt idx="4740" formatCode="[h]:mm:ss">
                  <c:v>2.0396180555555556</c:v>
                </c:pt>
                <c:pt idx="4741" formatCode="[h]:mm:ss">
                  <c:v>2.0400462962962962</c:v>
                </c:pt>
                <c:pt idx="4742" formatCode="[h]:mm:ss">
                  <c:v>2.040486111111111</c:v>
                </c:pt>
                <c:pt idx="4743" formatCode="[h]:mm:ss">
                  <c:v>2.0408796296296297</c:v>
                </c:pt>
                <c:pt idx="4744" formatCode="[h]:mm:ss">
                  <c:v>2.0412731481481483</c:v>
                </c:pt>
                <c:pt idx="4745" formatCode="[h]:mm:ss">
                  <c:v>2.0417013888888889</c:v>
                </c:pt>
                <c:pt idx="4746" formatCode="[h]:mm:ss">
                  <c:v>2.0421064814814813</c:v>
                </c:pt>
                <c:pt idx="4747" formatCode="[h]:mm:ss">
                  <c:v>2.0425347222222223</c:v>
                </c:pt>
                <c:pt idx="4748" formatCode="[h]:mm:ss">
                  <c:v>2.0429629629629629</c:v>
                </c:pt>
                <c:pt idx="4749" formatCode="[h]:mm:ss">
                  <c:v>2.0434027777777777</c:v>
                </c:pt>
                <c:pt idx="4750" formatCode="[h]:mm:ss">
                  <c:v>2.0438310185185187</c:v>
                </c:pt>
                <c:pt idx="4751" formatCode="[h]:mm:ss">
                  <c:v>2.0442708333333335</c:v>
                </c:pt>
                <c:pt idx="4752" formatCode="[h]:mm:ss">
                  <c:v>2.044699074074074</c:v>
                </c:pt>
                <c:pt idx="4753" formatCode="[h]:mm:ss">
                  <c:v>2.0450925925925927</c:v>
                </c:pt>
                <c:pt idx="4754" formatCode="[h]:mm:ss">
                  <c:v>2.0454861111111109</c:v>
                </c:pt>
                <c:pt idx="4755" formatCode="[h]:mm:ss">
                  <c:v>2.0459259259259261</c:v>
                </c:pt>
                <c:pt idx="4756" formatCode="[h]:mm:ss">
                  <c:v>2.0463194444444444</c:v>
                </c:pt>
                <c:pt idx="4757" formatCode="[h]:mm:ss">
                  <c:v>2.0467476851851854</c:v>
                </c:pt>
                <c:pt idx="4758" formatCode="[h]:mm:ss">
                  <c:v>2.0471875000000002</c:v>
                </c:pt>
                <c:pt idx="4759" formatCode="[h]:mm:ss">
                  <c:v>2.0476157407407407</c:v>
                </c:pt>
                <c:pt idx="4760" formatCode="[h]:mm:ss">
                  <c:v>2.0480555555555555</c:v>
                </c:pt>
                <c:pt idx="4761" formatCode="[h]:mm:ss">
                  <c:v>2.0484837962962965</c:v>
                </c:pt>
                <c:pt idx="4762" formatCode="[h]:mm:ss">
                  <c:v>2.0489120370370371</c:v>
                </c:pt>
                <c:pt idx="4763" formatCode="[h]:mm:ss">
                  <c:v>2.0493518518518519</c:v>
                </c:pt>
                <c:pt idx="4764" formatCode="[h]:mm:ss">
                  <c:v>2.0497800925925924</c:v>
                </c:pt>
                <c:pt idx="4765" formatCode="[h]:mm:ss">
                  <c:v>2.0502199074074072</c:v>
                </c:pt>
                <c:pt idx="4766" formatCode="[h]:mm:ss">
                  <c:v>2.0506481481481482</c:v>
                </c:pt>
                <c:pt idx="4767" formatCode="[h]:mm:ss">
                  <c:v>2.0510763888888888</c:v>
                </c:pt>
                <c:pt idx="4768" formatCode="[h]:mm:ss">
                  <c:v>2.0514814814814817</c:v>
                </c:pt>
                <c:pt idx="4769" formatCode="[h]:mm:ss">
                  <c:v>2.0519097222222222</c:v>
                </c:pt>
                <c:pt idx="4770" formatCode="[h]:mm:ss">
                  <c:v>2.0523379629629628</c:v>
                </c:pt>
                <c:pt idx="4771" formatCode="[h]:mm:ss">
                  <c:v>2.0527777777777776</c:v>
                </c:pt>
                <c:pt idx="4772" formatCode="[h]:mm:ss">
                  <c:v>2.0531712962962962</c:v>
                </c:pt>
                <c:pt idx="4773" formatCode="[h]:mm:ss">
                  <c:v>2.0535995370370372</c:v>
                </c:pt>
                <c:pt idx="4774" formatCode="[h]:mm:ss">
                  <c:v>2.054039351851852</c:v>
                </c:pt>
                <c:pt idx="4775" formatCode="[h]:mm:ss">
                  <c:v>2.0544675925925926</c:v>
                </c:pt>
                <c:pt idx="4776" formatCode="[h]:mm:ss">
                  <c:v>2.0549074074074074</c:v>
                </c:pt>
                <c:pt idx="4777" formatCode="[h]:mm:ss">
                  <c:v>2.055335648148148</c:v>
                </c:pt>
                <c:pt idx="4778" formatCode="[h]:mm:ss">
                  <c:v>2.0557638888888889</c:v>
                </c:pt>
                <c:pt idx="4779" formatCode="[h]:mm:ss">
                  <c:v>2.0562037037037038</c:v>
                </c:pt>
                <c:pt idx="4780" formatCode="[h]:mm:ss">
                  <c:v>2.0566319444444443</c:v>
                </c:pt>
                <c:pt idx="4781" formatCode="[h]:mm:ss">
                  <c:v>2.0570601851851853</c:v>
                </c:pt>
                <c:pt idx="4782" formatCode="[h]:mm:ss">
                  <c:v>2.0575000000000001</c:v>
                </c:pt>
                <c:pt idx="4783" formatCode="[h]:mm:ss">
                  <c:v>2.0579282407407407</c:v>
                </c:pt>
                <c:pt idx="4784" formatCode="[h]:mm:ss">
                  <c:v>2.0583680555555555</c:v>
                </c:pt>
                <c:pt idx="4785" formatCode="[h]:mm:ss">
                  <c:v>2.0587962962962965</c:v>
                </c:pt>
                <c:pt idx="4786" formatCode="[h]:mm:ss">
                  <c:v>2.059224537037037</c:v>
                </c:pt>
                <c:pt idx="4787" formatCode="[h]:mm:ss">
                  <c:v>2.0596643518518518</c:v>
                </c:pt>
                <c:pt idx="4788" formatCode="[h]:mm:ss">
                  <c:v>2.0600925925925928</c:v>
                </c:pt>
                <c:pt idx="4789" formatCode="[h]:mm:ss">
                  <c:v>2.0605324074074076</c:v>
                </c:pt>
                <c:pt idx="4790" formatCode="[h]:mm:ss">
                  <c:v>2.0609606481481482</c:v>
                </c:pt>
                <c:pt idx="4791" formatCode="[h]:mm:ss">
                  <c:v>2.0613888888888887</c:v>
                </c:pt>
                <c:pt idx="4792" formatCode="[h]:mm:ss">
                  <c:v>2.0617939814814816</c:v>
                </c:pt>
                <c:pt idx="4793" formatCode="[h]:mm:ss">
                  <c:v>2.0622222222222222</c:v>
                </c:pt>
                <c:pt idx="4794" formatCode="[h]:mm:ss">
                  <c:v>2.0626504629629632</c:v>
                </c:pt>
                <c:pt idx="4795" formatCode="[h]:mm:ss">
                  <c:v>2.0630555555555556</c:v>
                </c:pt>
                <c:pt idx="4796" formatCode="[h]:mm:ss">
                  <c:v>2.0634837962962962</c:v>
                </c:pt>
                <c:pt idx="4797" formatCode="[h]:mm:ss">
                  <c:v>2.0639120370370372</c:v>
                </c:pt>
                <c:pt idx="4798" formatCode="[h]:mm:ss">
                  <c:v>2.064351851851852</c:v>
                </c:pt>
                <c:pt idx="4799" formatCode="[h]:mm:ss">
                  <c:v>2.0647800925925925</c:v>
                </c:pt>
                <c:pt idx="4800" formatCode="[h]:mm:ss">
                  <c:v>2.0652199074074074</c:v>
                </c:pt>
                <c:pt idx="4801" formatCode="[h]:mm:ss">
                  <c:v>2.0656481481481483</c:v>
                </c:pt>
                <c:pt idx="4802" formatCode="[h]:mm:ss">
                  <c:v>2.0660763888888889</c:v>
                </c:pt>
                <c:pt idx="4803" formatCode="[h]:mm:ss">
                  <c:v>2.0665162037037037</c:v>
                </c:pt>
                <c:pt idx="4804" formatCode="[h]:mm:ss">
                  <c:v>2.0669444444444443</c:v>
                </c:pt>
                <c:pt idx="4805" formatCode="[h]:mm:ss">
                  <c:v>2.0673842592592591</c:v>
                </c:pt>
                <c:pt idx="4806" formatCode="[h]:mm:ss">
                  <c:v>2.0678125000000001</c:v>
                </c:pt>
                <c:pt idx="4807" formatCode="[h]:mm:ss">
                  <c:v>2.0682407407407406</c:v>
                </c:pt>
                <c:pt idx="4808" formatCode="[h]:mm:ss">
                  <c:v>2.0686458333333335</c:v>
                </c:pt>
                <c:pt idx="4809" formatCode="[h]:mm:ss">
                  <c:v>2.0690740740740741</c:v>
                </c:pt>
                <c:pt idx="4810" formatCode="[h]:mm:ss">
                  <c:v>2.0695023148148146</c:v>
                </c:pt>
                <c:pt idx="4811" formatCode="[h]:mm:ss">
                  <c:v>2.0699421296296294</c:v>
                </c:pt>
                <c:pt idx="4812" formatCode="[h]:mm:ss">
                  <c:v>2.0703356481481481</c:v>
                </c:pt>
                <c:pt idx="4813" formatCode="[h]:mm:ss">
                  <c:v>2.0707638888888891</c:v>
                </c:pt>
                <c:pt idx="4814" formatCode="[h]:mm:ss">
                  <c:v>2.0712037037037039</c:v>
                </c:pt>
                <c:pt idx="4815" formatCode="[h]:mm:ss">
                  <c:v>2.0716319444444444</c:v>
                </c:pt>
                <c:pt idx="4816" formatCode="[h]:mm:ss">
                  <c:v>2.0720717592592592</c:v>
                </c:pt>
                <c:pt idx="4817" formatCode="[h]:mm:ss">
                  <c:v>2.0724999999999998</c:v>
                </c:pt>
                <c:pt idx="4818" formatCode="[h]:mm:ss">
                  <c:v>2.0729282407407408</c:v>
                </c:pt>
                <c:pt idx="4819" formatCode="[h]:mm:ss">
                  <c:v>2.0733680555555556</c:v>
                </c:pt>
                <c:pt idx="4820" formatCode="[h]:mm:ss">
                  <c:v>2.0737962962962961</c:v>
                </c:pt>
                <c:pt idx="4821" formatCode="[h]:mm:ss">
                  <c:v>2.0742361111111109</c:v>
                </c:pt>
                <c:pt idx="4822" formatCode="[h]:mm:ss">
                  <c:v>2.0746643518518519</c:v>
                </c:pt>
                <c:pt idx="4823" formatCode="[h]:mm:ss">
                  <c:v>2.0750925925925925</c:v>
                </c:pt>
                <c:pt idx="4824" formatCode="[h]:mm:ss">
                  <c:v>2.0755324074074073</c:v>
                </c:pt>
                <c:pt idx="4825" formatCode="[h]:mm:ss">
                  <c:v>2.075925925925926</c:v>
                </c:pt>
                <c:pt idx="4826" formatCode="[h]:mm:ss">
                  <c:v>2.0763541666666665</c:v>
                </c:pt>
                <c:pt idx="4827" formatCode="[h]:mm:ss">
                  <c:v>2.0767939814814813</c:v>
                </c:pt>
                <c:pt idx="4828" formatCode="[h]:mm:ss">
                  <c:v>2.0772222222222223</c:v>
                </c:pt>
                <c:pt idx="4829" formatCode="[h]:mm:ss">
                  <c:v>2.0776620370370371</c:v>
                </c:pt>
                <c:pt idx="4830" formatCode="[h]:mm:ss">
                  <c:v>2.0780555555555558</c:v>
                </c:pt>
                <c:pt idx="4831" formatCode="[h]:mm:ss">
                  <c:v>2.0784837962962963</c:v>
                </c:pt>
                <c:pt idx="4832" formatCode="[h]:mm:ss">
                  <c:v>2.0789236111111111</c:v>
                </c:pt>
                <c:pt idx="4833" formatCode="[h]:mm:ss">
                  <c:v>2.0793518518518517</c:v>
                </c:pt>
                <c:pt idx="4834" formatCode="[h]:mm:ss">
                  <c:v>2.0797800925925927</c:v>
                </c:pt>
                <c:pt idx="4835" formatCode="[h]:mm:ss">
                  <c:v>2.0802199074074075</c:v>
                </c:pt>
                <c:pt idx="4836" formatCode="[h]:mm:ss">
                  <c:v>2.080648148148148</c:v>
                </c:pt>
                <c:pt idx="4837" formatCode="[h]:mm:ss">
                  <c:v>2.0810879629629628</c:v>
                </c:pt>
                <c:pt idx="4838" formatCode="[h]:mm:ss">
                  <c:v>2.0815162037037038</c:v>
                </c:pt>
                <c:pt idx="4839" formatCode="[h]:mm:ss">
                  <c:v>2.0819444444444444</c:v>
                </c:pt>
                <c:pt idx="4840" formatCode="[h]:mm:ss">
                  <c:v>2.0823842592592592</c:v>
                </c:pt>
                <c:pt idx="4841" formatCode="[h]:mm:ss">
                  <c:v>2.0828125000000002</c:v>
                </c:pt>
                <c:pt idx="4842" formatCode="[h]:mm:ss">
                  <c:v>2.0832407407407407</c:v>
                </c:pt>
                <c:pt idx="4843" formatCode="[h]:mm:ss">
                  <c:v>2.0836805555555555</c:v>
                </c:pt>
                <c:pt idx="4844" formatCode="[h]:mm:ss">
                  <c:v>2.0841087962962961</c:v>
                </c:pt>
                <c:pt idx="4845" formatCode="[h]:mm:ss">
                  <c:v>2.0845486111111109</c:v>
                </c:pt>
                <c:pt idx="4846" formatCode="[h]:mm:ss">
                  <c:v>2.0849768518518519</c:v>
                </c:pt>
                <c:pt idx="4847" formatCode="[h]:mm:ss">
                  <c:v>2.0854050925925924</c:v>
                </c:pt>
                <c:pt idx="4848" formatCode="[h]:mm:ss">
                  <c:v>2.0858449074074072</c:v>
                </c:pt>
                <c:pt idx="4849" formatCode="[h]:mm:ss">
                  <c:v>2.0862731481481482</c:v>
                </c:pt>
                <c:pt idx="4850" formatCode="[h]:mm:ss">
                  <c:v>2.086712962962963</c:v>
                </c:pt>
                <c:pt idx="4851" formatCode="[h]:mm:ss">
                  <c:v>2.0871412037037036</c:v>
                </c:pt>
                <c:pt idx="4852" formatCode="[h]:mm:ss">
                  <c:v>2.0875694444444446</c:v>
                </c:pt>
                <c:pt idx="4853" formatCode="[h]:mm:ss">
                  <c:v>2.0880092592592594</c:v>
                </c:pt>
                <c:pt idx="4854" formatCode="[h]:mm:ss">
                  <c:v>2.0884027777777776</c:v>
                </c:pt>
                <c:pt idx="4855" formatCode="[h]:mm:ss">
                  <c:v>2.0888310185185186</c:v>
                </c:pt>
                <c:pt idx="4856" formatCode="[h]:mm:ss">
                  <c:v>2.0892708333333334</c:v>
                </c:pt>
                <c:pt idx="4857" formatCode="[h]:mm:ss">
                  <c:v>2.089699074074074</c:v>
                </c:pt>
                <c:pt idx="4858" formatCode="[h]:mm:ss">
                  <c:v>2.0901388888888888</c:v>
                </c:pt>
                <c:pt idx="4859" formatCode="[h]:mm:ss">
                  <c:v>2.0905671296296298</c:v>
                </c:pt>
                <c:pt idx="4860" formatCode="[h]:mm:ss">
                  <c:v>2.0909953703703703</c:v>
                </c:pt>
                <c:pt idx="4861" formatCode="[h]:mm:ss">
                  <c:v>2.0914351851851851</c:v>
                </c:pt>
                <c:pt idx="4862" formatCode="[h]:mm:ss">
                  <c:v>2.0918634259259261</c:v>
                </c:pt>
                <c:pt idx="4863" formatCode="[h]:mm:ss">
                  <c:v>2.0923032407407409</c:v>
                </c:pt>
                <c:pt idx="4864" formatCode="[h]:mm:ss">
                  <c:v>2.0927314814814815</c:v>
                </c:pt>
                <c:pt idx="4865" formatCode="[h]:mm:ss">
                  <c:v>2.093159722222222</c:v>
                </c:pt>
                <c:pt idx="4866" formatCode="[h]:mm:ss">
                  <c:v>2.0935995370370368</c:v>
                </c:pt>
                <c:pt idx="4867" formatCode="[h]:mm:ss">
                  <c:v>2.0940277777777778</c:v>
                </c:pt>
                <c:pt idx="4868" formatCode="[h]:mm:ss">
                  <c:v>2.0944675925925926</c:v>
                </c:pt>
                <c:pt idx="4869" formatCode="[h]:mm:ss">
                  <c:v>2.0948958333333332</c:v>
                </c:pt>
                <c:pt idx="4870" formatCode="[h]:mm:ss">
                  <c:v>2.0953240740740742</c:v>
                </c:pt>
                <c:pt idx="4871" formatCode="[h]:mm:ss">
                  <c:v>2.095763888888889</c:v>
                </c:pt>
                <c:pt idx="4872" formatCode="[h]:mm:ss">
                  <c:v>2.0961921296296295</c:v>
                </c:pt>
                <c:pt idx="4873" formatCode="[h]:mm:ss">
                  <c:v>2.0966203703703705</c:v>
                </c:pt>
                <c:pt idx="4874" formatCode="[h]:mm:ss">
                  <c:v>2.0970601851851853</c:v>
                </c:pt>
                <c:pt idx="4875" formatCode="[h]:mm:ss">
                  <c:v>2.0974884259259259</c:v>
                </c:pt>
                <c:pt idx="4876" formatCode="[h]:mm:ss">
                  <c:v>2.0979282407407407</c:v>
                </c:pt>
                <c:pt idx="4877" formatCode="[h]:mm:ss">
                  <c:v>2.0983564814814817</c:v>
                </c:pt>
                <c:pt idx="4878" formatCode="[h]:mm:ss">
                  <c:v>2.0987847222222222</c:v>
                </c:pt>
                <c:pt idx="4879" formatCode="[h]:mm:ss">
                  <c:v>2.099224537037037</c:v>
                </c:pt>
                <c:pt idx="4880" formatCode="[h]:mm:ss">
                  <c:v>2.0996527777777776</c:v>
                </c:pt>
                <c:pt idx="4881" formatCode="[h]:mm:ss">
                  <c:v>2.1000925925925924</c:v>
                </c:pt>
                <c:pt idx="4882" formatCode="[h]:mm:ss">
                  <c:v>2.1005208333333334</c:v>
                </c:pt>
                <c:pt idx="4883" formatCode="[h]:mm:ss">
                  <c:v>2.1009490740740739</c:v>
                </c:pt>
                <c:pt idx="4884" formatCode="[h]:mm:ss">
                  <c:v>2.1013888888888888</c:v>
                </c:pt>
                <c:pt idx="4885" formatCode="[h]:mm:ss">
                  <c:v>2.1018171296296297</c:v>
                </c:pt>
                <c:pt idx="4886" formatCode="[h]:mm:ss">
                  <c:v>2.1022569444444446</c:v>
                </c:pt>
                <c:pt idx="4887" formatCode="[h]:mm:ss">
                  <c:v>2.1026851851851851</c:v>
                </c:pt>
                <c:pt idx="4888" formatCode="[h]:mm:ss">
                  <c:v>2.1031134259259261</c:v>
                </c:pt>
                <c:pt idx="4889" formatCode="[h]:mm:ss">
                  <c:v>2.1035185185185186</c:v>
                </c:pt>
                <c:pt idx="4890" formatCode="[h]:mm:ss">
                  <c:v>2.1039467592592591</c:v>
                </c:pt>
                <c:pt idx="4891" formatCode="[h]:mm:ss">
                  <c:v>2.1043750000000001</c:v>
                </c:pt>
                <c:pt idx="4892" formatCode="[h]:mm:ss">
                  <c:v>2.1048148148148149</c:v>
                </c:pt>
                <c:pt idx="4893" formatCode="[h]:mm:ss">
                  <c:v>2.1052430555555555</c:v>
                </c:pt>
                <c:pt idx="4894" formatCode="[h]:mm:ss">
                  <c:v>2.1056712962962965</c:v>
                </c:pt>
                <c:pt idx="4895" formatCode="[h]:mm:ss">
                  <c:v>2.1061111111111113</c:v>
                </c:pt>
                <c:pt idx="4896" formatCode="[h]:mm:ss">
                  <c:v>2.1065393518518518</c:v>
                </c:pt>
                <c:pt idx="4897" formatCode="[h]:mm:ss">
                  <c:v>2.1069791666666666</c:v>
                </c:pt>
                <c:pt idx="4898" formatCode="[h]:mm:ss">
                  <c:v>2.1074074074074076</c:v>
                </c:pt>
                <c:pt idx="4899" formatCode="[h]:mm:ss">
                  <c:v>2.1078356481481482</c:v>
                </c:pt>
                <c:pt idx="4900" formatCode="[h]:mm:ss">
                  <c:v>2.108275462962963</c:v>
                </c:pt>
                <c:pt idx="4901" formatCode="[h]:mm:ss">
                  <c:v>2.1087037037037035</c:v>
                </c:pt>
                <c:pt idx="4902" formatCode="[h]:mm:ss">
                  <c:v>2.1091435185185183</c:v>
                </c:pt>
                <c:pt idx="4903" formatCode="[h]:mm:ss">
                  <c:v>2.1095717592592593</c:v>
                </c:pt>
                <c:pt idx="4904" formatCode="[h]:mm:ss">
                  <c:v>2.11</c:v>
                </c:pt>
                <c:pt idx="4905" formatCode="[h]:mm:ss">
                  <c:v>2.1104398148148147</c:v>
                </c:pt>
                <c:pt idx="4906" formatCode="[h]:mm:ss">
                  <c:v>2.1108680555555557</c:v>
                </c:pt>
                <c:pt idx="4907" formatCode="[h]:mm:ss">
                  <c:v>2.1113078703703705</c:v>
                </c:pt>
                <c:pt idx="4908" formatCode="[h]:mm:ss">
                  <c:v>2.111736111111111</c:v>
                </c:pt>
                <c:pt idx="4909" formatCode="[h]:mm:ss">
                  <c:v>2.112164351851852</c:v>
                </c:pt>
                <c:pt idx="4910" formatCode="[h]:mm:ss">
                  <c:v>2.1126041666666668</c:v>
                </c:pt>
                <c:pt idx="4911" formatCode="[h]:mm:ss">
                  <c:v>2.1130324074074074</c:v>
                </c:pt>
                <c:pt idx="4912" formatCode="[h]:mm:ss">
                  <c:v>2.113425925925926</c:v>
                </c:pt>
                <c:pt idx="4913" formatCode="[h]:mm:ss">
                  <c:v>2.1138657407407409</c:v>
                </c:pt>
                <c:pt idx="4914" formatCode="[h]:mm:ss">
                  <c:v>2.1142939814814814</c:v>
                </c:pt>
                <c:pt idx="4915" formatCode="[h]:mm:ss">
                  <c:v>2.1147337962962962</c:v>
                </c:pt>
                <c:pt idx="4916" formatCode="[h]:mm:ss">
                  <c:v>2.1151620370370372</c:v>
                </c:pt>
                <c:pt idx="4917" formatCode="[h]:mm:ss">
                  <c:v>2.1155902777777778</c:v>
                </c:pt>
                <c:pt idx="4918" formatCode="[h]:mm:ss">
                  <c:v>2.1159490740740741</c:v>
                </c:pt>
                <c:pt idx="4919" formatCode="[h]:mm:ss">
                  <c:v>2.1163888888888889</c:v>
                </c:pt>
                <c:pt idx="4920" formatCode="[h]:mm:ss">
                  <c:v>2.1168171296296294</c:v>
                </c:pt>
                <c:pt idx="4921" formatCode="[h]:mm:ss">
                  <c:v>2.1172569444444442</c:v>
                </c:pt>
                <c:pt idx="4922" formatCode="[h]:mm:ss">
                  <c:v>2.1176851851851852</c:v>
                </c:pt>
                <c:pt idx="4923" formatCode="[h]:mm:ss">
                  <c:v>2.1181134259259258</c:v>
                </c:pt>
                <c:pt idx="4924" formatCode="[h]:mm:ss">
                  <c:v>2.1185532407407406</c:v>
                </c:pt>
                <c:pt idx="4925" formatCode="[h]:mm:ss">
                  <c:v>2.1189814814814816</c:v>
                </c:pt>
                <c:pt idx="4926" formatCode="[h]:mm:ss">
                  <c:v>2.1194212962962964</c:v>
                </c:pt>
                <c:pt idx="4927" formatCode="[h]:mm:ss">
                  <c:v>2.1198495370370369</c:v>
                </c:pt>
                <c:pt idx="4928" formatCode="[h]:mm:ss">
                  <c:v>2.1202777777777779</c:v>
                </c:pt>
                <c:pt idx="4929" formatCode="[h]:mm:ss">
                  <c:v>2.1206828703703704</c:v>
                </c:pt>
                <c:pt idx="4930" formatCode="[h]:mm:ss">
                  <c:v>2.1211111111111109</c:v>
                </c:pt>
                <c:pt idx="4931" formatCode="[h]:mm:ss">
                  <c:v>2.1215393518518519</c:v>
                </c:pt>
                <c:pt idx="4932" formatCode="[h]:mm:ss">
                  <c:v>2.1219791666666667</c:v>
                </c:pt>
                <c:pt idx="4933" formatCode="[h]:mm:ss">
                  <c:v>2.1224074074074073</c:v>
                </c:pt>
                <c:pt idx="4934" formatCode="[h]:mm:ss">
                  <c:v>2.1228472222222221</c:v>
                </c:pt>
                <c:pt idx="4935" formatCode="[h]:mm:ss">
                  <c:v>2.1232754629629631</c:v>
                </c:pt>
                <c:pt idx="4936" formatCode="[h]:mm:ss">
                  <c:v>2.1237037037037036</c:v>
                </c:pt>
                <c:pt idx="4937" formatCode="[h]:mm:ss">
                  <c:v>2.1241435185185185</c:v>
                </c:pt>
                <c:pt idx="4938" formatCode="[h]:mm:ss">
                  <c:v>2.1245717592592595</c:v>
                </c:pt>
                <c:pt idx="4939" formatCode="[h]:mm:ss">
                  <c:v>2.125</c:v>
                </c:pt>
                <c:pt idx="4940" formatCode="[h]:mm:ss">
                  <c:v>2.1254398148148148</c:v>
                </c:pt>
                <c:pt idx="4941" formatCode="[h]:mm:ss">
                  <c:v>2.1258680555555554</c:v>
                </c:pt>
                <c:pt idx="4942" formatCode="[h]:mm:ss">
                  <c:v>2.1263078703703702</c:v>
                </c:pt>
                <c:pt idx="4943" formatCode="[h]:mm:ss">
                  <c:v>2.1267361111111112</c:v>
                </c:pt>
                <c:pt idx="4944" formatCode="[h]:mm:ss">
                  <c:v>2.1271643518518517</c:v>
                </c:pt>
                <c:pt idx="4945" formatCode="[h]:mm:ss">
                  <c:v>2.1276041666666665</c:v>
                </c:pt>
                <c:pt idx="4946" formatCode="[h]:mm:ss">
                  <c:v>2.1280324074074075</c:v>
                </c:pt>
                <c:pt idx="4947" formatCode="[h]:mm:ss">
                  <c:v>2.1284722222222223</c:v>
                </c:pt>
                <c:pt idx="4948" formatCode="[h]:mm:ss">
                  <c:v>2.1289004629629629</c:v>
                </c:pt>
                <c:pt idx="4949" formatCode="[h]:mm:ss">
                  <c:v>2.1293287037037039</c:v>
                </c:pt>
                <c:pt idx="4950" formatCode="[h]:mm:ss">
                  <c:v>2.1297685185185187</c:v>
                </c:pt>
                <c:pt idx="4951" formatCode="[h]:mm:ss">
                  <c:v>2.1301967592592592</c:v>
                </c:pt>
                <c:pt idx="4952" formatCode="[h]:mm:ss">
                  <c:v>2.130636574074074</c:v>
                </c:pt>
                <c:pt idx="4953" formatCode="[h]:mm:ss">
                  <c:v>2.131064814814815</c:v>
                </c:pt>
                <c:pt idx="4954" formatCode="[h]:mm:ss">
                  <c:v>2.1314930555555556</c:v>
                </c:pt>
                <c:pt idx="4955" formatCode="[h]:mm:ss">
                  <c:v>2.131898148148148</c:v>
                </c:pt>
                <c:pt idx="4956" formatCode="[h]:mm:ss">
                  <c:v>2.132326388888889</c:v>
                </c:pt>
                <c:pt idx="4957" formatCode="[h]:mm:ss">
                  <c:v>2.1327199074074072</c:v>
                </c:pt>
                <c:pt idx="4958" formatCode="[h]:mm:ss">
                  <c:v>2.1331597222222221</c:v>
                </c:pt>
                <c:pt idx="4959" formatCode="[h]:mm:ss">
                  <c:v>2.133587962962963</c:v>
                </c:pt>
                <c:pt idx="4960" formatCode="[h]:mm:ss">
                  <c:v>2.1340162037037036</c:v>
                </c:pt>
                <c:pt idx="4961" formatCode="[h]:mm:ss">
                  <c:v>2.1344560185185184</c:v>
                </c:pt>
                <c:pt idx="4962" formatCode="[h]:mm:ss">
                  <c:v>2.1348842592592594</c:v>
                </c:pt>
                <c:pt idx="4963" formatCode="[h]:mm:ss">
                  <c:v>2.1352777777777776</c:v>
                </c:pt>
                <c:pt idx="4964" formatCode="[h]:mm:ss">
                  <c:v>2.1357175925925924</c:v>
                </c:pt>
                <c:pt idx="4965" formatCode="[h]:mm:ss">
                  <c:v>2.1361458333333334</c:v>
                </c:pt>
                <c:pt idx="4966" formatCode="[h]:mm:ss">
                  <c:v>2.1365856481481482</c:v>
                </c:pt>
                <c:pt idx="4967" formatCode="[h]:mm:ss">
                  <c:v>2.1370138888888888</c:v>
                </c:pt>
                <c:pt idx="4968" formatCode="[h]:mm:ss">
                  <c:v>2.1374421296296298</c:v>
                </c:pt>
                <c:pt idx="4969" formatCode="[h]:mm:ss">
                  <c:v>2.1378819444444446</c:v>
                </c:pt>
                <c:pt idx="4970" formatCode="[h]:mm:ss">
                  <c:v>2.1383101851851851</c:v>
                </c:pt>
                <c:pt idx="4971" formatCode="[h]:mm:ss">
                  <c:v>2.1387499999999999</c:v>
                </c:pt>
                <c:pt idx="4972" formatCode="[h]:mm:ss">
                  <c:v>2.1391782407407409</c:v>
                </c:pt>
                <c:pt idx="4973" formatCode="[h]:mm:ss">
                  <c:v>2.1396064814814815</c:v>
                </c:pt>
                <c:pt idx="4974" formatCode="[h]:mm:ss">
                  <c:v>2.1400462962962963</c:v>
                </c:pt>
                <c:pt idx="4975" formatCode="[h]:mm:ss">
                  <c:v>2.1404745370370368</c:v>
                </c:pt>
                <c:pt idx="4976" formatCode="[h]:mm:ss">
                  <c:v>2.1409027777777778</c:v>
                </c:pt>
                <c:pt idx="4977" formatCode="[h]:mm:ss">
                  <c:v>2.1413425925925926</c:v>
                </c:pt>
                <c:pt idx="4978" formatCode="[h]:mm:ss">
                  <c:v>2.1417708333333332</c:v>
                </c:pt>
                <c:pt idx="4979" formatCode="[h]:mm:ss">
                  <c:v>2.142210648148148</c:v>
                </c:pt>
                <c:pt idx="4980" formatCode="[h]:mm:ss">
                  <c:v>2.142638888888889</c:v>
                </c:pt>
                <c:pt idx="4981" formatCode="[h]:mm:ss">
                  <c:v>2.1430671296296295</c:v>
                </c:pt>
                <c:pt idx="4982" formatCode="[h]:mm:ss">
                  <c:v>2.1435069444444443</c:v>
                </c:pt>
                <c:pt idx="4983" formatCode="[h]:mm:ss">
                  <c:v>2.1439351851851853</c:v>
                </c:pt>
                <c:pt idx="4984" formatCode="[h]:mm:ss">
                  <c:v>2.1443750000000001</c:v>
                </c:pt>
                <c:pt idx="4985" formatCode="[h]:mm:ss">
                  <c:v>2.1448032407407407</c:v>
                </c:pt>
                <c:pt idx="4986" formatCode="[h]:mm:ss">
                  <c:v>2.1452314814814817</c:v>
                </c:pt>
                <c:pt idx="4987" formatCode="[h]:mm:ss">
                  <c:v>2.1456712962962965</c:v>
                </c:pt>
                <c:pt idx="4988" formatCode="[h]:mm:ss">
                  <c:v>2.146099537037037</c:v>
                </c:pt>
                <c:pt idx="4989" formatCode="[h]:mm:ss">
                  <c:v>2.1465393518518519</c:v>
                </c:pt>
                <c:pt idx="4990" formatCode="[h]:mm:ss">
                  <c:v>2.1469675925925924</c:v>
                </c:pt>
                <c:pt idx="4991" formatCode="[h]:mm:ss">
                  <c:v>2.1473958333333334</c:v>
                </c:pt>
                <c:pt idx="4992" formatCode="[h]:mm:ss">
                  <c:v>2.1478356481481482</c:v>
                </c:pt>
                <c:pt idx="4993" formatCode="[h]:mm:ss">
                  <c:v>2.1482638888888888</c:v>
                </c:pt>
                <c:pt idx="4994" formatCode="[h]:mm:ss">
                  <c:v>2.1486921296296297</c:v>
                </c:pt>
                <c:pt idx="4995" formatCode="[h]:mm:ss">
                  <c:v>2.1491319444444446</c:v>
                </c:pt>
                <c:pt idx="4996" formatCode="[h]:mm:ss">
                  <c:v>2.1495601851851851</c:v>
                </c:pt>
                <c:pt idx="4997" formatCode="[h]:mm:ss">
                  <c:v>2.1499537037037038</c:v>
                </c:pt>
                <c:pt idx="4998" formatCode="[h]:mm:ss">
                  <c:v>2.1503935185185186</c:v>
                </c:pt>
                <c:pt idx="4999" formatCode="[h]:mm:ss">
                  <c:v>2.1508217592592591</c:v>
                </c:pt>
                <c:pt idx="5000" formatCode="[h]:mm:ss">
                  <c:v>2.1512615740740739</c:v>
                </c:pt>
                <c:pt idx="5001" formatCode="[h]:mm:ss">
                  <c:v>2.1516898148148149</c:v>
                </c:pt>
                <c:pt idx="5002" formatCode="[h]:mm:ss">
                  <c:v>2.1521180555555555</c:v>
                </c:pt>
                <c:pt idx="5003" formatCode="[h]:mm:ss">
                  <c:v>2.1525578703703703</c:v>
                </c:pt>
                <c:pt idx="5004" formatCode="[h]:mm:ss">
                  <c:v>2.1529861111111113</c:v>
                </c:pt>
                <c:pt idx="5005" formatCode="[h]:mm:ss">
                  <c:v>2.1534259259259261</c:v>
                </c:pt>
                <c:pt idx="5006" formatCode="[h]:mm:ss">
                  <c:v>2.1538541666666666</c:v>
                </c:pt>
                <c:pt idx="5007" formatCode="[h]:mm:ss">
                  <c:v>2.1542824074074076</c:v>
                </c:pt>
                <c:pt idx="5008" formatCode="[h]:mm:ss">
                  <c:v>2.1547222222222224</c:v>
                </c:pt>
                <c:pt idx="5009" formatCode="[h]:mm:ss">
                  <c:v>2.155150462962963</c:v>
                </c:pt>
                <c:pt idx="5010" formatCode="[h]:mm:ss">
                  <c:v>2.1555439814814816</c:v>
                </c:pt>
                <c:pt idx="5011" formatCode="[h]:mm:ss">
                  <c:v>2.1559837962962964</c:v>
                </c:pt>
                <c:pt idx="5012" formatCode="[h]:mm:ss">
                  <c:v>2.156412037037037</c:v>
                </c:pt>
                <c:pt idx="5013" formatCode="[h]:mm:ss">
                  <c:v>2.1568518518518518</c:v>
                </c:pt>
                <c:pt idx="5014" formatCode="[h]:mm:ss">
                  <c:v>2.1572800925925928</c:v>
                </c:pt>
                <c:pt idx="5015" formatCode="[h]:mm:ss">
                  <c:v>2.1577083333333333</c:v>
                </c:pt>
                <c:pt idx="5016" formatCode="[h]:mm:ss">
                  <c:v>2.1581134259259258</c:v>
                </c:pt>
                <c:pt idx="5017" formatCode="[h]:mm:ss">
                  <c:v>2.1585416666666668</c:v>
                </c:pt>
                <c:pt idx="5018" formatCode="[h]:mm:ss">
                  <c:v>2.1589699074074074</c:v>
                </c:pt>
                <c:pt idx="5019" formatCode="[h]:mm:ss">
                  <c:v>2.1594097222222222</c:v>
                </c:pt>
                <c:pt idx="5020" formatCode="[h]:mm:ss">
                  <c:v>2.1598379629629632</c:v>
                </c:pt>
                <c:pt idx="5021" formatCode="[h]:mm:ss">
                  <c:v>2.160277777777778</c:v>
                </c:pt>
                <c:pt idx="5022" formatCode="[h]:mm:ss">
                  <c:v>2.1607060185185185</c:v>
                </c:pt>
                <c:pt idx="5023" formatCode="[h]:mm:ss">
                  <c:v>2.1611342592592591</c:v>
                </c:pt>
                <c:pt idx="5024" formatCode="[h]:mm:ss">
                  <c:v>2.1615740740740739</c:v>
                </c:pt>
                <c:pt idx="5025" formatCode="[h]:mm:ss">
                  <c:v>2.1620023148148149</c:v>
                </c:pt>
                <c:pt idx="5026" formatCode="[h]:mm:ss">
                  <c:v>2.1623611111111112</c:v>
                </c:pt>
                <c:pt idx="5027" formatCode="[h]:mm:ss">
                  <c:v>2.162800925925926</c:v>
                </c:pt>
                <c:pt idx="5028" formatCode="[h]:mm:ss">
                  <c:v>2.1632291666666665</c:v>
                </c:pt>
                <c:pt idx="5029" formatCode="[h]:mm:ss">
                  <c:v>2.1636574074074075</c:v>
                </c:pt>
                <c:pt idx="5030" formatCode="[h]:mm:ss">
                  <c:v>2.1640972222222223</c:v>
                </c:pt>
                <c:pt idx="5031" formatCode="[h]:mm:ss">
                  <c:v>2.1645254629629629</c:v>
                </c:pt>
                <c:pt idx="5032" formatCode="[h]:mm:ss">
                  <c:v>2.1649652777777777</c:v>
                </c:pt>
                <c:pt idx="5033" formatCode="[h]:mm:ss">
                  <c:v>2.1653587962962964</c:v>
                </c:pt>
                <c:pt idx="5034" formatCode="[h]:mm:ss">
                  <c:v>2.1657870370370369</c:v>
                </c:pt>
                <c:pt idx="5035" formatCode="[h]:mm:ss">
                  <c:v>2.1662268518518517</c:v>
                </c:pt>
                <c:pt idx="5036" formatCode="[h]:mm:ss">
                  <c:v>2.1666550925925927</c:v>
                </c:pt>
                <c:pt idx="5037" formatCode="[h]:mm:ss">
                  <c:v>2.1670833333333333</c:v>
                </c:pt>
                <c:pt idx="5038" formatCode="[h]:mm:ss">
                  <c:v>2.1675231481481481</c:v>
                </c:pt>
                <c:pt idx="5039" formatCode="[h]:mm:ss">
                  <c:v>2.1679513888888891</c:v>
                </c:pt>
                <c:pt idx="5040" formatCode="[h]:mm:ss">
                  <c:v>2.1683912037037039</c:v>
                </c:pt>
                <c:pt idx="5041" formatCode="[h]:mm:ss">
                  <c:v>2.1687847222222221</c:v>
                </c:pt>
                <c:pt idx="5042" formatCode="[h]:mm:ss">
                  <c:v>2.1692129629629631</c:v>
                </c:pt>
                <c:pt idx="5043" formatCode="[h]:mm:ss">
                  <c:v>2.1696527777777779</c:v>
                </c:pt>
                <c:pt idx="5044" formatCode="[h]:mm:ss">
                  <c:v>2.1700810185185184</c:v>
                </c:pt>
                <c:pt idx="5045" formatCode="[h]:mm:ss">
                  <c:v>2.1705092592592594</c:v>
                </c:pt>
                <c:pt idx="5046" formatCode="[h]:mm:ss">
                  <c:v>2.1709490740740742</c:v>
                </c:pt>
                <c:pt idx="5047" formatCode="[h]:mm:ss">
                  <c:v>2.1713773148148148</c:v>
                </c:pt>
                <c:pt idx="5048" formatCode="[h]:mm:ss">
                  <c:v>2.1718171296296296</c:v>
                </c:pt>
                <c:pt idx="5049" formatCode="[h]:mm:ss">
                  <c:v>2.1722453703703706</c:v>
                </c:pt>
                <c:pt idx="5050" formatCode="[h]:mm:ss">
                  <c:v>2.1726736111111111</c:v>
                </c:pt>
                <c:pt idx="5051" formatCode="[h]:mm:ss">
                  <c:v>2.1730324074074074</c:v>
                </c:pt>
                <c:pt idx="5052" formatCode="[h]:mm:ss">
                  <c:v>2.1734722222222222</c:v>
                </c:pt>
                <c:pt idx="5053" formatCode="[h]:mm:ss">
                  <c:v>2.1739004629629628</c:v>
                </c:pt>
                <c:pt idx="5054" formatCode="[h]:mm:ss">
                  <c:v>2.1743402777777776</c:v>
                </c:pt>
                <c:pt idx="5055" formatCode="[h]:mm:ss">
                  <c:v>2.1747685185185186</c:v>
                </c:pt>
                <c:pt idx="5056" formatCode="[h]:mm:ss">
                  <c:v>2.1751967592592591</c:v>
                </c:pt>
                <c:pt idx="5057" formatCode="[h]:mm:ss">
                  <c:v>2.175636574074074</c:v>
                </c:pt>
                <c:pt idx="5058" formatCode="[h]:mm:ss">
                  <c:v>2.1760300925925926</c:v>
                </c:pt>
                <c:pt idx="5059" formatCode="[h]:mm:ss">
                  <c:v>2.1764583333333332</c:v>
                </c:pt>
                <c:pt idx="5060" formatCode="[h]:mm:ss">
                  <c:v>2.176898148148148</c:v>
                </c:pt>
                <c:pt idx="5061" formatCode="[h]:mm:ss">
                  <c:v>2.177326388888889</c:v>
                </c:pt>
                <c:pt idx="5062" formatCode="[h]:mm:ss">
                  <c:v>2.1777199074074076</c:v>
                </c:pt>
                <c:pt idx="5063" formatCode="[h]:mm:ss">
                  <c:v>2.1781597222222224</c:v>
                </c:pt>
                <c:pt idx="5064" formatCode="[h]:mm:ss">
                  <c:v>2.178587962962963</c:v>
                </c:pt>
                <c:pt idx="5065" formatCode="[h]:mm:ss">
                  <c:v>2.1790277777777778</c:v>
                </c:pt>
                <c:pt idx="5066" formatCode="[h]:mm:ss">
                  <c:v>2.1794560185185183</c:v>
                </c:pt>
                <c:pt idx="5067" formatCode="[h]:mm:ss">
                  <c:v>2.1798842592592593</c:v>
                </c:pt>
                <c:pt idx="5068" formatCode="[h]:mm:ss">
                  <c:v>2.1803240740740741</c:v>
                </c:pt>
                <c:pt idx="5069" formatCode="[h]:mm:ss">
                  <c:v>2.1807523148148147</c:v>
                </c:pt>
                <c:pt idx="5070" formatCode="[h]:mm:ss">
                  <c:v>2.1811805555555557</c:v>
                </c:pt>
                <c:pt idx="5071" formatCode="[h]:mm:ss">
                  <c:v>2.1815856481481481</c:v>
                </c:pt>
                <c:pt idx="5072" formatCode="[h]:mm:ss">
                  <c:v>2.1820138888888887</c:v>
                </c:pt>
                <c:pt idx="5073" formatCode="[h]:mm:ss">
                  <c:v>2.1824421296296297</c:v>
                </c:pt>
                <c:pt idx="5074" formatCode="[h]:mm:ss">
                  <c:v>2.1828472222222222</c:v>
                </c:pt>
                <c:pt idx="5075" formatCode="[h]:mm:ss">
                  <c:v>2.1832754629629632</c:v>
                </c:pt>
                <c:pt idx="5076" formatCode="[h]:mm:ss">
                  <c:v>2.183715277777778</c:v>
                </c:pt>
                <c:pt idx="5077" formatCode="[h]:mm:ss">
                  <c:v>2.1841435185185185</c:v>
                </c:pt>
                <c:pt idx="5078" formatCode="[h]:mm:ss">
                  <c:v>2.1845370370370372</c:v>
                </c:pt>
                <c:pt idx="5079" formatCode="[h]:mm:ss">
                  <c:v>2.184976851851852</c:v>
                </c:pt>
                <c:pt idx="5080" formatCode="[h]:mm:ss">
                  <c:v>2.1854050925925925</c:v>
                </c:pt>
                <c:pt idx="5081" formatCode="[h]:mm:ss">
                  <c:v>2.1858333333333335</c:v>
                </c:pt>
                <c:pt idx="5082" formatCode="[h]:mm:ss">
                  <c:v>2.1862731481481483</c:v>
                </c:pt>
                <c:pt idx="5083" formatCode="[h]:mm:ss">
                  <c:v>2.1867013888888889</c:v>
                </c:pt>
                <c:pt idx="5084" formatCode="[h]:mm:ss">
                  <c:v>2.1871412037037037</c:v>
                </c:pt>
                <c:pt idx="5085" formatCode="[h]:mm:ss">
                  <c:v>2.1875694444444442</c:v>
                </c:pt>
                <c:pt idx="5086" formatCode="[h]:mm:ss">
                  <c:v>2.1879976851851852</c:v>
                </c:pt>
                <c:pt idx="5087" formatCode="[h]:mm:ss">
                  <c:v>2.1884375</c:v>
                </c:pt>
                <c:pt idx="5088" formatCode="[h]:mm:ss">
                  <c:v>2.1888310185185187</c:v>
                </c:pt>
                <c:pt idx="5089" formatCode="[h]:mm:ss">
                  <c:v>2.1892592592592592</c:v>
                </c:pt>
                <c:pt idx="5090" formatCode="[h]:mm:ss">
                  <c:v>2.189699074074074</c:v>
                </c:pt>
                <c:pt idx="5091" formatCode="[h]:mm:ss">
                  <c:v>2.1901273148148146</c:v>
                </c:pt>
                <c:pt idx="5092" formatCode="[h]:mm:ss">
                  <c:v>2.1905555555555556</c:v>
                </c:pt>
                <c:pt idx="5093" formatCode="[h]:mm:ss">
                  <c:v>2.1909606481481481</c:v>
                </c:pt>
                <c:pt idx="5094" formatCode="[h]:mm:ss">
                  <c:v>2.1913888888888891</c:v>
                </c:pt>
                <c:pt idx="5095" formatCode="[h]:mm:ss">
                  <c:v>2.1918287037037039</c:v>
                </c:pt>
                <c:pt idx="5096" formatCode="[h]:mm:ss">
                  <c:v>2.1922569444444444</c:v>
                </c:pt>
                <c:pt idx="5097" formatCode="[h]:mm:ss">
                  <c:v>2.1926851851851854</c:v>
                </c:pt>
                <c:pt idx="5098" formatCode="[h]:mm:ss">
                  <c:v>2.1931250000000002</c:v>
                </c:pt>
                <c:pt idx="5099" formatCode="[h]:mm:ss">
                  <c:v>2.1935532407407408</c:v>
                </c:pt>
                <c:pt idx="5100" formatCode="[h]:mm:ss">
                  <c:v>2.1939814814814813</c:v>
                </c:pt>
                <c:pt idx="5101" formatCode="[h]:mm:ss">
                  <c:v>2.1944212962962961</c:v>
                </c:pt>
                <c:pt idx="5102" formatCode="[h]:mm:ss">
                  <c:v>2.1948148148148148</c:v>
                </c:pt>
                <c:pt idx="5103" formatCode="[h]:mm:ss">
                  <c:v>2.1952430555555558</c:v>
                </c:pt>
                <c:pt idx="5104" formatCode="[h]:mm:ss">
                  <c:v>2.1956828703703706</c:v>
                </c:pt>
                <c:pt idx="5105" formatCode="[h]:mm:ss">
                  <c:v>2.1961111111111111</c:v>
                </c:pt>
                <c:pt idx="5106" formatCode="[h]:mm:ss">
                  <c:v>2.1965509259259259</c:v>
                </c:pt>
                <c:pt idx="5107" formatCode="[h]:mm:ss">
                  <c:v>2.1969791666666665</c:v>
                </c:pt>
                <c:pt idx="5108" formatCode="[h]:mm:ss">
                  <c:v>2.1973726851851851</c:v>
                </c:pt>
                <c:pt idx="5109" formatCode="[h]:mm:ss">
                  <c:v>2.1978124999999999</c:v>
                </c:pt>
                <c:pt idx="5110" formatCode="[h]:mm:ss">
                  <c:v>2.1982060185185186</c:v>
                </c:pt>
                <c:pt idx="5111" formatCode="[h]:mm:ss">
                  <c:v>2.1986342592592591</c:v>
                </c:pt>
                <c:pt idx="5112" formatCode="[h]:mm:ss">
                  <c:v>2.199074074074074</c:v>
                </c:pt>
                <c:pt idx="5113" formatCode="[h]:mm:ss">
                  <c:v>2.1994675925925926</c:v>
                </c:pt>
                <c:pt idx="5114" formatCode="[h]:mm:ss">
                  <c:v>2.1998958333333332</c:v>
                </c:pt>
                <c:pt idx="5115" formatCode="[h]:mm:ss">
                  <c:v>2.200335648148148</c:v>
                </c:pt>
                <c:pt idx="5116" formatCode="[h]:mm:ss">
                  <c:v>2.200763888888889</c:v>
                </c:pt>
                <c:pt idx="5117" formatCode="[h]:mm:ss">
                  <c:v>2.2011921296296295</c:v>
                </c:pt>
                <c:pt idx="5118" formatCode="[h]:mm:ss">
                  <c:v>2.2016319444444443</c:v>
                </c:pt>
                <c:pt idx="5119" formatCode="[h]:mm:ss">
                  <c:v>2.2020601851851853</c:v>
                </c:pt>
                <c:pt idx="5120" formatCode="[h]:mm:ss">
                  <c:v>2.2024537037037035</c:v>
                </c:pt>
                <c:pt idx="5121" formatCode="[h]:mm:ss">
                  <c:v>2.2028935185185183</c:v>
                </c:pt>
                <c:pt idx="5122" formatCode="[h]:mm:ss">
                  <c:v>2.2033217592592593</c:v>
                </c:pt>
                <c:pt idx="5123" formatCode="[h]:mm:ss">
                  <c:v>2.2037615740740741</c:v>
                </c:pt>
                <c:pt idx="5124" formatCode="[h]:mm:ss">
                  <c:v>2.2041898148148147</c:v>
                </c:pt>
                <c:pt idx="5125" formatCode="[h]:mm:ss">
                  <c:v>2.2046180555555557</c:v>
                </c:pt>
                <c:pt idx="5126" formatCode="[h]:mm:ss">
                  <c:v>2.2050578703703705</c:v>
                </c:pt>
                <c:pt idx="5127" formatCode="[h]:mm:ss">
                  <c:v>2.205486111111111</c:v>
                </c:pt>
                <c:pt idx="5128" formatCode="[h]:mm:ss">
                  <c:v>2.2059259259259258</c:v>
                </c:pt>
                <c:pt idx="5129" formatCode="[h]:mm:ss">
                  <c:v>2.2063541666666668</c:v>
                </c:pt>
                <c:pt idx="5130" formatCode="[h]:mm:ss">
                  <c:v>2.2067824074074074</c:v>
                </c:pt>
                <c:pt idx="5131" formatCode="[h]:mm:ss">
                  <c:v>2.2072222222222222</c:v>
                </c:pt>
                <c:pt idx="5132" formatCode="[h]:mm:ss">
                  <c:v>2.2076504629629627</c:v>
                </c:pt>
                <c:pt idx="5133" formatCode="[h]:mm:ss">
                  <c:v>2.208090277777778</c:v>
                </c:pt>
                <c:pt idx="5134" formatCode="[h]:mm:ss">
                  <c:v>2.2085185185185185</c:v>
                </c:pt>
                <c:pt idx="5135" formatCode="[h]:mm:ss">
                  <c:v>2.2089467592592591</c:v>
                </c:pt>
                <c:pt idx="5136" formatCode="[h]:mm:ss">
                  <c:v>2.2093865740740739</c:v>
                </c:pt>
                <c:pt idx="5137" formatCode="[h]:mm:ss">
                  <c:v>2.2098148148148149</c:v>
                </c:pt>
                <c:pt idx="5138" formatCode="[h]:mm:ss">
                  <c:v>2.2102430555555554</c:v>
                </c:pt>
                <c:pt idx="5139" formatCode="[h]:mm:ss">
                  <c:v>2.2106828703703703</c:v>
                </c:pt>
                <c:pt idx="5140" formatCode="[h]:mm:ss">
                  <c:v>2.2111111111111112</c:v>
                </c:pt>
                <c:pt idx="5141" formatCode="[h]:mm:ss">
                  <c:v>2.2115509259259261</c:v>
                </c:pt>
                <c:pt idx="5142" formatCode="[h]:mm:ss">
                  <c:v>2.2119791666666666</c:v>
                </c:pt>
                <c:pt idx="5143" formatCode="[h]:mm:ss">
                  <c:v>2.2124074074074076</c:v>
                </c:pt>
                <c:pt idx="5144" formatCode="[h]:mm:ss">
                  <c:v>2.2128472222222224</c:v>
                </c:pt>
                <c:pt idx="5145" formatCode="[h]:mm:ss">
                  <c:v>2.213275462962963</c:v>
                </c:pt>
                <c:pt idx="5146" formatCode="[h]:mm:ss">
                  <c:v>2.2137152777777778</c:v>
                </c:pt>
                <c:pt idx="5147" formatCode="[h]:mm:ss">
                  <c:v>2.2141435185185183</c:v>
                </c:pt>
                <c:pt idx="5148" formatCode="[h]:mm:ss">
                  <c:v>2.2145717592592593</c:v>
                </c:pt>
                <c:pt idx="5149" formatCode="[h]:mm:ss">
                  <c:v>2.2150115740740741</c:v>
                </c:pt>
                <c:pt idx="5150" formatCode="[h]:mm:ss">
                  <c:v>2.2154398148148147</c:v>
                </c:pt>
                <c:pt idx="5151" formatCode="[h]:mm:ss">
                  <c:v>2.2158796296296295</c:v>
                </c:pt>
                <c:pt idx="5152" formatCode="[h]:mm:ss">
                  <c:v>2.2163078703703705</c:v>
                </c:pt>
                <c:pt idx="5153" formatCode="[h]:mm:ss">
                  <c:v>2.216736111111111</c:v>
                </c:pt>
                <c:pt idx="5154" formatCode="[h]:mm:ss">
                  <c:v>2.2171412037037035</c:v>
                </c:pt>
                <c:pt idx="5155" formatCode="[h]:mm:ss">
                  <c:v>2.2175694444444445</c:v>
                </c:pt>
                <c:pt idx="5156" formatCode="[h]:mm:ss">
                  <c:v>2.217997685185185</c:v>
                </c:pt>
                <c:pt idx="5157" formatCode="[h]:mm:ss">
                  <c:v>2.2184374999999998</c:v>
                </c:pt>
                <c:pt idx="5158" formatCode="[h]:mm:ss">
                  <c:v>2.2188657407407408</c:v>
                </c:pt>
                <c:pt idx="5159" formatCode="[h]:mm:ss">
                  <c:v>2.2193055555555556</c:v>
                </c:pt>
                <c:pt idx="5160" formatCode="[h]:mm:ss">
                  <c:v>2.2197337962962962</c:v>
                </c:pt>
                <c:pt idx="5161" formatCode="[h]:mm:ss">
                  <c:v>2.2201620370370372</c:v>
                </c:pt>
                <c:pt idx="5162" formatCode="[h]:mm:ss">
                  <c:v>2.2205671296296297</c:v>
                </c:pt>
                <c:pt idx="5163" formatCode="[h]:mm:ss">
                  <c:v>2.2209953703703702</c:v>
                </c:pt>
                <c:pt idx="5164" formatCode="[h]:mm:ss">
                  <c:v>2.2214236111111112</c:v>
                </c:pt>
                <c:pt idx="5165" formatCode="[h]:mm:ss">
                  <c:v>2.221863425925926</c:v>
                </c:pt>
                <c:pt idx="5166" formatCode="[h]:mm:ss">
                  <c:v>2.2222569444444447</c:v>
                </c:pt>
                <c:pt idx="5167" formatCode="[h]:mm:ss">
                  <c:v>2.2226851851851852</c:v>
                </c:pt>
                <c:pt idx="5168" formatCode="[h]:mm:ss">
                  <c:v>2.223125</c:v>
                </c:pt>
                <c:pt idx="5169" formatCode="[h]:mm:ss">
                  <c:v>2.2235532407407406</c:v>
                </c:pt>
                <c:pt idx="5170" formatCode="[h]:mm:ss">
                  <c:v>2.2239930555555554</c:v>
                </c:pt>
                <c:pt idx="5171" formatCode="[h]:mm:ss">
                  <c:v>2.2244212962962964</c:v>
                </c:pt>
                <c:pt idx="5172" formatCode="[h]:mm:ss">
                  <c:v>2.2248495370370369</c:v>
                </c:pt>
                <c:pt idx="5173" formatCode="[h]:mm:ss">
                  <c:v>2.2252893518518517</c:v>
                </c:pt>
                <c:pt idx="5174" formatCode="[h]:mm:ss">
                  <c:v>2.2257175925925927</c:v>
                </c:pt>
                <c:pt idx="5175" formatCode="[h]:mm:ss">
                  <c:v>2.2261574074074075</c:v>
                </c:pt>
                <c:pt idx="5176" formatCode="[h]:mm:ss">
                  <c:v>2.2265856481481481</c:v>
                </c:pt>
                <c:pt idx="5177" formatCode="[h]:mm:ss">
                  <c:v>2.2270138888888891</c:v>
                </c:pt>
                <c:pt idx="5178" formatCode="[h]:mm:ss">
                  <c:v>2.2274537037037039</c:v>
                </c:pt>
                <c:pt idx="5179" formatCode="[h]:mm:ss">
                  <c:v>2.2278472222222221</c:v>
                </c:pt>
                <c:pt idx="5180" formatCode="[h]:mm:ss">
                  <c:v>2.2282754629629631</c:v>
                </c:pt>
                <c:pt idx="5181" formatCode="[h]:mm:ss">
                  <c:v>2.2287152777777779</c:v>
                </c:pt>
                <c:pt idx="5182" formatCode="[h]:mm:ss">
                  <c:v>2.2291435185185184</c:v>
                </c:pt>
                <c:pt idx="5183" formatCode="[h]:mm:ss">
                  <c:v>2.2295717592592594</c:v>
                </c:pt>
                <c:pt idx="5184" formatCode="[h]:mm:ss">
                  <c:v>2.2300115740740742</c:v>
                </c:pt>
                <c:pt idx="5185" formatCode="[h]:mm:ss">
                  <c:v>2.2304398148148148</c:v>
                </c:pt>
                <c:pt idx="5186" formatCode="[h]:mm:ss">
                  <c:v>2.2308796296296296</c:v>
                </c:pt>
                <c:pt idx="5187" formatCode="[h]:mm:ss">
                  <c:v>2.2313078703703701</c:v>
                </c:pt>
                <c:pt idx="5188" formatCode="[h]:mm:ss">
                  <c:v>2.2317361111111111</c:v>
                </c:pt>
                <c:pt idx="5189" formatCode="[h]:mm:ss">
                  <c:v>2.232175925925926</c:v>
                </c:pt>
                <c:pt idx="5190" formatCode="[h]:mm:ss">
                  <c:v>2.2326041666666665</c:v>
                </c:pt>
                <c:pt idx="5191" formatCode="[h]:mm:ss">
                  <c:v>2.2330439814814813</c:v>
                </c:pt>
                <c:pt idx="5192" formatCode="[h]:mm:ss">
                  <c:v>2.2334027777777776</c:v>
                </c:pt>
                <c:pt idx="5193" formatCode="[h]:mm:ss">
                  <c:v>2.2338310185185186</c:v>
                </c:pt>
                <c:pt idx="5194" formatCode="[h]:mm:ss">
                  <c:v>2.2342592592592592</c:v>
                </c:pt>
                <c:pt idx="5195" formatCode="[h]:mm:ss">
                  <c:v>2.234699074074074</c:v>
                </c:pt>
                <c:pt idx="5196" formatCode="[h]:mm:ss">
                  <c:v>2.235127314814815</c:v>
                </c:pt>
                <c:pt idx="5197" formatCode="[h]:mm:ss">
                  <c:v>2.2355671296296298</c:v>
                </c:pt>
                <c:pt idx="5198" formatCode="[h]:mm:ss">
                  <c:v>2.2359953703703703</c:v>
                </c:pt>
                <c:pt idx="5199" formatCode="[h]:mm:ss">
                  <c:v>2.2364236111111113</c:v>
                </c:pt>
                <c:pt idx="5200" formatCode="[h]:mm:ss">
                  <c:v>2.2368634259259261</c:v>
                </c:pt>
                <c:pt idx="5201" formatCode="[h]:mm:ss">
                  <c:v>2.2372916666666667</c:v>
                </c:pt>
                <c:pt idx="5202" formatCode="[h]:mm:ss">
                  <c:v>2.2377314814814815</c:v>
                </c:pt>
                <c:pt idx="5203" formatCode="[h]:mm:ss">
                  <c:v>2.238159722222222</c:v>
                </c:pt>
                <c:pt idx="5204" formatCode="[h]:mm:ss">
                  <c:v>2.238587962962963</c:v>
                </c:pt>
                <c:pt idx="5205" formatCode="[h]:mm:ss">
                  <c:v>2.2390277777777778</c:v>
                </c:pt>
                <c:pt idx="5206" formatCode="[h]:mm:ss">
                  <c:v>2.2394560185185184</c:v>
                </c:pt>
                <c:pt idx="5207" formatCode="[h]:mm:ss">
                  <c:v>2.2398842592592594</c:v>
                </c:pt>
                <c:pt idx="5208" formatCode="[h]:mm:ss">
                  <c:v>2.2403240740740742</c:v>
                </c:pt>
                <c:pt idx="5209" formatCode="[h]:mm:ss">
                  <c:v>2.2407523148148147</c:v>
                </c:pt>
                <c:pt idx="5210" formatCode="[h]:mm:ss">
                  <c:v>2.2411921296296295</c:v>
                </c:pt>
                <c:pt idx="5211" formatCode="[h]:mm:ss">
                  <c:v>2.2416203703703705</c:v>
                </c:pt>
                <c:pt idx="5212" formatCode="[h]:mm:ss">
                  <c:v>2.2420486111111111</c:v>
                </c:pt>
                <c:pt idx="5213" formatCode="[h]:mm:ss">
                  <c:v>2.2424884259259259</c:v>
                </c:pt>
                <c:pt idx="5214" formatCode="[h]:mm:ss">
                  <c:v>2.2429166666666664</c:v>
                </c:pt>
                <c:pt idx="5215" formatCode="[h]:mm:ss">
                  <c:v>2.2433564814814817</c:v>
                </c:pt>
                <c:pt idx="5216" formatCode="[h]:mm:ss">
                  <c:v>2.2437499999999999</c:v>
                </c:pt>
                <c:pt idx="5217" formatCode="[h]:mm:ss">
                  <c:v>2.2441782407407409</c:v>
                </c:pt>
                <c:pt idx="5218" formatCode="[h]:mm:ss">
                  <c:v>2.2446180555555557</c:v>
                </c:pt>
                <c:pt idx="5219" formatCode="[h]:mm:ss">
                  <c:v>2.2450462962962963</c:v>
                </c:pt>
                <c:pt idx="5220" formatCode="[h]:mm:ss">
                  <c:v>2.2454745370370373</c:v>
                </c:pt>
                <c:pt idx="5221" formatCode="[h]:mm:ss">
                  <c:v>2.2459143518518521</c:v>
                </c:pt>
                <c:pt idx="5222" formatCode="[h]:mm:ss">
                  <c:v>2.2463078703703703</c:v>
                </c:pt>
                <c:pt idx="5223" formatCode="[h]:mm:ss">
                  <c:v>2.2467361111111113</c:v>
                </c:pt>
                <c:pt idx="5224" formatCode="[h]:mm:ss">
                  <c:v>2.2471759259259261</c:v>
                </c:pt>
                <c:pt idx="5225" formatCode="[h]:mm:ss">
                  <c:v>2.2476041666666666</c:v>
                </c:pt>
                <c:pt idx="5226" formatCode="[h]:mm:ss">
                  <c:v>2.2480439814814814</c:v>
                </c:pt>
                <c:pt idx="5227" formatCode="[h]:mm:ss">
                  <c:v>2.2484722222222224</c:v>
                </c:pt>
                <c:pt idx="5228" formatCode="[h]:mm:ss">
                  <c:v>2.248900462962963</c:v>
                </c:pt>
                <c:pt idx="5229" formatCode="[h]:mm:ss">
                  <c:v>2.2493402777777778</c:v>
                </c:pt>
                <c:pt idx="5230" formatCode="[h]:mm:ss">
                  <c:v>2.2497685185185183</c:v>
                </c:pt>
                <c:pt idx="5231" formatCode="[h]:mm:ss">
                  <c:v>2.2502083333333331</c:v>
                </c:pt>
                <c:pt idx="5232" formatCode="[h]:mm:ss">
                  <c:v>2.2506365740740741</c:v>
                </c:pt>
                <c:pt idx="5233" formatCode="[h]:mm:ss">
                  <c:v>2.2510300925925928</c:v>
                </c:pt>
                <c:pt idx="5234" formatCode="[h]:mm:ss">
                  <c:v>2.2514583333333333</c:v>
                </c:pt>
                <c:pt idx="5235" formatCode="[h]:mm:ss">
                  <c:v>2.2518981481481481</c:v>
                </c:pt>
                <c:pt idx="5236" formatCode="[h]:mm:ss">
                  <c:v>2.2523263888888887</c:v>
                </c:pt>
                <c:pt idx="5237" formatCode="[h]:mm:ss">
                  <c:v>2.2527199074074074</c:v>
                </c:pt>
                <c:pt idx="5238" formatCode="[h]:mm:ss">
                  <c:v>2.2531597222222222</c:v>
                </c:pt>
                <c:pt idx="5239" formatCode="[h]:mm:ss">
                  <c:v>2.2535879629629632</c:v>
                </c:pt>
                <c:pt idx="5240" formatCode="[h]:mm:ss">
                  <c:v>2.254027777777778</c:v>
                </c:pt>
                <c:pt idx="5241" formatCode="[h]:mm:ss">
                  <c:v>2.2544212962962962</c:v>
                </c:pt>
                <c:pt idx="5242" formatCode="[h]:mm:ss">
                  <c:v>2.2548495370370372</c:v>
                </c:pt>
                <c:pt idx="5243" formatCode="[h]:mm:ss">
                  <c:v>2.255289351851852</c:v>
                </c:pt>
                <c:pt idx="5244" formatCode="[h]:mm:ss">
                  <c:v>2.2557175925925925</c:v>
                </c:pt>
                <c:pt idx="5245" formatCode="[h]:mm:ss">
                  <c:v>2.2561458333333335</c:v>
                </c:pt>
                <c:pt idx="5246" formatCode="[h]:mm:ss">
                  <c:v>2.2565856481481483</c:v>
                </c:pt>
                <c:pt idx="5247" formatCode="[h]:mm:ss">
                  <c:v>2.2570138888888889</c:v>
                </c:pt>
                <c:pt idx="5248" formatCode="[h]:mm:ss">
                  <c:v>2.2574537037037037</c:v>
                </c:pt>
                <c:pt idx="5249" formatCode="[h]:mm:ss">
                  <c:v>2.2578819444444442</c:v>
                </c:pt>
                <c:pt idx="5250" formatCode="[h]:mm:ss">
                  <c:v>2.2583101851851852</c:v>
                </c:pt>
                <c:pt idx="5251" formatCode="[h]:mm:ss">
                  <c:v>2.25875</c:v>
                </c:pt>
                <c:pt idx="5252" formatCode="[h]:mm:ss">
                  <c:v>2.2591782407407406</c:v>
                </c:pt>
                <c:pt idx="5253" formatCode="[h]:mm:ss">
                  <c:v>2.2596180555555554</c:v>
                </c:pt>
                <c:pt idx="5254" formatCode="[h]:mm:ss">
                  <c:v>2.2600462962962964</c:v>
                </c:pt>
                <c:pt idx="5255" formatCode="[h]:mm:ss">
                  <c:v>2.2604398148148146</c:v>
                </c:pt>
                <c:pt idx="5256" formatCode="[h]:mm:ss">
                  <c:v>2.2608796296296299</c:v>
                </c:pt>
                <c:pt idx="5257" formatCode="[h]:mm:ss">
                  <c:v>2.2613078703703704</c:v>
                </c:pt>
                <c:pt idx="5258" formatCode="[h]:mm:ss">
                  <c:v>2.2617361111111109</c:v>
                </c:pt>
                <c:pt idx="5259" formatCode="[h]:mm:ss">
                  <c:v>2.2621759259259258</c:v>
                </c:pt>
                <c:pt idx="5260" formatCode="[h]:mm:ss">
                  <c:v>2.2626041666666667</c:v>
                </c:pt>
                <c:pt idx="5261" formatCode="[h]:mm:ss">
                  <c:v>2.2630439814814816</c:v>
                </c:pt>
                <c:pt idx="5262" formatCode="[h]:mm:ss">
                  <c:v>2.2634375000000002</c:v>
                </c:pt>
                <c:pt idx="5263" formatCode="[h]:mm:ss">
                  <c:v>2.2638310185185184</c:v>
                </c:pt>
                <c:pt idx="5264" formatCode="[h]:mm:ss">
                  <c:v>2.2642592592592594</c:v>
                </c:pt>
                <c:pt idx="5265" formatCode="[h]:mm:ss">
                  <c:v>2.2646990740740742</c:v>
                </c:pt>
                <c:pt idx="5266" formatCode="[h]:mm:ss">
                  <c:v>2.2651273148148148</c:v>
                </c:pt>
                <c:pt idx="5267" formatCode="[h]:mm:ss">
                  <c:v>2.2655671296296296</c:v>
                </c:pt>
                <c:pt idx="5268" formatCode="[h]:mm:ss">
                  <c:v>2.2659953703703706</c:v>
                </c:pt>
                <c:pt idx="5269" formatCode="[h]:mm:ss">
                  <c:v>2.2664236111111111</c:v>
                </c:pt>
                <c:pt idx="5270" formatCode="[h]:mm:ss">
                  <c:v>2.2668634259259259</c:v>
                </c:pt>
                <c:pt idx="5271" formatCode="[h]:mm:ss">
                  <c:v>2.2672916666666665</c:v>
                </c:pt>
                <c:pt idx="5272" formatCode="[h]:mm:ss">
                  <c:v>2.2677314814814813</c:v>
                </c:pt>
                <c:pt idx="5273" formatCode="[h]:mm:ss">
                  <c:v>2.2681597222222223</c:v>
                </c:pt>
                <c:pt idx="5274" formatCode="[h]:mm:ss">
                  <c:v>2.2685879629629628</c:v>
                </c:pt>
                <c:pt idx="5275" formatCode="[h]:mm:ss">
                  <c:v>2.2690277777777776</c:v>
                </c:pt>
                <c:pt idx="5276" formatCode="[h]:mm:ss">
                  <c:v>2.2694560185185186</c:v>
                </c:pt>
                <c:pt idx="5277" formatCode="[h]:mm:ss">
                  <c:v>2.2698958333333334</c:v>
                </c:pt>
                <c:pt idx="5278" formatCode="[h]:mm:ss">
                  <c:v>2.270324074074074</c:v>
                </c:pt>
                <c:pt idx="5279" formatCode="[h]:mm:ss">
                  <c:v>2.270752314814815</c:v>
                </c:pt>
                <c:pt idx="5280" formatCode="[h]:mm:ss">
                  <c:v>2.2711921296296298</c:v>
                </c:pt>
                <c:pt idx="5281" formatCode="[h]:mm:ss">
                  <c:v>2.2716203703703703</c:v>
                </c:pt>
                <c:pt idx="5282" formatCode="[h]:mm:ss">
                  <c:v>2.2720601851851852</c:v>
                </c:pt>
                <c:pt idx="5283" formatCode="[h]:mm:ss">
                  <c:v>2.2724884259259261</c:v>
                </c:pt>
                <c:pt idx="5284" formatCode="[h]:mm:ss">
                  <c:v>2.2729166666666667</c:v>
                </c:pt>
                <c:pt idx="5285" formatCode="[h]:mm:ss">
                  <c:v>2.2733564814814815</c:v>
                </c:pt>
                <c:pt idx="5286" formatCode="[h]:mm:ss">
                  <c:v>2.2737847222222221</c:v>
                </c:pt>
                <c:pt idx="5287" formatCode="[h]:mm:ss">
                  <c:v>2.274212962962963</c:v>
                </c:pt>
                <c:pt idx="5288" formatCode="[h]:mm:ss">
                  <c:v>2.2746527777777779</c:v>
                </c:pt>
                <c:pt idx="5289" formatCode="[h]:mm:ss">
                  <c:v>2.2750810185185184</c:v>
                </c:pt>
                <c:pt idx="5290" formatCode="[h]:mm:ss">
                  <c:v>2.2755208333333332</c:v>
                </c:pt>
                <c:pt idx="5291" formatCode="[h]:mm:ss">
                  <c:v>2.2759490740740742</c:v>
                </c:pt>
                <c:pt idx="5292" formatCode="[h]:mm:ss">
                  <c:v>2.2763773148148148</c:v>
                </c:pt>
                <c:pt idx="5293" formatCode="[h]:mm:ss">
                  <c:v>2.2768171296296296</c:v>
                </c:pt>
                <c:pt idx="5294" formatCode="[h]:mm:ss">
                  <c:v>2.2772453703703706</c:v>
                </c:pt>
                <c:pt idx="5295" formatCode="[h]:mm:ss">
                  <c:v>2.2776851851851854</c:v>
                </c:pt>
                <c:pt idx="5296" formatCode="[h]:mm:ss">
                  <c:v>2.2781134259259259</c:v>
                </c:pt>
                <c:pt idx="5297" formatCode="[h]:mm:ss">
                  <c:v>2.2785416666666665</c:v>
                </c:pt>
                <c:pt idx="5298" formatCode="[h]:mm:ss">
                  <c:v>2.2789814814814813</c:v>
                </c:pt>
                <c:pt idx="5299" formatCode="[h]:mm:ss">
                  <c:v>2.2794097222222223</c:v>
                </c:pt>
                <c:pt idx="5300" formatCode="[h]:mm:ss">
                  <c:v>2.2798495370370371</c:v>
                </c:pt>
                <c:pt idx="5301" formatCode="[h]:mm:ss">
                  <c:v>2.2802777777777776</c:v>
                </c:pt>
                <c:pt idx="5302" formatCode="[h]:mm:ss">
                  <c:v>2.2807060185185186</c:v>
                </c:pt>
                <c:pt idx="5303" formatCode="[h]:mm:ss">
                  <c:v>2.2811458333333334</c:v>
                </c:pt>
                <c:pt idx="5304" formatCode="[h]:mm:ss">
                  <c:v>2.281574074074074</c:v>
                </c:pt>
                <c:pt idx="5305" formatCode="[h]:mm:ss">
                  <c:v>2.282002314814815</c:v>
                </c:pt>
                <c:pt idx="5306" formatCode="[h]:mm:ss">
                  <c:v>2.2824421296296298</c:v>
                </c:pt>
                <c:pt idx="5307" formatCode="[h]:mm:ss">
                  <c:v>2.2828703703703703</c:v>
                </c:pt>
                <c:pt idx="5308" formatCode="[h]:mm:ss">
                  <c:v>2.2833101851851851</c:v>
                </c:pt>
                <c:pt idx="5309" formatCode="[h]:mm:ss">
                  <c:v>2.2837384259259261</c:v>
                </c:pt>
                <c:pt idx="5310" formatCode="[h]:mm:ss">
                  <c:v>2.2841319444444443</c:v>
                </c:pt>
                <c:pt idx="5311" formatCode="[h]:mm:ss">
                  <c:v>2.2845717592592591</c:v>
                </c:pt>
                <c:pt idx="5312" formatCode="[h]:mm:ss">
                  <c:v>2.2850000000000001</c:v>
                </c:pt>
                <c:pt idx="5313" formatCode="[h]:mm:ss">
                  <c:v>2.2854282407407407</c:v>
                </c:pt>
                <c:pt idx="5314" formatCode="[h]:mm:ss">
                  <c:v>2.2858680555555555</c:v>
                </c:pt>
                <c:pt idx="5315" formatCode="[h]:mm:ss">
                  <c:v>2.2862962962962965</c:v>
                </c:pt>
                <c:pt idx="5316" formatCode="[h]:mm:ss">
                  <c:v>2.2867361111111113</c:v>
                </c:pt>
                <c:pt idx="5317" formatCode="[h]:mm:ss">
                  <c:v>2.2871296296296295</c:v>
                </c:pt>
                <c:pt idx="5318" formatCode="[h]:mm:ss">
                  <c:v>2.2875578703703705</c:v>
                </c:pt>
                <c:pt idx="5319" formatCode="[h]:mm:ss">
                  <c:v>2.2879976851851853</c:v>
                </c:pt>
                <c:pt idx="5320" formatCode="[h]:mm:ss">
                  <c:v>2.2884259259259259</c:v>
                </c:pt>
                <c:pt idx="5321" formatCode="[h]:mm:ss">
                  <c:v>2.2888541666666669</c:v>
                </c:pt>
                <c:pt idx="5322" formatCode="[h]:mm:ss">
                  <c:v>2.2892939814814817</c:v>
                </c:pt>
                <c:pt idx="5323" formatCode="[h]:mm:ss">
                  <c:v>2.2896874999999999</c:v>
                </c:pt>
                <c:pt idx="5324" formatCode="[h]:mm:ss">
                  <c:v>2.2901157407407409</c:v>
                </c:pt>
                <c:pt idx="5325" formatCode="[h]:mm:ss">
                  <c:v>2.2905555555555557</c:v>
                </c:pt>
                <c:pt idx="5326" formatCode="[h]:mm:ss">
                  <c:v>2.2909837962962962</c:v>
                </c:pt>
                <c:pt idx="5327" formatCode="[h]:mm:ss">
                  <c:v>2.291423611111111</c:v>
                </c:pt>
                <c:pt idx="5328" formatCode="[h]:mm:ss">
                  <c:v>2.291851851851852</c:v>
                </c:pt>
                <c:pt idx="5329" formatCode="[h]:mm:ss">
                  <c:v>2.2922453703703702</c:v>
                </c:pt>
                <c:pt idx="5330" formatCode="[h]:mm:ss">
                  <c:v>2.292685185185185</c:v>
                </c:pt>
                <c:pt idx="5331" formatCode="[h]:mm:ss">
                  <c:v>2.293113425925926</c:v>
                </c:pt>
                <c:pt idx="5332" formatCode="[h]:mm:ss">
                  <c:v>2.2935416666666666</c:v>
                </c:pt>
                <c:pt idx="5333" formatCode="[h]:mm:ss">
                  <c:v>2.2939814814814814</c:v>
                </c:pt>
                <c:pt idx="5334" formatCode="[h]:mm:ss">
                  <c:v>2.2944097222222224</c:v>
                </c:pt>
                <c:pt idx="5335" formatCode="[h]:mm:ss">
                  <c:v>2.2948495370370372</c:v>
                </c:pt>
                <c:pt idx="5336" formatCode="[h]:mm:ss">
                  <c:v>2.2952430555555554</c:v>
                </c:pt>
                <c:pt idx="5337" formatCode="[h]:mm:ss">
                  <c:v>2.2956712962962964</c:v>
                </c:pt>
                <c:pt idx="5338" formatCode="[h]:mm:ss">
                  <c:v>2.2961111111111112</c:v>
                </c:pt>
                <c:pt idx="5339" formatCode="[h]:mm:ss">
                  <c:v>2.2965393518518518</c:v>
                </c:pt>
                <c:pt idx="5340" formatCode="[h]:mm:ss">
                  <c:v>2.2969675925925928</c:v>
                </c:pt>
                <c:pt idx="5341" formatCode="[h]:mm:ss">
                  <c:v>2.2974074074074076</c:v>
                </c:pt>
                <c:pt idx="5342" formatCode="[h]:mm:ss">
                  <c:v>2.2978356481481481</c:v>
                </c:pt>
                <c:pt idx="5343" formatCode="[h]:mm:ss">
                  <c:v>2.2982754629629629</c:v>
                </c:pt>
                <c:pt idx="5344" formatCode="[h]:mm:ss">
                  <c:v>2.2987037037037039</c:v>
                </c:pt>
              </c:numCache>
            </c:numRef>
          </c:cat>
          <c:val>
            <c:numRef>
              <c:f>'20240414'!$X$30:$X$5374</c:f>
              <c:numCache>
                <c:formatCode>0.00%</c:formatCode>
                <c:ptCount val="5345"/>
                <c:pt idx="0">
                  <c:v>1.0212065060737081</c:v>
                </c:pt>
                <c:pt idx="1">
                  <c:v>1.0212065060737081</c:v>
                </c:pt>
                <c:pt idx="2">
                  <c:v>1.0188257333445292</c:v>
                </c:pt>
                <c:pt idx="3">
                  <c:v>1.0181568652841264</c:v>
                </c:pt>
                <c:pt idx="4">
                  <c:v>1.0176366285955836</c:v>
                </c:pt>
                <c:pt idx="5">
                  <c:v>1.0173749887622847</c:v>
                </c:pt>
                <c:pt idx="6">
                  <c:v>1.0173092003849413</c:v>
                </c:pt>
                <c:pt idx="7">
                  <c:v>1.0172130676136473</c:v>
                </c:pt>
                <c:pt idx="8">
                  <c:v>1.0171904560989096</c:v>
                </c:pt>
                <c:pt idx="9">
                  <c:v>1.017237301954234</c:v>
                </c:pt>
                <c:pt idx="10">
                  <c:v>1.0171799517264266</c:v>
                </c:pt>
                <c:pt idx="11">
                  <c:v>1.0171988896989519</c:v>
                </c:pt>
                <c:pt idx="12">
                  <c:v>1.0171203996114015</c:v>
                </c:pt>
                <c:pt idx="13">
                  <c:v>1.0172023276385189</c:v>
                </c:pt>
                <c:pt idx="14">
                  <c:v>1.0172005326877618</c:v>
                </c:pt>
                <c:pt idx="15">
                  <c:v>1.017226314005458</c:v>
                </c:pt>
                <c:pt idx="16">
                  <c:v>1.0172642710412723</c:v>
                </c:pt>
                <c:pt idx="17">
                  <c:v>1.0172830432861699</c:v>
                </c:pt>
                <c:pt idx="18">
                  <c:v>1.0173432924739689</c:v>
                </c:pt>
                <c:pt idx="19">
                  <c:v>1.0173041161767897</c:v>
                </c:pt>
                <c:pt idx="20">
                  <c:v>1.0173085166273628</c:v>
                </c:pt>
                <c:pt idx="21">
                  <c:v>1.0173463756262369</c:v>
                </c:pt>
                <c:pt idx="22">
                  <c:v>1.0173841995151407</c:v>
                </c:pt>
                <c:pt idx="23">
                  <c:v>1.0174220768852535</c:v>
                </c:pt>
                <c:pt idx="24">
                  <c:v>1.0174030445479507</c:v>
                </c:pt>
                <c:pt idx="25">
                  <c:v>1.0174030057172683</c:v>
                </c:pt>
                <c:pt idx="26">
                  <c:v>1.0174598363830343</c:v>
                </c:pt>
                <c:pt idx="27">
                  <c:v>1.01750066548068</c:v>
                </c:pt>
                <c:pt idx="28">
                  <c:v>1.017519651870346</c:v>
                </c:pt>
                <c:pt idx="29">
                  <c:v>1.0175386049037818</c:v>
                </c:pt>
                <c:pt idx="30">
                  <c:v>1.0175384641089722</c:v>
                </c:pt>
                <c:pt idx="31">
                  <c:v>1.0175195647104676</c:v>
                </c:pt>
                <c:pt idx="32">
                  <c:v>1.017614203323373</c:v>
                </c:pt>
                <c:pt idx="33">
                  <c:v>1.0175951998028334</c:v>
                </c:pt>
                <c:pt idx="34">
                  <c:v>1.0177109382239715</c:v>
                </c:pt>
                <c:pt idx="35">
                  <c:v>1.0176140304440386</c:v>
                </c:pt>
                <c:pt idx="36">
                  <c:v>1.0176549257120227</c:v>
                </c:pt>
                <c:pt idx="37">
                  <c:v>1.0176524462178427</c:v>
                </c:pt>
                <c:pt idx="38">
                  <c:v>1.017692711808043</c:v>
                </c:pt>
                <c:pt idx="39">
                  <c:v>1.0177305385981743</c:v>
                </c:pt>
                <c:pt idx="40">
                  <c:v>1.0177683331016456</c:v>
                </c:pt>
                <c:pt idx="41">
                  <c:v>1.017767121840502</c:v>
                </c:pt>
                <c:pt idx="42">
                  <c:v>1.0177872183033945</c:v>
                </c:pt>
                <c:pt idx="43">
                  <c:v>1.0177482262887785</c:v>
                </c:pt>
                <c:pt idx="44">
                  <c:v>1.0178439263510815</c:v>
                </c:pt>
                <c:pt idx="45">
                  <c:v>1.0178060644843467</c:v>
                </c:pt>
                <c:pt idx="46">
                  <c:v>1.0178611952180738</c:v>
                </c:pt>
                <c:pt idx="47">
                  <c:v>1.0179015942644334</c:v>
                </c:pt>
                <c:pt idx="48">
                  <c:v>1.0178987938928057</c:v>
                </c:pt>
                <c:pt idx="49">
                  <c:v>1.0178638400230977</c:v>
                </c:pt>
                <c:pt idx="50">
                  <c:v>1.017938478015898</c:v>
                </c:pt>
                <c:pt idx="51">
                  <c:v>1.0179929149994327</c:v>
                </c:pt>
                <c:pt idx="52">
                  <c:v>1.0179411473247508</c:v>
                </c:pt>
                <c:pt idx="53">
                  <c:v>1.017957916116274</c:v>
                </c:pt>
                <c:pt idx="54">
                  <c:v>1.017995580350306</c:v>
                </c:pt>
                <c:pt idx="55">
                  <c:v>1.0180682402711978</c:v>
                </c:pt>
                <c:pt idx="56">
                  <c:v>1.0180143664475374</c:v>
                </c:pt>
                <c:pt idx="57">
                  <c:v>1.0179551286382946</c:v>
                </c:pt>
                <c:pt idx="58">
                  <c:v>1.018073549922792</c:v>
                </c:pt>
                <c:pt idx="59">
                  <c:v>1.0180870037310485</c:v>
                </c:pt>
                <c:pt idx="60">
                  <c:v>1.0180895739727296</c:v>
                </c:pt>
                <c:pt idx="61">
                  <c:v>1.0180545914304959</c:v>
                </c:pt>
                <c:pt idx="62">
                  <c:v>1.0181084027791187</c:v>
                </c:pt>
                <c:pt idx="63">
                  <c:v>1.0182000084467608</c:v>
                </c:pt>
                <c:pt idx="64">
                  <c:v>1.0181271640955223</c:v>
                </c:pt>
                <c:pt idx="65">
                  <c:v>1.0181648592140193</c:v>
                </c:pt>
                <c:pt idx="66">
                  <c:v>1.0181623206594712</c:v>
                </c:pt>
                <c:pt idx="67">
                  <c:v>1.0181837084461709</c:v>
                </c:pt>
                <c:pt idx="68">
                  <c:v>1.0181460047088604</c:v>
                </c:pt>
                <c:pt idx="69">
                  <c:v>1.018218799546118</c:v>
                </c:pt>
                <c:pt idx="70">
                  <c:v>1.0182564595070909</c:v>
                </c:pt>
                <c:pt idx="71">
                  <c:v>1.0181680778601021</c:v>
                </c:pt>
                <c:pt idx="72">
                  <c:v>1.0182376279516652</c:v>
                </c:pt>
                <c:pt idx="73">
                  <c:v>1.0182966114621979</c:v>
                </c:pt>
                <c:pt idx="74">
                  <c:v>1.0182777733245378</c:v>
                </c:pt>
                <c:pt idx="75">
                  <c:v>1.0183130359685966</c:v>
                </c:pt>
                <c:pt idx="76">
                  <c:v>1.0182941337007996</c:v>
                </c:pt>
                <c:pt idx="77">
                  <c:v>1.0183129802471915</c:v>
                </c:pt>
                <c:pt idx="78">
                  <c:v>1.0183129597411742</c:v>
                </c:pt>
                <c:pt idx="79">
                  <c:v>1.0183318674990669</c:v>
                </c:pt>
                <c:pt idx="80">
                  <c:v>1.0183530756840629</c:v>
                </c:pt>
                <c:pt idx="81">
                  <c:v>1.0183530806622545</c:v>
                </c:pt>
                <c:pt idx="82">
                  <c:v>1.0183928520633945</c:v>
                </c:pt>
                <c:pt idx="83">
                  <c:v>1.0184213616598183</c:v>
                </c:pt>
                <c:pt idx="84">
                  <c:v>1.0183695012151213</c:v>
                </c:pt>
                <c:pt idx="85">
                  <c:v>1.018369452404196</c:v>
                </c:pt>
                <c:pt idx="86">
                  <c:v>1.018388359120036</c:v>
                </c:pt>
                <c:pt idx="87">
                  <c:v>1.0184117300451951</c:v>
                </c:pt>
                <c:pt idx="88">
                  <c:v>1.0184449231046451</c:v>
                </c:pt>
                <c:pt idx="89">
                  <c:v>1.01848264271084</c:v>
                </c:pt>
                <c:pt idx="90">
                  <c:v>1.0184448897718064</c:v>
                </c:pt>
                <c:pt idx="91">
                  <c:v>1.0184496145317119</c:v>
                </c:pt>
                <c:pt idx="92">
                  <c:v>1.0184307024044847</c:v>
                </c:pt>
                <c:pt idx="93">
                  <c:v>1.01842375001494</c:v>
                </c:pt>
                <c:pt idx="94">
                  <c:v>1.0184874983651191</c:v>
                </c:pt>
                <c:pt idx="95">
                  <c:v>1.0185253793796751</c:v>
                </c:pt>
                <c:pt idx="96">
                  <c:v>1.0185041628730442</c:v>
                </c:pt>
                <c:pt idx="97">
                  <c:v>1.0185180674295726</c:v>
                </c:pt>
                <c:pt idx="98">
                  <c:v>1.0185747487232013</c:v>
                </c:pt>
                <c:pt idx="99">
                  <c:v>1.0185800619817789</c:v>
                </c:pt>
                <c:pt idx="100">
                  <c:v>1.0185610847645263</c:v>
                </c:pt>
                <c:pt idx="101">
                  <c:v>1.018599064513565</c:v>
                </c:pt>
                <c:pt idx="102">
                  <c:v>1.0185935853469374</c:v>
                </c:pt>
                <c:pt idx="103">
                  <c:v>1.0185611188056991</c:v>
                </c:pt>
                <c:pt idx="104">
                  <c:v>1.018504094584421</c:v>
                </c:pt>
                <c:pt idx="105">
                  <c:v>1.0186180231977946</c:v>
                </c:pt>
                <c:pt idx="106">
                  <c:v>1.0186749638281132</c:v>
                </c:pt>
                <c:pt idx="107">
                  <c:v>1.0186348388850972</c:v>
                </c:pt>
                <c:pt idx="108">
                  <c:v>1.0186124128307594</c:v>
                </c:pt>
                <c:pt idx="109">
                  <c:v>1.0186313176036195</c:v>
                </c:pt>
                <c:pt idx="110">
                  <c:v>1.0186502092819463</c:v>
                </c:pt>
                <c:pt idx="111">
                  <c:v>1.0187257831952765</c:v>
                </c:pt>
                <c:pt idx="112">
                  <c:v>1.018653755936092</c:v>
                </c:pt>
                <c:pt idx="113">
                  <c:v>1.0186727758769296</c:v>
                </c:pt>
                <c:pt idx="114">
                  <c:v>1.0186559500027239</c:v>
                </c:pt>
                <c:pt idx="115">
                  <c:v>1.0186748947404745</c:v>
                </c:pt>
                <c:pt idx="116">
                  <c:v>1.0187047696824503</c:v>
                </c:pt>
                <c:pt idx="117">
                  <c:v>1.0187108308145072</c:v>
                </c:pt>
                <c:pt idx="118">
                  <c:v>1.0187108319764451</c:v>
                </c:pt>
                <c:pt idx="119">
                  <c:v>1.0187236865567224</c:v>
                </c:pt>
                <c:pt idx="120">
                  <c:v>1.0186918048604729</c:v>
                </c:pt>
                <c:pt idx="121">
                  <c:v>1.0186917598494809</c:v>
                </c:pt>
                <c:pt idx="122">
                  <c:v>1.0186705903114479</c:v>
                </c:pt>
                <c:pt idx="123">
                  <c:v>1.0185640478718345</c:v>
                </c:pt>
                <c:pt idx="124">
                  <c:v>1.0184944336069144</c:v>
                </c:pt>
                <c:pt idx="125">
                  <c:v>1.0183852893923151</c:v>
                </c:pt>
                <c:pt idx="126">
                  <c:v>1.0181926346266137</c:v>
                </c:pt>
                <c:pt idx="127">
                  <c:v>1.0179666848888935</c:v>
                </c:pt>
                <c:pt idx="128">
                  <c:v>1.0177363456423825</c:v>
                </c:pt>
                <c:pt idx="129">
                  <c:v>1.0173713142190741</c:v>
                </c:pt>
                <c:pt idx="130">
                  <c:v>1.0169315811904671</c:v>
                </c:pt>
                <c:pt idx="131">
                  <c:v>1.0163705058189412</c:v>
                </c:pt>
                <c:pt idx="132">
                  <c:v>1.0157023600691817</c:v>
                </c:pt>
                <c:pt idx="133">
                  <c:v>1.0148774287698226</c:v>
                </c:pt>
                <c:pt idx="134">
                  <c:v>1.0137730045535429</c:v>
                </c:pt>
                <c:pt idx="135">
                  <c:v>1.0125380488586608</c:v>
                </c:pt>
                <c:pt idx="136">
                  <c:v>1.0110038935379531</c:v>
                </c:pt>
                <c:pt idx="137">
                  <c:v>1.0090403336821665</c:v>
                </c:pt>
                <c:pt idx="138">
                  <c:v>1.0068592776085514</c:v>
                </c:pt>
                <c:pt idx="139">
                  <c:v>1.0038931429094691</c:v>
                </c:pt>
                <c:pt idx="140">
                  <c:v>1.0003918176427444</c:v>
                </c:pt>
                <c:pt idx="141">
                  <c:v>0.99649360218385397</c:v>
                </c:pt>
                <c:pt idx="142">
                  <c:v>0.99157844306158061</c:v>
                </c:pt>
                <c:pt idx="143">
                  <c:v>0.98587082775503365</c:v>
                </c:pt>
                <c:pt idx="144">
                  <c:v>0.97898857609115608</c:v>
                </c:pt>
                <c:pt idx="145">
                  <c:v>0.97158578871383483</c:v>
                </c:pt>
                <c:pt idx="146">
                  <c:v>0.96244806302075714</c:v>
                </c:pt>
                <c:pt idx="147">
                  <c:v>0.9524469669779182</c:v>
                </c:pt>
                <c:pt idx="148">
                  <c:v>0.94070290830978753</c:v>
                </c:pt>
                <c:pt idx="149">
                  <c:v>0.92808635288732533</c:v>
                </c:pt>
                <c:pt idx="150">
                  <c:v>0.91375617149562427</c:v>
                </c:pt>
                <c:pt idx="151">
                  <c:v>0.8992960254598712</c:v>
                </c:pt>
                <c:pt idx="152">
                  <c:v>0.88736998636421593</c:v>
                </c:pt>
                <c:pt idx="153">
                  <c:v>0.87694060484651337</c:v>
                </c:pt>
                <c:pt idx="154">
                  <c:v>0.86810256539549568</c:v>
                </c:pt>
                <c:pt idx="155">
                  <c:v>0.86125003836102654</c:v>
                </c:pt>
                <c:pt idx="156">
                  <c:v>0.8548689450139203</c:v>
                </c:pt>
                <c:pt idx="157">
                  <c:v>0.85019700742400173</c:v>
                </c:pt>
                <c:pt idx="158">
                  <c:v>0.84685646252778535</c:v>
                </c:pt>
                <c:pt idx="159">
                  <c:v>0.84397515024239389</c:v>
                </c:pt>
                <c:pt idx="160">
                  <c:v>0.8399786037972421</c:v>
                </c:pt>
                <c:pt idx="161">
                  <c:v>0.83798365107853601</c:v>
                </c:pt>
                <c:pt idx="162">
                  <c:v>0.83584238761590868</c:v>
                </c:pt>
                <c:pt idx="163">
                  <c:v>0.83427930036473896</c:v>
                </c:pt>
                <c:pt idx="164">
                  <c:v>0.83286782786332725</c:v>
                </c:pt>
                <c:pt idx="165">
                  <c:v>0.83286901196901097</c:v>
                </c:pt>
                <c:pt idx="166">
                  <c:v>0.83248868435509726</c:v>
                </c:pt>
                <c:pt idx="167">
                  <c:v>0.83234680969659902</c:v>
                </c:pt>
                <c:pt idx="168">
                  <c:v>0.83146022793574303</c:v>
                </c:pt>
                <c:pt idx="169">
                  <c:v>0.83005725661192664</c:v>
                </c:pt>
                <c:pt idx="170">
                  <c:v>0.83094797778547036</c:v>
                </c:pt>
                <c:pt idx="171">
                  <c:v>0.83109207961147191</c:v>
                </c:pt>
                <c:pt idx="172">
                  <c:v>0.83109184088128529</c:v>
                </c:pt>
                <c:pt idx="173">
                  <c:v>0.82970109759955468</c:v>
                </c:pt>
                <c:pt idx="174">
                  <c:v>0.82969947042290237</c:v>
                </c:pt>
                <c:pt idx="175">
                  <c:v>0.82970292036023541</c:v>
                </c:pt>
                <c:pt idx="176">
                  <c:v>0.82969935483006652</c:v>
                </c:pt>
                <c:pt idx="177">
                  <c:v>0.8297005907770052</c:v>
                </c:pt>
                <c:pt idx="178">
                  <c:v>0.8297009108757698</c:v>
                </c:pt>
                <c:pt idx="179">
                  <c:v>0.82970062634358754</c:v>
                </c:pt>
                <c:pt idx="180">
                  <c:v>0.82970062634358743</c:v>
                </c:pt>
                <c:pt idx="181">
                  <c:v>0.82984488553542812</c:v>
                </c:pt>
                <c:pt idx="182">
                  <c:v>0.83073084504837624</c:v>
                </c:pt>
                <c:pt idx="183">
                  <c:v>0.83072941125130428</c:v>
                </c:pt>
                <c:pt idx="184">
                  <c:v>0.83211748163820343</c:v>
                </c:pt>
                <c:pt idx="185">
                  <c:v>0.83211649325299675</c:v>
                </c:pt>
                <c:pt idx="186">
                  <c:v>0.83225997521106854</c:v>
                </c:pt>
                <c:pt idx="187">
                  <c:v>0.83226176557150222</c:v>
                </c:pt>
                <c:pt idx="188">
                  <c:v>0.83226147736943112</c:v>
                </c:pt>
                <c:pt idx="189">
                  <c:v>0.83225702322562922</c:v>
                </c:pt>
                <c:pt idx="190">
                  <c:v>0.8322602896182838</c:v>
                </c:pt>
                <c:pt idx="191">
                  <c:v>0.83137989385080324</c:v>
                </c:pt>
                <c:pt idx="192">
                  <c:v>0.83226041188747368</c:v>
                </c:pt>
                <c:pt idx="193">
                  <c:v>0.83225993154331712</c:v>
                </c:pt>
                <c:pt idx="194">
                  <c:v>0.83240412033246025</c:v>
                </c:pt>
                <c:pt idx="195">
                  <c:v>0.83225998394461653</c:v>
                </c:pt>
                <c:pt idx="196">
                  <c:v>0.8345157359159362</c:v>
                </c:pt>
                <c:pt idx="197">
                  <c:v>0.83240292565367535</c:v>
                </c:pt>
                <c:pt idx="198">
                  <c:v>0.8346582119098428</c:v>
                </c:pt>
                <c:pt idx="199">
                  <c:v>0.83465682021507959</c:v>
                </c:pt>
                <c:pt idx="200">
                  <c:v>0.83465483572552124</c:v>
                </c:pt>
                <c:pt idx="201">
                  <c:v>0.83379301420634466</c:v>
                </c:pt>
                <c:pt idx="202">
                  <c:v>0.83479820610404254</c:v>
                </c:pt>
                <c:pt idx="203">
                  <c:v>0.8347976228148396</c:v>
                </c:pt>
                <c:pt idx="204">
                  <c:v>0.83565360797232624</c:v>
                </c:pt>
                <c:pt idx="205">
                  <c:v>0.83479796592657751</c:v>
                </c:pt>
                <c:pt idx="206">
                  <c:v>0.83479890089965281</c:v>
                </c:pt>
                <c:pt idx="207">
                  <c:v>0.83618592372287581</c:v>
                </c:pt>
                <c:pt idx="208">
                  <c:v>0.83618558260047438</c:v>
                </c:pt>
                <c:pt idx="209">
                  <c:v>0.83479653342670035</c:v>
                </c:pt>
                <c:pt idx="210">
                  <c:v>0.83618540351070991</c:v>
                </c:pt>
                <c:pt idx="211">
                  <c:v>0.83632731598070376</c:v>
                </c:pt>
                <c:pt idx="212">
                  <c:v>0.83618743317440558</c:v>
                </c:pt>
                <c:pt idx="213">
                  <c:v>0.8361861113396607</c:v>
                </c:pt>
                <c:pt idx="214">
                  <c:v>0.8361866059639057</c:v>
                </c:pt>
                <c:pt idx="215">
                  <c:v>0.83717224752419495</c:v>
                </c:pt>
                <c:pt idx="216">
                  <c:v>0.83632579178043875</c:v>
                </c:pt>
                <c:pt idx="217">
                  <c:v>0.83717340343560953</c:v>
                </c:pt>
                <c:pt idx="218">
                  <c:v>0.83632752885583561</c:v>
                </c:pt>
                <c:pt idx="219">
                  <c:v>0.83771934685543603</c:v>
                </c:pt>
                <c:pt idx="220">
                  <c:v>0.83771755227236633</c:v>
                </c:pt>
                <c:pt idx="221">
                  <c:v>0.83771657878101535</c:v>
                </c:pt>
                <c:pt idx="222">
                  <c:v>0.83856204503693044</c:v>
                </c:pt>
                <c:pt idx="223">
                  <c:v>0.8385578428745164</c:v>
                </c:pt>
                <c:pt idx="224">
                  <c:v>0.83856286699419358</c:v>
                </c:pt>
                <c:pt idx="225">
                  <c:v>0.83870062778037724</c:v>
                </c:pt>
                <c:pt idx="226">
                  <c:v>0.83870108838406587</c:v>
                </c:pt>
                <c:pt idx="227">
                  <c:v>0.8393993734328774</c:v>
                </c:pt>
                <c:pt idx="228">
                  <c:v>0.83869999130599959</c:v>
                </c:pt>
                <c:pt idx="229">
                  <c:v>0.8378573683040399</c:v>
                </c:pt>
                <c:pt idx="230">
                  <c:v>0.83869988243493765</c:v>
                </c:pt>
                <c:pt idx="231">
                  <c:v>0.83953261446016303</c:v>
                </c:pt>
                <c:pt idx="232">
                  <c:v>0.83953200037255993</c:v>
                </c:pt>
                <c:pt idx="233">
                  <c:v>0.83953093815717517</c:v>
                </c:pt>
                <c:pt idx="234">
                  <c:v>0.84009142965331285</c:v>
                </c:pt>
                <c:pt idx="235">
                  <c:v>0.84092052237912707</c:v>
                </c:pt>
                <c:pt idx="236">
                  <c:v>0.84008920696851186</c:v>
                </c:pt>
                <c:pt idx="237">
                  <c:v>0.84105403593021422</c:v>
                </c:pt>
                <c:pt idx="238">
                  <c:v>0.8400905056224367</c:v>
                </c:pt>
                <c:pt idx="239">
                  <c:v>0.84105411005694652</c:v>
                </c:pt>
                <c:pt idx="240">
                  <c:v>0.84009160446890452</c:v>
                </c:pt>
                <c:pt idx="241">
                  <c:v>0.84009071373832167</c:v>
                </c:pt>
                <c:pt idx="242">
                  <c:v>0.84105437361816693</c:v>
                </c:pt>
                <c:pt idx="243">
                  <c:v>0.84105504075405957</c:v>
                </c:pt>
                <c:pt idx="244">
                  <c:v>0.84022529246862998</c:v>
                </c:pt>
                <c:pt idx="245">
                  <c:v>0.84022592419811926</c:v>
                </c:pt>
                <c:pt idx="246">
                  <c:v>0.84244615785066557</c:v>
                </c:pt>
                <c:pt idx="247">
                  <c:v>0.84244141802403116</c:v>
                </c:pt>
                <c:pt idx="248">
                  <c:v>0.84244606780448783</c:v>
                </c:pt>
                <c:pt idx="249">
                  <c:v>0.84258031065286076</c:v>
                </c:pt>
                <c:pt idx="250">
                  <c:v>0.84244584678166723</c:v>
                </c:pt>
                <c:pt idx="251">
                  <c:v>0.84244524101261653</c:v>
                </c:pt>
                <c:pt idx="252">
                  <c:v>0.84257822632737545</c:v>
                </c:pt>
                <c:pt idx="253">
                  <c:v>0.8416209157156298</c:v>
                </c:pt>
                <c:pt idx="254">
                  <c:v>0.84258090733316149</c:v>
                </c:pt>
                <c:pt idx="255">
                  <c:v>0.84257796476152669</c:v>
                </c:pt>
                <c:pt idx="256">
                  <c:v>0.84257993466048664</c:v>
                </c:pt>
                <c:pt idx="257">
                  <c:v>0.84257812006634181</c:v>
                </c:pt>
                <c:pt idx="258">
                  <c:v>0.84397381833626517</c:v>
                </c:pt>
                <c:pt idx="259">
                  <c:v>0.84258068664365171</c:v>
                </c:pt>
                <c:pt idx="260">
                  <c:v>0.84397245360596651</c:v>
                </c:pt>
                <c:pt idx="261">
                  <c:v>0.84352506135294725</c:v>
                </c:pt>
                <c:pt idx="262">
                  <c:v>0.84410703306910473</c:v>
                </c:pt>
                <c:pt idx="263">
                  <c:v>0.84271503758978339</c:v>
                </c:pt>
                <c:pt idx="264">
                  <c:v>0.84478308920917833</c:v>
                </c:pt>
                <c:pt idx="265">
                  <c:v>0.84478201059413804</c:v>
                </c:pt>
                <c:pt idx="266">
                  <c:v>0.84397307098656205</c:v>
                </c:pt>
                <c:pt idx="267">
                  <c:v>0.84410726018031546</c:v>
                </c:pt>
                <c:pt idx="268">
                  <c:v>0.84410728451362504</c:v>
                </c:pt>
                <c:pt idx="269">
                  <c:v>0.84478113320351944</c:v>
                </c:pt>
                <c:pt idx="270">
                  <c:v>0.84410704929135338</c:v>
                </c:pt>
                <c:pt idx="271">
                  <c:v>0.84478248550835555</c:v>
                </c:pt>
                <c:pt idx="272">
                  <c:v>0.84397403766596002</c:v>
                </c:pt>
                <c:pt idx="273">
                  <c:v>0.84491502631765769</c:v>
                </c:pt>
                <c:pt idx="274">
                  <c:v>0.8449144958554492</c:v>
                </c:pt>
                <c:pt idx="275">
                  <c:v>0.84410664373424538</c:v>
                </c:pt>
                <c:pt idx="276">
                  <c:v>0.84491297678691935</c:v>
                </c:pt>
                <c:pt idx="277">
                  <c:v>0.84491248649995376</c:v>
                </c:pt>
                <c:pt idx="278">
                  <c:v>0.84550456716417155</c:v>
                </c:pt>
                <c:pt idx="279">
                  <c:v>0.84630843404867695</c:v>
                </c:pt>
                <c:pt idx="280">
                  <c:v>0.84630637343116166</c:v>
                </c:pt>
                <c:pt idx="281">
                  <c:v>0.84630706829598246</c:v>
                </c:pt>
                <c:pt idx="282">
                  <c:v>0.84630820243130089</c:v>
                </c:pt>
                <c:pt idx="283">
                  <c:v>0.84630759543112899</c:v>
                </c:pt>
                <c:pt idx="284">
                  <c:v>0.84630595810702314</c:v>
                </c:pt>
                <c:pt idx="285">
                  <c:v>0.84643929045451083</c:v>
                </c:pt>
                <c:pt idx="286">
                  <c:v>0.8464375758452104</c:v>
                </c:pt>
                <c:pt idx="287">
                  <c:v>0.84643854879043079</c:v>
                </c:pt>
                <c:pt idx="288">
                  <c:v>0.84563915588556271</c:v>
                </c:pt>
                <c:pt idx="289">
                  <c:v>0.84643788686986066</c:v>
                </c:pt>
                <c:pt idx="290">
                  <c:v>0.84643817396855492</c:v>
                </c:pt>
                <c:pt idx="291">
                  <c:v>0.84723319234689276</c:v>
                </c:pt>
                <c:pt idx="292">
                  <c:v>0.84723033157320016</c:v>
                </c:pt>
                <c:pt idx="293">
                  <c:v>0.84723281302319486</c:v>
                </c:pt>
                <c:pt idx="294">
                  <c:v>0.84563779575657028</c:v>
                </c:pt>
                <c:pt idx="295">
                  <c:v>0.84723054494907057</c:v>
                </c:pt>
                <c:pt idx="296">
                  <c:v>0.84643783104500481</c:v>
                </c:pt>
                <c:pt idx="297">
                  <c:v>0.84643977691892991</c:v>
                </c:pt>
                <c:pt idx="298">
                  <c:v>0.84656898767700406</c:v>
                </c:pt>
                <c:pt idx="299">
                  <c:v>0.8473627401567746</c:v>
                </c:pt>
                <c:pt idx="300">
                  <c:v>0.8472314221554833</c:v>
                </c:pt>
                <c:pt idx="301">
                  <c:v>0.84874938616716766</c:v>
                </c:pt>
                <c:pt idx="302">
                  <c:v>0.84862286537295406</c:v>
                </c:pt>
                <c:pt idx="303">
                  <c:v>0.84783425056245432</c:v>
                </c:pt>
                <c:pt idx="304">
                  <c:v>0.84875250675281122</c:v>
                </c:pt>
                <c:pt idx="305">
                  <c:v>0.84796278438931694</c:v>
                </c:pt>
                <c:pt idx="306">
                  <c:v>0.84875197359542398</c:v>
                </c:pt>
                <c:pt idx="307">
                  <c:v>0.84875238130431074</c:v>
                </c:pt>
                <c:pt idx="308">
                  <c:v>0.84796465171885138</c:v>
                </c:pt>
                <c:pt idx="309">
                  <c:v>0.84875137770973719</c:v>
                </c:pt>
                <c:pt idx="310">
                  <c:v>0.84875024081114847</c:v>
                </c:pt>
                <c:pt idx="311">
                  <c:v>0.84796362311010454</c:v>
                </c:pt>
                <c:pt idx="312">
                  <c:v>0.84888030162674277</c:v>
                </c:pt>
                <c:pt idx="313">
                  <c:v>0.84875115817186741</c:v>
                </c:pt>
                <c:pt idx="314">
                  <c:v>0.84888127240606814</c:v>
                </c:pt>
                <c:pt idx="315">
                  <c:v>0.84887973011444429</c:v>
                </c:pt>
                <c:pt idx="316">
                  <c:v>0.84888322958919504</c:v>
                </c:pt>
                <c:pt idx="317">
                  <c:v>0.84888113148716726</c:v>
                </c:pt>
                <c:pt idx="318">
                  <c:v>0.84888041123140778</c:v>
                </c:pt>
                <c:pt idx="319">
                  <c:v>0.84888006675913374</c:v>
                </c:pt>
                <c:pt idx="320">
                  <c:v>0.8496592562703239</c:v>
                </c:pt>
                <c:pt idx="321">
                  <c:v>0.84966078464034878</c:v>
                </c:pt>
                <c:pt idx="322">
                  <c:v>0.84888177344918236</c:v>
                </c:pt>
                <c:pt idx="323">
                  <c:v>0.84888014504840792</c:v>
                </c:pt>
                <c:pt idx="324">
                  <c:v>0.84965996227204466</c:v>
                </c:pt>
                <c:pt idx="325">
                  <c:v>0.84875230289890524</c:v>
                </c:pt>
                <c:pt idx="326">
                  <c:v>0.85092116799310724</c:v>
                </c:pt>
                <c:pt idx="327">
                  <c:v>0.85014790529034912</c:v>
                </c:pt>
                <c:pt idx="328">
                  <c:v>0.85027525412215677</c:v>
                </c:pt>
                <c:pt idx="329">
                  <c:v>0.8501457085425308</c:v>
                </c:pt>
                <c:pt idx="330">
                  <c:v>0.85027429739923988</c:v>
                </c:pt>
                <c:pt idx="331">
                  <c:v>0.85014873100366273</c:v>
                </c:pt>
                <c:pt idx="332">
                  <c:v>0.85027553413659418</c:v>
                </c:pt>
                <c:pt idx="333">
                  <c:v>0.85027568192162217</c:v>
                </c:pt>
                <c:pt idx="334">
                  <c:v>0.85040183098028821</c:v>
                </c:pt>
                <c:pt idx="335">
                  <c:v>0.85027517634020577</c:v>
                </c:pt>
                <c:pt idx="336">
                  <c:v>0.85104915675848924</c:v>
                </c:pt>
                <c:pt idx="337">
                  <c:v>0.85014794423926932</c:v>
                </c:pt>
                <c:pt idx="338">
                  <c:v>0.85027337955743298</c:v>
                </c:pt>
                <c:pt idx="339">
                  <c:v>0.85244123124286397</c:v>
                </c:pt>
                <c:pt idx="340">
                  <c:v>0.85154519924393979</c:v>
                </c:pt>
                <c:pt idx="341">
                  <c:v>0.85167364810406898</c:v>
                </c:pt>
                <c:pt idx="342">
                  <c:v>0.85154622077462727</c:v>
                </c:pt>
                <c:pt idx="343">
                  <c:v>0.85154516828827231</c:v>
                </c:pt>
                <c:pt idx="344">
                  <c:v>0.85167187082903084</c:v>
                </c:pt>
                <c:pt idx="345">
                  <c:v>0.85167435127651325</c:v>
                </c:pt>
                <c:pt idx="346">
                  <c:v>0.85167180128272824</c:v>
                </c:pt>
                <c:pt idx="347">
                  <c:v>0.8516741967336191</c:v>
                </c:pt>
                <c:pt idx="348">
                  <c:v>0.8516721876503538</c:v>
                </c:pt>
                <c:pt idx="349">
                  <c:v>0.8530758274628597</c:v>
                </c:pt>
                <c:pt idx="350">
                  <c:v>0.85167476081382054</c:v>
                </c:pt>
                <c:pt idx="351">
                  <c:v>0.85320165927015024</c:v>
                </c:pt>
                <c:pt idx="352">
                  <c:v>0.85167344719658489</c:v>
                </c:pt>
                <c:pt idx="353">
                  <c:v>0.85167255856161772</c:v>
                </c:pt>
                <c:pt idx="354">
                  <c:v>0.85167323083414648</c:v>
                </c:pt>
                <c:pt idx="355">
                  <c:v>0.85179847685888177</c:v>
                </c:pt>
                <c:pt idx="356">
                  <c:v>0.85256805218897447</c:v>
                </c:pt>
                <c:pt idx="357">
                  <c:v>0.85244365094285812</c:v>
                </c:pt>
                <c:pt idx="358">
                  <c:v>0.85383933655809885</c:v>
                </c:pt>
                <c:pt idx="359">
                  <c:v>0.85384081978353621</c:v>
                </c:pt>
                <c:pt idx="360">
                  <c:v>0.85396530449217778</c:v>
                </c:pt>
                <c:pt idx="361">
                  <c:v>0.85396383866242265</c:v>
                </c:pt>
                <c:pt idx="362">
                  <c:v>0.85383939740889037</c:v>
                </c:pt>
                <c:pt idx="363">
                  <c:v>0.85396541841569407</c:v>
                </c:pt>
                <c:pt idx="364">
                  <c:v>0.85396585132364022</c:v>
                </c:pt>
                <c:pt idx="365">
                  <c:v>0.8539638918276814</c:v>
                </c:pt>
                <c:pt idx="366">
                  <c:v>0.85383827166208526</c:v>
                </c:pt>
                <c:pt idx="367">
                  <c:v>0.85384043947182764</c:v>
                </c:pt>
                <c:pt idx="368">
                  <c:v>0.85396638296191163</c:v>
                </c:pt>
                <c:pt idx="369">
                  <c:v>0.85396528170745589</c:v>
                </c:pt>
                <c:pt idx="370">
                  <c:v>0.85396332219814908</c:v>
                </c:pt>
                <c:pt idx="371">
                  <c:v>0.8539651298091514</c:v>
                </c:pt>
                <c:pt idx="372">
                  <c:v>0.85396291965760629</c:v>
                </c:pt>
                <c:pt idx="373">
                  <c:v>0.85410438494529739</c:v>
                </c:pt>
                <c:pt idx="374">
                  <c:v>0.85396370954665324</c:v>
                </c:pt>
                <c:pt idx="375">
                  <c:v>0.85512417675998986</c:v>
                </c:pt>
                <c:pt idx="376">
                  <c:v>0.85423121673181079</c:v>
                </c:pt>
                <c:pt idx="377">
                  <c:v>0.8546478512817256</c:v>
                </c:pt>
                <c:pt idx="378">
                  <c:v>0.85438506657136726</c:v>
                </c:pt>
                <c:pt idx="379">
                  <c:v>0.85478757206199485</c:v>
                </c:pt>
                <c:pt idx="380">
                  <c:v>0.85410456710196159</c:v>
                </c:pt>
                <c:pt idx="381">
                  <c:v>0.85437066878438406</c:v>
                </c:pt>
                <c:pt idx="382">
                  <c:v>0.85410491623445828</c:v>
                </c:pt>
                <c:pt idx="383">
                  <c:v>0.85513955004664777</c:v>
                </c:pt>
                <c:pt idx="384">
                  <c:v>0.85438375529586763</c:v>
                </c:pt>
                <c:pt idx="385">
                  <c:v>0.85452605860704756</c:v>
                </c:pt>
                <c:pt idx="386">
                  <c:v>0.85540256048277186</c:v>
                </c:pt>
                <c:pt idx="387">
                  <c:v>0.85466577816164124</c:v>
                </c:pt>
                <c:pt idx="388">
                  <c:v>0.85480642909545768</c:v>
                </c:pt>
                <c:pt idx="389">
                  <c:v>0.85494429814684558</c:v>
                </c:pt>
                <c:pt idx="390">
                  <c:v>0.85508557021121145</c:v>
                </c:pt>
                <c:pt idx="391">
                  <c:v>0.85549072610373833</c:v>
                </c:pt>
                <c:pt idx="392">
                  <c:v>0.85536622622590397</c:v>
                </c:pt>
                <c:pt idx="393">
                  <c:v>0.85535064102295888</c:v>
                </c:pt>
                <c:pt idx="394">
                  <c:v>0.85550720360413413</c:v>
                </c:pt>
                <c:pt idx="395">
                  <c:v>0.85550654021960482</c:v>
                </c:pt>
                <c:pt idx="396">
                  <c:v>0.85564961225523695</c:v>
                </c:pt>
                <c:pt idx="397">
                  <c:v>0.85576997406705524</c:v>
                </c:pt>
                <c:pt idx="398">
                  <c:v>0.85639727009025302</c:v>
                </c:pt>
                <c:pt idx="399">
                  <c:v>0.8556465688288436</c:v>
                </c:pt>
                <c:pt idx="400">
                  <c:v>0.85639872579327114</c:v>
                </c:pt>
                <c:pt idx="401">
                  <c:v>0.85577027495234204</c:v>
                </c:pt>
                <c:pt idx="402">
                  <c:v>0.8556491301357424</c:v>
                </c:pt>
                <c:pt idx="403">
                  <c:v>0.85638030349941907</c:v>
                </c:pt>
                <c:pt idx="404">
                  <c:v>0.85577102716077047</c:v>
                </c:pt>
                <c:pt idx="405">
                  <c:v>0.85664159990264255</c:v>
                </c:pt>
                <c:pt idx="406">
                  <c:v>0.85590997282484149</c:v>
                </c:pt>
                <c:pt idx="407">
                  <c:v>0.85564686262983525</c:v>
                </c:pt>
                <c:pt idx="408">
                  <c:v>0.8557708466313716</c:v>
                </c:pt>
                <c:pt idx="409">
                  <c:v>0.85665817586685433</c:v>
                </c:pt>
                <c:pt idx="410">
                  <c:v>0.8569231244007991</c:v>
                </c:pt>
                <c:pt idx="411">
                  <c:v>0.85694073612840893</c:v>
                </c:pt>
                <c:pt idx="412">
                  <c:v>0.85707961771132846</c:v>
                </c:pt>
                <c:pt idx="413">
                  <c:v>0.85720156000032866</c:v>
                </c:pt>
                <c:pt idx="414">
                  <c:v>0.857359541709802</c:v>
                </c:pt>
                <c:pt idx="415">
                  <c:v>0.85735882906307859</c:v>
                </c:pt>
                <c:pt idx="416">
                  <c:v>0.85675455863655747</c:v>
                </c:pt>
                <c:pt idx="417">
                  <c:v>0.85764112439927465</c:v>
                </c:pt>
                <c:pt idx="418">
                  <c:v>0.8574999656744845</c:v>
                </c:pt>
                <c:pt idx="419">
                  <c:v>0.85735982379741749</c:v>
                </c:pt>
                <c:pt idx="420">
                  <c:v>0.85749952058088974</c:v>
                </c:pt>
                <c:pt idx="421">
                  <c:v>0.85748106385897338</c:v>
                </c:pt>
                <c:pt idx="422">
                  <c:v>0.85750026982038241</c:v>
                </c:pt>
                <c:pt idx="423">
                  <c:v>0.85689600306399327</c:v>
                </c:pt>
                <c:pt idx="424">
                  <c:v>0.85762192176509677</c:v>
                </c:pt>
                <c:pt idx="425">
                  <c:v>0.8568771714876936</c:v>
                </c:pt>
                <c:pt idx="426">
                  <c:v>0.85790192208423088</c:v>
                </c:pt>
                <c:pt idx="427">
                  <c:v>0.85776157329586256</c:v>
                </c:pt>
                <c:pt idx="428">
                  <c:v>0.85790309818332511</c:v>
                </c:pt>
                <c:pt idx="429">
                  <c:v>0.85778091263791711</c:v>
                </c:pt>
                <c:pt idx="430">
                  <c:v>0.8580422128353451</c:v>
                </c:pt>
                <c:pt idx="431">
                  <c:v>0.85818144120379514</c:v>
                </c:pt>
                <c:pt idx="432">
                  <c:v>0.85804280417317846</c:v>
                </c:pt>
                <c:pt idx="433">
                  <c:v>0.85792242028510202</c:v>
                </c:pt>
                <c:pt idx="434">
                  <c:v>0.85820345367825523</c:v>
                </c:pt>
                <c:pt idx="435">
                  <c:v>0.85832401626444688</c:v>
                </c:pt>
                <c:pt idx="436">
                  <c:v>0.85832169111113621</c:v>
                </c:pt>
                <c:pt idx="437">
                  <c:v>0.85846426613623894</c:v>
                </c:pt>
                <c:pt idx="438">
                  <c:v>0.85820031190515744</c:v>
                </c:pt>
                <c:pt idx="439">
                  <c:v>0.85872560261827735</c:v>
                </c:pt>
                <c:pt idx="440">
                  <c:v>0.85874495524663441</c:v>
                </c:pt>
                <c:pt idx="441">
                  <c:v>0.85900500874785668</c:v>
                </c:pt>
                <c:pt idx="442">
                  <c:v>0.85886454314768301</c:v>
                </c:pt>
                <c:pt idx="443">
                  <c:v>0.85874418919226247</c:v>
                </c:pt>
                <c:pt idx="444">
                  <c:v>0.8578633358244</c:v>
                </c:pt>
                <c:pt idx="445">
                  <c:v>0.85888501170037479</c:v>
                </c:pt>
                <c:pt idx="446">
                  <c:v>0.85886676433715148</c:v>
                </c:pt>
                <c:pt idx="447">
                  <c:v>0.85975707027642545</c:v>
                </c:pt>
                <c:pt idx="448">
                  <c:v>0.8588846289408324</c:v>
                </c:pt>
                <c:pt idx="449">
                  <c:v>0.85932647330031431</c:v>
                </c:pt>
                <c:pt idx="450">
                  <c:v>0.85928570277492544</c:v>
                </c:pt>
                <c:pt idx="451">
                  <c:v>0.85916496263737174</c:v>
                </c:pt>
                <c:pt idx="452">
                  <c:v>0.859446186785226</c:v>
                </c:pt>
                <c:pt idx="453">
                  <c:v>0.86003738892319359</c:v>
                </c:pt>
                <c:pt idx="454">
                  <c:v>0.85870695259189522</c:v>
                </c:pt>
                <c:pt idx="455">
                  <c:v>0.85984983150842509</c:v>
                </c:pt>
                <c:pt idx="456">
                  <c:v>0.85944750800009018</c:v>
                </c:pt>
                <c:pt idx="457">
                  <c:v>0.85986900895018403</c:v>
                </c:pt>
                <c:pt idx="458">
                  <c:v>0.85972828392250089</c:v>
                </c:pt>
                <c:pt idx="459">
                  <c:v>0.860271514249632</c:v>
                </c:pt>
                <c:pt idx="460">
                  <c:v>0.85986976337222931</c:v>
                </c:pt>
                <c:pt idx="461">
                  <c:v>0.86026965192347582</c:v>
                </c:pt>
                <c:pt idx="462">
                  <c:v>0.85988910857712553</c:v>
                </c:pt>
                <c:pt idx="463">
                  <c:v>0.86104089631362823</c:v>
                </c:pt>
                <c:pt idx="464">
                  <c:v>0.86015267461564249</c:v>
                </c:pt>
                <c:pt idx="465">
                  <c:v>0.86057482272748898</c:v>
                </c:pt>
                <c:pt idx="466">
                  <c:v>0.85955775617460228</c:v>
                </c:pt>
                <c:pt idx="467">
                  <c:v>0.86146325758709918</c:v>
                </c:pt>
                <c:pt idx="468">
                  <c:v>0.8598616878770502</c:v>
                </c:pt>
                <c:pt idx="469">
                  <c:v>0.86097662034975198</c:v>
                </c:pt>
                <c:pt idx="470">
                  <c:v>0.86055399058196369</c:v>
                </c:pt>
                <c:pt idx="471">
                  <c:v>0.86085683475791186</c:v>
                </c:pt>
                <c:pt idx="472">
                  <c:v>0.86069465574130322</c:v>
                </c:pt>
                <c:pt idx="473">
                  <c:v>0.86125824642395532</c:v>
                </c:pt>
                <c:pt idx="474">
                  <c:v>0.86125722908001368</c:v>
                </c:pt>
                <c:pt idx="475">
                  <c:v>0.8614011189556946</c:v>
                </c:pt>
                <c:pt idx="476">
                  <c:v>0.86099730212636161</c:v>
                </c:pt>
                <c:pt idx="477">
                  <c:v>0.86125718547926977</c:v>
                </c:pt>
                <c:pt idx="478">
                  <c:v>0.8611168065354472</c:v>
                </c:pt>
                <c:pt idx="479">
                  <c:v>0.86226239813539285</c:v>
                </c:pt>
                <c:pt idx="480">
                  <c:v>0.8611176064456123</c:v>
                </c:pt>
                <c:pt idx="481">
                  <c:v>0.86214522885319766</c:v>
                </c:pt>
                <c:pt idx="482">
                  <c:v>0.86099618784902354</c:v>
                </c:pt>
                <c:pt idx="483">
                  <c:v>0.86139932539058728</c:v>
                </c:pt>
                <c:pt idx="484">
                  <c:v>0.86172206352881531</c:v>
                </c:pt>
                <c:pt idx="485">
                  <c:v>0.86183947344281819</c:v>
                </c:pt>
                <c:pt idx="486">
                  <c:v>0.86172057679972236</c:v>
                </c:pt>
                <c:pt idx="487">
                  <c:v>0.86113836980157676</c:v>
                </c:pt>
                <c:pt idx="488">
                  <c:v>0.86127802215846527</c:v>
                </c:pt>
                <c:pt idx="489">
                  <c:v>0.8621421898079652</c:v>
                </c:pt>
                <c:pt idx="490">
                  <c:v>0.86130229593616081</c:v>
                </c:pt>
                <c:pt idx="491">
                  <c:v>0.861704113827512</c:v>
                </c:pt>
                <c:pt idx="492">
                  <c:v>0.86226198825954625</c:v>
                </c:pt>
                <c:pt idx="493">
                  <c:v>0.86242523633705681</c:v>
                </c:pt>
                <c:pt idx="494">
                  <c:v>0.86228582070495463</c:v>
                </c:pt>
                <c:pt idx="495">
                  <c:v>0.86210739807109182</c:v>
                </c:pt>
                <c:pt idx="496">
                  <c:v>0.86198658525258265</c:v>
                </c:pt>
                <c:pt idx="497">
                  <c:v>0.86213080904526718</c:v>
                </c:pt>
                <c:pt idx="498">
                  <c:v>0.86210480784400356</c:v>
                </c:pt>
                <c:pt idx="499">
                  <c:v>0.8622476043535876</c:v>
                </c:pt>
                <c:pt idx="500">
                  <c:v>0.8619867011908291</c:v>
                </c:pt>
                <c:pt idx="501">
                  <c:v>0.86212893369583743</c:v>
                </c:pt>
                <c:pt idx="502">
                  <c:v>0.86282618975325254</c:v>
                </c:pt>
                <c:pt idx="503">
                  <c:v>0.86284861510233546</c:v>
                </c:pt>
                <c:pt idx="504">
                  <c:v>0.86215104514496144</c:v>
                </c:pt>
                <c:pt idx="505">
                  <c:v>0.86241143085057614</c:v>
                </c:pt>
                <c:pt idx="506">
                  <c:v>0.8622679483024358</c:v>
                </c:pt>
                <c:pt idx="507">
                  <c:v>0.8624112934736119</c:v>
                </c:pt>
                <c:pt idx="508">
                  <c:v>0.86313181297719666</c:v>
                </c:pt>
                <c:pt idx="509">
                  <c:v>0.86255273901508311</c:v>
                </c:pt>
                <c:pt idx="510">
                  <c:v>0.86267080620208125</c:v>
                </c:pt>
                <c:pt idx="511">
                  <c:v>0.86339019118728899</c:v>
                </c:pt>
                <c:pt idx="512">
                  <c:v>0.86313156936997337</c:v>
                </c:pt>
                <c:pt idx="513">
                  <c:v>0.86297715465576308</c:v>
                </c:pt>
                <c:pt idx="514">
                  <c:v>0.86367074032322044</c:v>
                </c:pt>
                <c:pt idx="515">
                  <c:v>0.86297863977528422</c:v>
                </c:pt>
                <c:pt idx="516">
                  <c:v>0.86381457053378996</c:v>
                </c:pt>
                <c:pt idx="517">
                  <c:v>0.86338104535073235</c:v>
                </c:pt>
                <c:pt idx="518">
                  <c:v>0.86312031493423835</c:v>
                </c:pt>
                <c:pt idx="519">
                  <c:v>0.86354665655387564</c:v>
                </c:pt>
                <c:pt idx="520">
                  <c:v>0.863238360278345</c:v>
                </c:pt>
                <c:pt idx="521">
                  <c:v>0.86411950097113877</c:v>
                </c:pt>
                <c:pt idx="522">
                  <c:v>0.86309700895542041</c:v>
                </c:pt>
                <c:pt idx="523">
                  <c:v>0.86426057747163143</c:v>
                </c:pt>
                <c:pt idx="524">
                  <c:v>0.86326262721251446</c:v>
                </c:pt>
                <c:pt idx="525">
                  <c:v>0.863973422834722</c:v>
                </c:pt>
                <c:pt idx="526">
                  <c:v>0.86354507516194068</c:v>
                </c:pt>
                <c:pt idx="527">
                  <c:v>0.86468399561800768</c:v>
                </c:pt>
                <c:pt idx="528">
                  <c:v>0.8634043092951218</c:v>
                </c:pt>
                <c:pt idx="529">
                  <c:v>0.86482735474970196</c:v>
                </c:pt>
                <c:pt idx="530">
                  <c:v>0.86356855087806317</c:v>
                </c:pt>
                <c:pt idx="531">
                  <c:v>0.8648028013105209</c:v>
                </c:pt>
                <c:pt idx="532">
                  <c:v>0.86423711859747387</c:v>
                </c:pt>
                <c:pt idx="533">
                  <c:v>0.8646864476487568</c:v>
                </c:pt>
                <c:pt idx="534">
                  <c:v>0.86368667958248313</c:v>
                </c:pt>
                <c:pt idx="535">
                  <c:v>0.86485349532117317</c:v>
                </c:pt>
                <c:pt idx="536">
                  <c:v>0.8653690119598928</c:v>
                </c:pt>
                <c:pt idx="537">
                  <c:v>0.86437255645807654</c:v>
                </c:pt>
                <c:pt idx="538">
                  <c:v>0.86468572270853439</c:v>
                </c:pt>
                <c:pt idx="539">
                  <c:v>0.86423092902799725</c:v>
                </c:pt>
                <c:pt idx="540">
                  <c:v>0.86480395805776955</c:v>
                </c:pt>
                <c:pt idx="541">
                  <c:v>0.86525371257263317</c:v>
                </c:pt>
                <c:pt idx="542">
                  <c:v>0.86425720149437901</c:v>
                </c:pt>
                <c:pt idx="543">
                  <c:v>0.86537107857293161</c:v>
                </c:pt>
                <c:pt idx="544">
                  <c:v>0.86496874219421716</c:v>
                </c:pt>
                <c:pt idx="545">
                  <c:v>0.86537066819738151</c:v>
                </c:pt>
                <c:pt idx="546">
                  <c:v>0.86522786626195292</c:v>
                </c:pt>
                <c:pt idx="547">
                  <c:v>0.86542145640979229</c:v>
                </c:pt>
                <c:pt idx="548">
                  <c:v>0.86465848851720239</c:v>
                </c:pt>
                <c:pt idx="549">
                  <c:v>0.86553698928390599</c:v>
                </c:pt>
                <c:pt idx="550">
                  <c:v>0.86536868704363368</c:v>
                </c:pt>
                <c:pt idx="551">
                  <c:v>0.86511185302323113</c:v>
                </c:pt>
                <c:pt idx="552">
                  <c:v>0.86508429833151923</c:v>
                </c:pt>
                <c:pt idx="553">
                  <c:v>0.86607869457643805</c:v>
                </c:pt>
                <c:pt idx="554">
                  <c:v>0.86553503640823126</c:v>
                </c:pt>
                <c:pt idx="555">
                  <c:v>0.86582105365831608</c:v>
                </c:pt>
                <c:pt idx="556">
                  <c:v>0.86565177865032794</c:v>
                </c:pt>
                <c:pt idx="557">
                  <c:v>0.86513613968009162</c:v>
                </c:pt>
                <c:pt idx="558">
                  <c:v>0.86593540991714646</c:v>
                </c:pt>
                <c:pt idx="559">
                  <c:v>0.865936707942913</c:v>
                </c:pt>
                <c:pt idx="560">
                  <c:v>0.86593657390864831</c:v>
                </c:pt>
                <c:pt idx="561">
                  <c:v>0.8659346198038802</c:v>
                </c:pt>
                <c:pt idx="562">
                  <c:v>0.86570278587435723</c:v>
                </c:pt>
                <c:pt idx="563">
                  <c:v>0.8663634756732046</c:v>
                </c:pt>
                <c:pt idx="564">
                  <c:v>0.86593705360915885</c:v>
                </c:pt>
                <c:pt idx="565">
                  <c:v>0.86622007251501532</c:v>
                </c:pt>
                <c:pt idx="566">
                  <c:v>0.8666387295679111</c:v>
                </c:pt>
                <c:pt idx="567">
                  <c:v>0.86664662024760342</c:v>
                </c:pt>
                <c:pt idx="568">
                  <c:v>0.86610518363447153</c:v>
                </c:pt>
                <c:pt idx="569">
                  <c:v>0.86745949814844314</c:v>
                </c:pt>
                <c:pt idx="570">
                  <c:v>0.86636234247336208</c:v>
                </c:pt>
                <c:pt idx="571">
                  <c:v>0.86664634615765312</c:v>
                </c:pt>
                <c:pt idx="572">
                  <c:v>0.86650590344571587</c:v>
                </c:pt>
                <c:pt idx="573">
                  <c:v>0.86664672566655621</c:v>
                </c:pt>
                <c:pt idx="574">
                  <c:v>0.86650281584532529</c:v>
                </c:pt>
                <c:pt idx="575">
                  <c:v>0.86664706300623884</c:v>
                </c:pt>
                <c:pt idx="576">
                  <c:v>0.86636443993578538</c:v>
                </c:pt>
                <c:pt idx="577">
                  <c:v>0.86679022283637197</c:v>
                </c:pt>
                <c:pt idx="578">
                  <c:v>0.86639035900654782</c:v>
                </c:pt>
                <c:pt idx="579">
                  <c:v>0.86664729492641623</c:v>
                </c:pt>
                <c:pt idx="580">
                  <c:v>0.86653228708415386</c:v>
                </c:pt>
                <c:pt idx="581">
                  <c:v>0.86664759009654491</c:v>
                </c:pt>
                <c:pt idx="582">
                  <c:v>0.86650455307528762</c:v>
                </c:pt>
                <c:pt idx="583">
                  <c:v>0.86664840532247156</c:v>
                </c:pt>
                <c:pt idx="584">
                  <c:v>0.86664925567828299</c:v>
                </c:pt>
                <c:pt idx="585">
                  <c:v>0.86681632653870377</c:v>
                </c:pt>
                <c:pt idx="586">
                  <c:v>0.86664699272725965</c:v>
                </c:pt>
                <c:pt idx="587">
                  <c:v>0.86788543814553676</c:v>
                </c:pt>
                <c:pt idx="588">
                  <c:v>0.86693106995046987</c:v>
                </c:pt>
                <c:pt idx="589">
                  <c:v>0.86637198803119697</c:v>
                </c:pt>
                <c:pt idx="590">
                  <c:v>0.86693130853816436</c:v>
                </c:pt>
                <c:pt idx="591">
                  <c:v>0.86791462669597896</c:v>
                </c:pt>
                <c:pt idx="592">
                  <c:v>0.86709822447859008</c:v>
                </c:pt>
                <c:pt idx="593">
                  <c:v>0.86738658172939043</c:v>
                </c:pt>
                <c:pt idx="594">
                  <c:v>0.86817071831669723</c:v>
                </c:pt>
                <c:pt idx="595">
                  <c:v>0.86732960810510162</c:v>
                </c:pt>
                <c:pt idx="596">
                  <c:v>0.86721690396808926</c:v>
                </c:pt>
                <c:pt idx="597">
                  <c:v>0.86721584597441081</c:v>
                </c:pt>
                <c:pt idx="598">
                  <c:v>0.8672148089863666</c:v>
                </c:pt>
                <c:pt idx="599">
                  <c:v>0.86735986147519184</c:v>
                </c:pt>
                <c:pt idx="600">
                  <c:v>0.86761566796953726</c:v>
                </c:pt>
                <c:pt idx="601">
                  <c:v>0.86721666574561529</c:v>
                </c:pt>
                <c:pt idx="602">
                  <c:v>0.86747210147047338</c:v>
                </c:pt>
                <c:pt idx="603">
                  <c:v>0.86794058811904684</c:v>
                </c:pt>
                <c:pt idx="604">
                  <c:v>0.86747236712557763</c:v>
                </c:pt>
                <c:pt idx="605">
                  <c:v>0.86816769092083301</c:v>
                </c:pt>
                <c:pt idx="606">
                  <c:v>0.86749973755531939</c:v>
                </c:pt>
                <c:pt idx="607">
                  <c:v>0.86761488559018729</c:v>
                </c:pt>
                <c:pt idx="608">
                  <c:v>0.86778789092635233</c:v>
                </c:pt>
                <c:pt idx="609">
                  <c:v>0.8675290902718078</c:v>
                </c:pt>
                <c:pt idx="610">
                  <c:v>0.86767181352542644</c:v>
                </c:pt>
                <c:pt idx="611">
                  <c:v>0.8677585881351263</c:v>
                </c:pt>
                <c:pt idx="612">
                  <c:v>0.8679281916138134</c:v>
                </c:pt>
                <c:pt idx="613">
                  <c:v>0.86778571155295647</c:v>
                </c:pt>
                <c:pt idx="614">
                  <c:v>0.86807037677082199</c:v>
                </c:pt>
                <c:pt idx="615">
                  <c:v>0.86862310357497152</c:v>
                </c:pt>
                <c:pt idx="616">
                  <c:v>0.86792828235285568</c:v>
                </c:pt>
                <c:pt idx="617">
                  <c:v>0.86876428238984882</c:v>
                </c:pt>
                <c:pt idx="618">
                  <c:v>0.86873709246581932</c:v>
                </c:pt>
                <c:pt idx="619">
                  <c:v>0.86722766061650225</c:v>
                </c:pt>
                <c:pt idx="620">
                  <c:v>0.86835392130107258</c:v>
                </c:pt>
                <c:pt idx="621">
                  <c:v>0.86806997224192184</c:v>
                </c:pt>
                <c:pt idx="622">
                  <c:v>0.86821352926737971</c:v>
                </c:pt>
                <c:pt idx="623">
                  <c:v>0.86806976300199679</c:v>
                </c:pt>
                <c:pt idx="624">
                  <c:v>0.86835585032380214</c:v>
                </c:pt>
                <c:pt idx="625">
                  <c:v>0.86809977429688467</c:v>
                </c:pt>
                <c:pt idx="626">
                  <c:v>0.86835520267900101</c:v>
                </c:pt>
                <c:pt idx="627">
                  <c:v>0.86821371046681672</c:v>
                </c:pt>
                <c:pt idx="628">
                  <c:v>0.86919239441209761</c:v>
                </c:pt>
                <c:pt idx="629">
                  <c:v>0.86863975848889441</c:v>
                </c:pt>
                <c:pt idx="630">
                  <c:v>0.86861334042236249</c:v>
                </c:pt>
                <c:pt idx="631">
                  <c:v>0.86861271509285543</c:v>
                </c:pt>
                <c:pt idx="632">
                  <c:v>0.86916466135980985</c:v>
                </c:pt>
                <c:pt idx="633">
                  <c:v>0.86916348309415437</c:v>
                </c:pt>
                <c:pt idx="634">
                  <c:v>0.86930610041591805</c:v>
                </c:pt>
                <c:pt idx="635">
                  <c:v>0.8687546057857306</c:v>
                </c:pt>
                <c:pt idx="636">
                  <c:v>0.86961863975521236</c:v>
                </c:pt>
                <c:pt idx="637">
                  <c:v>0.86919270470647514</c:v>
                </c:pt>
                <c:pt idx="638">
                  <c:v>0.86998982848910544</c:v>
                </c:pt>
                <c:pt idx="639">
                  <c:v>0.86933354744074476</c:v>
                </c:pt>
                <c:pt idx="640">
                  <c:v>0.86889723826318188</c:v>
                </c:pt>
                <c:pt idx="641">
                  <c:v>0.86944620402745088</c:v>
                </c:pt>
                <c:pt idx="642">
                  <c:v>0.86890066530850918</c:v>
                </c:pt>
                <c:pt idx="643">
                  <c:v>0.86933292731870637</c:v>
                </c:pt>
                <c:pt idx="644">
                  <c:v>0.86930402796260764</c:v>
                </c:pt>
                <c:pt idx="645">
                  <c:v>0.86904961953033755</c:v>
                </c:pt>
                <c:pt idx="646">
                  <c:v>0.86958840585679731</c:v>
                </c:pt>
                <c:pt idx="647">
                  <c:v>0.8694461352274353</c:v>
                </c:pt>
                <c:pt idx="648">
                  <c:v>0.86973143036144662</c:v>
                </c:pt>
                <c:pt idx="649">
                  <c:v>0.86958847460350641</c:v>
                </c:pt>
                <c:pt idx="650">
                  <c:v>0.86973140975361751</c:v>
                </c:pt>
                <c:pt idx="651">
                  <c:v>0.86973139601506155</c:v>
                </c:pt>
                <c:pt idx="652">
                  <c:v>0.8698720908612787</c:v>
                </c:pt>
                <c:pt idx="653">
                  <c:v>0.86892808704168945</c:v>
                </c:pt>
                <c:pt idx="654">
                  <c:v>0.86944080933310397</c:v>
                </c:pt>
                <c:pt idx="655">
                  <c:v>0.86932615140182412</c:v>
                </c:pt>
                <c:pt idx="656">
                  <c:v>0.87015839057764743</c:v>
                </c:pt>
                <c:pt idx="657">
                  <c:v>0.87070057533545353</c:v>
                </c:pt>
                <c:pt idx="658">
                  <c:v>0.86944112723377354</c:v>
                </c:pt>
                <c:pt idx="659">
                  <c:v>0.87041612814463631</c:v>
                </c:pt>
                <c:pt idx="660">
                  <c:v>0.87001588679771225</c:v>
                </c:pt>
                <c:pt idx="661">
                  <c:v>0.86987323715588538</c:v>
                </c:pt>
                <c:pt idx="662">
                  <c:v>0.87015904163580504</c:v>
                </c:pt>
                <c:pt idx="663">
                  <c:v>0.86987301750796453</c:v>
                </c:pt>
                <c:pt idx="664">
                  <c:v>0.87041378093002442</c:v>
                </c:pt>
                <c:pt idx="665">
                  <c:v>0.87027168856072612</c:v>
                </c:pt>
                <c:pt idx="666">
                  <c:v>0.87055447171164513</c:v>
                </c:pt>
                <c:pt idx="667">
                  <c:v>0.87026925925798615</c:v>
                </c:pt>
                <c:pt idx="668">
                  <c:v>0.87058636472481876</c:v>
                </c:pt>
                <c:pt idx="669">
                  <c:v>0.87055695869877259</c:v>
                </c:pt>
                <c:pt idx="670">
                  <c:v>0.87140747563001708</c:v>
                </c:pt>
                <c:pt idx="671">
                  <c:v>0.8703018240860988</c:v>
                </c:pt>
                <c:pt idx="672">
                  <c:v>0.87072884211751711</c:v>
                </c:pt>
                <c:pt idx="673">
                  <c:v>0.87069938299978278</c:v>
                </c:pt>
                <c:pt idx="674">
                  <c:v>0.87098336931146791</c:v>
                </c:pt>
                <c:pt idx="675">
                  <c:v>0.8705847169458184</c:v>
                </c:pt>
                <c:pt idx="676">
                  <c:v>0.87101374625872752</c:v>
                </c:pt>
                <c:pt idx="677">
                  <c:v>0.87083958224056779</c:v>
                </c:pt>
                <c:pt idx="678">
                  <c:v>0.87197585794986887</c:v>
                </c:pt>
                <c:pt idx="679">
                  <c:v>0.8707273527625331</c:v>
                </c:pt>
                <c:pt idx="680">
                  <c:v>0.8711575705805108</c:v>
                </c:pt>
                <c:pt idx="681">
                  <c:v>0.87084160146159117</c:v>
                </c:pt>
                <c:pt idx="682">
                  <c:v>0.87072786515862954</c:v>
                </c:pt>
                <c:pt idx="683">
                  <c:v>0.87112318284785173</c:v>
                </c:pt>
                <c:pt idx="684">
                  <c:v>0.87112534840202771</c:v>
                </c:pt>
                <c:pt idx="685">
                  <c:v>0.8708405577493874</c:v>
                </c:pt>
                <c:pt idx="686">
                  <c:v>0.87166173303023275</c:v>
                </c:pt>
                <c:pt idx="687">
                  <c:v>0.87084102844491995</c:v>
                </c:pt>
                <c:pt idx="688">
                  <c:v>0.87183629993632072</c:v>
                </c:pt>
                <c:pt idx="689">
                  <c:v>0.87166068601407853</c:v>
                </c:pt>
                <c:pt idx="690">
                  <c:v>0.87141099971986824</c:v>
                </c:pt>
                <c:pt idx="691">
                  <c:v>0.87180566100471024</c:v>
                </c:pt>
                <c:pt idx="692">
                  <c:v>0.87212032191753608</c:v>
                </c:pt>
                <c:pt idx="693">
                  <c:v>0.87112518493747915</c:v>
                </c:pt>
                <c:pt idx="694">
                  <c:v>0.87144190394529231</c:v>
                </c:pt>
                <c:pt idx="695">
                  <c:v>0.87115659593180084</c:v>
                </c:pt>
                <c:pt idx="696">
                  <c:v>0.87169849993809356</c:v>
                </c:pt>
                <c:pt idx="697">
                  <c:v>0.87129942397981253</c:v>
                </c:pt>
                <c:pt idx="698">
                  <c:v>0.8715539832613588</c:v>
                </c:pt>
                <c:pt idx="699">
                  <c:v>0.87130059535819437</c:v>
                </c:pt>
                <c:pt idx="700">
                  <c:v>0.87233958682614554</c:v>
                </c:pt>
                <c:pt idx="701">
                  <c:v>0.8713801992542084</c:v>
                </c:pt>
                <c:pt idx="702">
                  <c:v>0.87234118705285357</c:v>
                </c:pt>
                <c:pt idx="703">
                  <c:v>0.87127071656734112</c:v>
                </c:pt>
                <c:pt idx="704">
                  <c:v>0.87169521382771409</c:v>
                </c:pt>
                <c:pt idx="705">
                  <c:v>0.87123907668430023</c:v>
                </c:pt>
                <c:pt idx="706">
                  <c:v>0.87180983919127086</c:v>
                </c:pt>
                <c:pt idx="707">
                  <c:v>0.87126750434690392</c:v>
                </c:pt>
                <c:pt idx="708">
                  <c:v>0.87234143582450374</c:v>
                </c:pt>
                <c:pt idx="709">
                  <c:v>0.87155338531074433</c:v>
                </c:pt>
                <c:pt idx="710">
                  <c:v>0.87248374554418706</c:v>
                </c:pt>
                <c:pt idx="711">
                  <c:v>0.87205710239855472</c:v>
                </c:pt>
                <c:pt idx="712">
                  <c:v>0.87234192664180821</c:v>
                </c:pt>
                <c:pt idx="713">
                  <c:v>0.87191470820727701</c:v>
                </c:pt>
                <c:pt idx="714">
                  <c:v>0.87234140220676204</c:v>
                </c:pt>
                <c:pt idx="715">
                  <c:v>0.87194615898802952</c:v>
                </c:pt>
                <c:pt idx="716">
                  <c:v>0.8723408575972259</c:v>
                </c:pt>
                <c:pt idx="717">
                  <c:v>0.87188286294307427</c:v>
                </c:pt>
                <c:pt idx="718">
                  <c:v>0.87152249097367629</c:v>
                </c:pt>
                <c:pt idx="719">
                  <c:v>0.87163404690844271</c:v>
                </c:pt>
                <c:pt idx="720">
                  <c:v>0.8723719488377244</c:v>
                </c:pt>
                <c:pt idx="721">
                  <c:v>0.87205781622107581</c:v>
                </c:pt>
                <c:pt idx="722">
                  <c:v>0.87315018790445031</c:v>
                </c:pt>
                <c:pt idx="723">
                  <c:v>0.87219969018819643</c:v>
                </c:pt>
                <c:pt idx="724">
                  <c:v>0.87287732194115264</c:v>
                </c:pt>
                <c:pt idx="725">
                  <c:v>0.87262629591977359</c:v>
                </c:pt>
                <c:pt idx="726">
                  <c:v>0.87287756975479969</c:v>
                </c:pt>
                <c:pt idx="727">
                  <c:v>0.87248508917293943</c:v>
                </c:pt>
                <c:pt idx="728">
                  <c:v>0.87287969957849176</c:v>
                </c:pt>
                <c:pt idx="729">
                  <c:v>0.87234138203610934</c:v>
                </c:pt>
                <c:pt idx="730">
                  <c:v>0.87302016465292576</c:v>
                </c:pt>
                <c:pt idx="731">
                  <c:v>0.87191943551171192</c:v>
                </c:pt>
                <c:pt idx="732">
                  <c:v>0.87287773719598449</c:v>
                </c:pt>
                <c:pt idx="733">
                  <c:v>0.8724519517691538</c:v>
                </c:pt>
                <c:pt idx="734">
                  <c:v>0.87273577118210754</c:v>
                </c:pt>
                <c:pt idx="735">
                  <c:v>0.87326107823610799</c:v>
                </c:pt>
                <c:pt idx="736">
                  <c:v>0.87273644817718421</c:v>
                </c:pt>
                <c:pt idx="737">
                  <c:v>0.87230855292567222</c:v>
                </c:pt>
                <c:pt idx="738">
                  <c:v>0.87259509939152136</c:v>
                </c:pt>
                <c:pt idx="739">
                  <c:v>0.87227695760219304</c:v>
                </c:pt>
                <c:pt idx="740">
                  <c:v>0.87245146167710419</c:v>
                </c:pt>
                <c:pt idx="741">
                  <c:v>0.87256050045055533</c:v>
                </c:pt>
                <c:pt idx="742">
                  <c:v>0.8734024692659943</c:v>
                </c:pt>
                <c:pt idx="743">
                  <c:v>0.87256227022560107</c:v>
                </c:pt>
                <c:pt idx="744">
                  <c:v>0.87273694418946024</c:v>
                </c:pt>
                <c:pt idx="745">
                  <c:v>0.87270429724820708</c:v>
                </c:pt>
                <c:pt idx="746">
                  <c:v>0.87273690397237202</c:v>
                </c:pt>
                <c:pt idx="747">
                  <c:v>0.87284651754491749</c:v>
                </c:pt>
                <c:pt idx="748">
                  <c:v>0.87368656361081642</c:v>
                </c:pt>
                <c:pt idx="749">
                  <c:v>0.87273580469686052</c:v>
                </c:pt>
                <c:pt idx="750">
                  <c:v>0.87379549285716507</c:v>
                </c:pt>
                <c:pt idx="751">
                  <c:v>0.87298786076157442</c:v>
                </c:pt>
                <c:pt idx="752">
                  <c:v>0.87287806537960977</c:v>
                </c:pt>
                <c:pt idx="753">
                  <c:v>0.87361996060134062</c:v>
                </c:pt>
                <c:pt idx="754">
                  <c:v>0.87298737255797754</c:v>
                </c:pt>
                <c:pt idx="755">
                  <c:v>0.87284613604543326</c:v>
                </c:pt>
                <c:pt idx="756">
                  <c:v>0.87284549351555119</c:v>
                </c:pt>
                <c:pt idx="757">
                  <c:v>0.87351222363097636</c:v>
                </c:pt>
                <c:pt idx="758">
                  <c:v>0.8731312225732798</c:v>
                </c:pt>
                <c:pt idx="759">
                  <c:v>0.87376143016772356</c:v>
                </c:pt>
                <c:pt idx="760">
                  <c:v>0.87351174605148596</c:v>
                </c:pt>
                <c:pt idx="761">
                  <c:v>0.87376108602712554</c:v>
                </c:pt>
                <c:pt idx="762">
                  <c:v>0.87323951860167193</c:v>
                </c:pt>
                <c:pt idx="763">
                  <c:v>0.87376038450477767</c:v>
                </c:pt>
                <c:pt idx="764">
                  <c:v>0.87365338141352245</c:v>
                </c:pt>
                <c:pt idx="765">
                  <c:v>0.87284584155326139</c:v>
                </c:pt>
                <c:pt idx="766">
                  <c:v>0.87306522648033258</c:v>
                </c:pt>
                <c:pt idx="767">
                  <c:v>0.87309737351807704</c:v>
                </c:pt>
                <c:pt idx="768">
                  <c:v>0.87379584384563813</c:v>
                </c:pt>
                <c:pt idx="769">
                  <c:v>0.87387155439830966</c:v>
                </c:pt>
                <c:pt idx="770">
                  <c:v>0.87404567590323912</c:v>
                </c:pt>
                <c:pt idx="771">
                  <c:v>0.87404607895326802</c:v>
                </c:pt>
                <c:pt idx="772">
                  <c:v>0.87407587684941457</c:v>
                </c:pt>
                <c:pt idx="773">
                  <c:v>0.87418709020043206</c:v>
                </c:pt>
                <c:pt idx="774">
                  <c:v>0.87366523102878535</c:v>
                </c:pt>
                <c:pt idx="775">
                  <c:v>0.87380889763993452</c:v>
                </c:pt>
                <c:pt idx="776">
                  <c:v>0.87422150901343887</c:v>
                </c:pt>
                <c:pt idx="777">
                  <c:v>0.8742962369859868</c:v>
                </c:pt>
                <c:pt idx="778">
                  <c:v>0.87404588073221823</c:v>
                </c:pt>
                <c:pt idx="779">
                  <c:v>0.87338274968130125</c:v>
                </c:pt>
                <c:pt idx="780">
                  <c:v>0.87429587440738643</c:v>
                </c:pt>
                <c:pt idx="781">
                  <c:v>0.87355746677274915</c:v>
                </c:pt>
                <c:pt idx="782">
                  <c:v>0.87380944967870444</c:v>
                </c:pt>
                <c:pt idx="783">
                  <c:v>0.87432930919047802</c:v>
                </c:pt>
                <c:pt idx="784">
                  <c:v>0.87432954007722585</c:v>
                </c:pt>
                <c:pt idx="785">
                  <c:v>0.87475281993376675</c:v>
                </c:pt>
                <c:pt idx="786">
                  <c:v>0.87422060392263734</c:v>
                </c:pt>
                <c:pt idx="787">
                  <c:v>0.87437718758360095</c:v>
                </c:pt>
                <c:pt idx="788">
                  <c:v>0.87395068748292148</c:v>
                </c:pt>
                <c:pt idx="789">
                  <c:v>0.8743454262214081</c:v>
                </c:pt>
                <c:pt idx="790">
                  <c:v>0.87461400690597568</c:v>
                </c:pt>
                <c:pt idx="791">
                  <c:v>0.87543037819151415</c:v>
                </c:pt>
                <c:pt idx="792">
                  <c:v>0.87489591171326808</c:v>
                </c:pt>
                <c:pt idx="793">
                  <c:v>0.874662612179125</c:v>
                </c:pt>
                <c:pt idx="794">
                  <c:v>0.87503892904299463</c:v>
                </c:pt>
                <c:pt idx="795">
                  <c:v>0.87452111236694707</c:v>
                </c:pt>
                <c:pt idx="796">
                  <c:v>0.87489708216004924</c:v>
                </c:pt>
                <c:pt idx="797">
                  <c:v>0.87528979837936227</c:v>
                </c:pt>
                <c:pt idx="798">
                  <c:v>0.87423535694754129</c:v>
                </c:pt>
                <c:pt idx="799">
                  <c:v>0.87528996225592248</c:v>
                </c:pt>
                <c:pt idx="800">
                  <c:v>0.87500265014917922</c:v>
                </c:pt>
                <c:pt idx="801">
                  <c:v>0.87503783838501736</c:v>
                </c:pt>
                <c:pt idx="802">
                  <c:v>0.87475514957774658</c:v>
                </c:pt>
                <c:pt idx="803">
                  <c:v>0.87514725247519165</c:v>
                </c:pt>
                <c:pt idx="804">
                  <c:v>0.87423658443164143</c:v>
                </c:pt>
                <c:pt idx="805">
                  <c:v>0.8751453958456098</c:v>
                </c:pt>
                <c:pt idx="806">
                  <c:v>0.87486062555511124</c:v>
                </c:pt>
                <c:pt idx="807">
                  <c:v>0.87500433759313834</c:v>
                </c:pt>
                <c:pt idx="808">
                  <c:v>0.87420269628021186</c:v>
                </c:pt>
                <c:pt idx="809">
                  <c:v>0.87437822845552826</c:v>
                </c:pt>
                <c:pt idx="810">
                  <c:v>0.87489555663020513</c:v>
                </c:pt>
                <c:pt idx="811">
                  <c:v>0.87486059269842997</c:v>
                </c:pt>
                <c:pt idx="812">
                  <c:v>0.87461238671748609</c:v>
                </c:pt>
                <c:pt idx="813">
                  <c:v>0.87486065184044559</c:v>
                </c:pt>
                <c:pt idx="814">
                  <c:v>0.87500354312048489</c:v>
                </c:pt>
                <c:pt idx="815">
                  <c:v>0.87514471353877976</c:v>
                </c:pt>
                <c:pt idx="816">
                  <c:v>0.87579865343567098</c:v>
                </c:pt>
                <c:pt idx="817">
                  <c:v>0.87514702285924983</c:v>
                </c:pt>
                <c:pt idx="818">
                  <c:v>0.87528597011818066</c:v>
                </c:pt>
                <c:pt idx="819">
                  <c:v>0.87594004795912228</c:v>
                </c:pt>
                <c:pt idx="820">
                  <c:v>0.8751795088802532</c:v>
                </c:pt>
                <c:pt idx="821">
                  <c:v>0.87543010309639724</c:v>
                </c:pt>
                <c:pt idx="822">
                  <c:v>0.87539672074503061</c:v>
                </c:pt>
                <c:pt idx="823">
                  <c:v>0.87604641556082385</c:v>
                </c:pt>
                <c:pt idx="824">
                  <c:v>0.87539519563534585</c:v>
                </c:pt>
                <c:pt idx="825">
                  <c:v>0.87557118921557553</c:v>
                </c:pt>
                <c:pt idx="826">
                  <c:v>0.87571226373444722</c:v>
                </c:pt>
                <c:pt idx="827">
                  <c:v>0.87557073763314719</c:v>
                </c:pt>
                <c:pt idx="828">
                  <c:v>0.87567849711383894</c:v>
                </c:pt>
                <c:pt idx="829">
                  <c:v>0.87505670310472006</c:v>
                </c:pt>
                <c:pt idx="830">
                  <c:v>0.87542971010157211</c:v>
                </c:pt>
                <c:pt idx="831">
                  <c:v>0.87557204001544098</c:v>
                </c:pt>
                <c:pt idx="832">
                  <c:v>0.87557196802506831</c:v>
                </c:pt>
                <c:pt idx="833">
                  <c:v>0.87650607961172933</c:v>
                </c:pt>
                <c:pt idx="834">
                  <c:v>0.87553741195870027</c:v>
                </c:pt>
                <c:pt idx="835">
                  <c:v>0.87571359776195312</c:v>
                </c:pt>
                <c:pt idx="836">
                  <c:v>0.87571448710003341</c:v>
                </c:pt>
                <c:pt idx="837">
                  <c:v>0.87582217588626143</c:v>
                </c:pt>
                <c:pt idx="838">
                  <c:v>0.87567857553393602</c:v>
                </c:pt>
                <c:pt idx="839">
                  <c:v>0.87567781093438646</c:v>
                </c:pt>
                <c:pt idx="840">
                  <c:v>0.87632876592816289</c:v>
                </c:pt>
                <c:pt idx="841">
                  <c:v>0.87520046678246011</c:v>
                </c:pt>
                <c:pt idx="842">
                  <c:v>0.87596213959880553</c:v>
                </c:pt>
                <c:pt idx="843">
                  <c:v>0.87675325411067961</c:v>
                </c:pt>
                <c:pt idx="844">
                  <c:v>0.87671915450827154</c:v>
                </c:pt>
                <c:pt idx="845">
                  <c:v>0.87661331629783856</c:v>
                </c:pt>
                <c:pt idx="846">
                  <c:v>0.876610736309961</c:v>
                </c:pt>
                <c:pt idx="847">
                  <c:v>0.87610408853580535</c:v>
                </c:pt>
                <c:pt idx="848">
                  <c:v>0.87661231405784479</c:v>
                </c:pt>
                <c:pt idx="849">
                  <c:v>0.87647017782487124</c:v>
                </c:pt>
                <c:pt idx="850">
                  <c:v>0.87618648543055677</c:v>
                </c:pt>
                <c:pt idx="851">
                  <c:v>0.87650643576963261</c:v>
                </c:pt>
                <c:pt idx="852">
                  <c:v>0.87606949316098515</c:v>
                </c:pt>
                <c:pt idx="853">
                  <c:v>0.87606854200136097</c:v>
                </c:pt>
                <c:pt idx="854">
                  <c:v>0.8765781405489862</c:v>
                </c:pt>
                <c:pt idx="855">
                  <c:v>0.87643461150030288</c:v>
                </c:pt>
                <c:pt idx="856">
                  <c:v>0.87567797431103334</c:v>
                </c:pt>
                <c:pt idx="857">
                  <c:v>0.87647138150590864</c:v>
                </c:pt>
                <c:pt idx="858">
                  <c:v>0.8766106651811717</c:v>
                </c:pt>
                <c:pt idx="859">
                  <c:v>0.87661200368393233</c:v>
                </c:pt>
                <c:pt idx="860">
                  <c:v>0.87595979078029584</c:v>
                </c:pt>
                <c:pt idx="861">
                  <c:v>0.87606942801346321</c:v>
                </c:pt>
                <c:pt idx="862">
                  <c:v>0.87675360945758196</c:v>
                </c:pt>
                <c:pt idx="863">
                  <c:v>0.87663618155125933</c:v>
                </c:pt>
                <c:pt idx="864">
                  <c:v>0.87610215234654498</c:v>
                </c:pt>
                <c:pt idx="865">
                  <c:v>0.87700105595336064</c:v>
                </c:pt>
                <c:pt idx="866">
                  <c:v>0.87714169272147735</c:v>
                </c:pt>
                <c:pt idx="867">
                  <c:v>0.87714352834229581</c:v>
                </c:pt>
                <c:pt idx="868">
                  <c:v>0.87714227239626319</c:v>
                </c:pt>
                <c:pt idx="869">
                  <c:v>0.87649598178332766</c:v>
                </c:pt>
                <c:pt idx="870">
                  <c:v>0.87710598837217402</c:v>
                </c:pt>
                <c:pt idx="871">
                  <c:v>0.87714207917185283</c:v>
                </c:pt>
                <c:pt idx="872">
                  <c:v>0.87700241606156804</c:v>
                </c:pt>
                <c:pt idx="873">
                  <c:v>0.87717819575358735</c:v>
                </c:pt>
                <c:pt idx="874">
                  <c:v>0.87728342532801318</c:v>
                </c:pt>
                <c:pt idx="875">
                  <c:v>0.87700203574953484</c:v>
                </c:pt>
                <c:pt idx="876">
                  <c:v>0.8771069924893764</c:v>
                </c:pt>
                <c:pt idx="877">
                  <c:v>0.87696712591585535</c:v>
                </c:pt>
                <c:pt idx="878">
                  <c:v>0.87635374957873835</c:v>
                </c:pt>
                <c:pt idx="879">
                  <c:v>0.87724840535164161</c:v>
                </c:pt>
                <c:pt idx="880">
                  <c:v>0.87788846645063023</c:v>
                </c:pt>
                <c:pt idx="881">
                  <c:v>0.87649486399430088</c:v>
                </c:pt>
                <c:pt idx="882">
                  <c:v>0.87714274901425893</c:v>
                </c:pt>
                <c:pt idx="883">
                  <c:v>0.87714232392268499</c:v>
                </c:pt>
                <c:pt idx="884">
                  <c:v>0.87728390155675517</c:v>
                </c:pt>
                <c:pt idx="885">
                  <c:v>0.87731683407951033</c:v>
                </c:pt>
                <c:pt idx="886">
                  <c:v>0.87742563390131245</c:v>
                </c:pt>
                <c:pt idx="887">
                  <c:v>0.87732062709579495</c:v>
                </c:pt>
                <c:pt idx="888">
                  <c:v>0.8775663577970616</c:v>
                </c:pt>
                <c:pt idx="889">
                  <c:v>0.87753157908261348</c:v>
                </c:pt>
                <c:pt idx="890">
                  <c:v>0.87717018490049892</c:v>
                </c:pt>
                <c:pt idx="891">
                  <c:v>0.87770969011445366</c:v>
                </c:pt>
                <c:pt idx="892">
                  <c:v>0.87784874197564922</c:v>
                </c:pt>
                <c:pt idx="893">
                  <c:v>0.87781440171534031</c:v>
                </c:pt>
                <c:pt idx="894">
                  <c:v>0.87756720588801584</c:v>
                </c:pt>
                <c:pt idx="895">
                  <c:v>0.87784926154376186</c:v>
                </c:pt>
                <c:pt idx="896">
                  <c:v>0.8778510832096158</c:v>
                </c:pt>
                <c:pt idx="897">
                  <c:v>0.87848822549204997</c:v>
                </c:pt>
                <c:pt idx="898">
                  <c:v>0.87781468376137817</c:v>
                </c:pt>
                <c:pt idx="899">
                  <c:v>0.87781408120713222</c:v>
                </c:pt>
                <c:pt idx="900">
                  <c:v>0.87784994146671402</c:v>
                </c:pt>
                <c:pt idx="901">
                  <c:v>0.87799241344093282</c:v>
                </c:pt>
                <c:pt idx="902">
                  <c:v>0.87859415783886097</c:v>
                </c:pt>
                <c:pt idx="903">
                  <c:v>0.87692240677174338</c:v>
                </c:pt>
                <c:pt idx="904">
                  <c:v>0.87834872531295727</c:v>
                </c:pt>
                <c:pt idx="905">
                  <c:v>0.87777778564071585</c:v>
                </c:pt>
                <c:pt idx="906">
                  <c:v>0.87795412664608363</c:v>
                </c:pt>
                <c:pt idx="907">
                  <c:v>0.87784906911156668</c:v>
                </c:pt>
                <c:pt idx="908">
                  <c:v>0.87809860393347261</c:v>
                </c:pt>
                <c:pt idx="909">
                  <c:v>0.87767206296836775</c:v>
                </c:pt>
                <c:pt idx="910">
                  <c:v>0.87809774640072424</c:v>
                </c:pt>
                <c:pt idx="911">
                  <c:v>0.87767270451715851</c:v>
                </c:pt>
                <c:pt idx="912">
                  <c:v>0.87824035976205972</c:v>
                </c:pt>
                <c:pt idx="913">
                  <c:v>0.8777780290709305</c:v>
                </c:pt>
                <c:pt idx="914">
                  <c:v>0.87806135189299706</c:v>
                </c:pt>
                <c:pt idx="915">
                  <c:v>0.87827525057504963</c:v>
                </c:pt>
                <c:pt idx="916">
                  <c:v>0.87791839733562116</c:v>
                </c:pt>
                <c:pt idx="917">
                  <c:v>0.87753091132485328</c:v>
                </c:pt>
                <c:pt idx="918">
                  <c:v>0.87806039896723587</c:v>
                </c:pt>
                <c:pt idx="919">
                  <c:v>0.87767248639121309</c:v>
                </c:pt>
                <c:pt idx="920">
                  <c:v>0.87859335164953323</c:v>
                </c:pt>
                <c:pt idx="921">
                  <c:v>0.87791940866361096</c:v>
                </c:pt>
                <c:pt idx="922">
                  <c:v>0.87823998890062338</c:v>
                </c:pt>
                <c:pt idx="923">
                  <c:v>0.87883672638356214</c:v>
                </c:pt>
                <c:pt idx="924">
                  <c:v>0.87837947132013638</c:v>
                </c:pt>
                <c:pt idx="925">
                  <c:v>0.8788753493179573</c:v>
                </c:pt>
                <c:pt idx="926">
                  <c:v>0.87820287341000258</c:v>
                </c:pt>
                <c:pt idx="927">
                  <c:v>0.878838487106953</c:v>
                </c:pt>
                <c:pt idx="928">
                  <c:v>0.87901621684938991</c:v>
                </c:pt>
                <c:pt idx="929">
                  <c:v>0.87848545985834869</c:v>
                </c:pt>
                <c:pt idx="930">
                  <c:v>0.87897860912917636</c:v>
                </c:pt>
                <c:pt idx="931">
                  <c:v>0.87809715764094687</c:v>
                </c:pt>
                <c:pt idx="932">
                  <c:v>0.87848564486623382</c:v>
                </c:pt>
                <c:pt idx="933">
                  <c:v>0.87809741362405402</c:v>
                </c:pt>
                <c:pt idx="934">
                  <c:v>0.87834424256063526</c:v>
                </c:pt>
                <c:pt idx="935">
                  <c:v>0.87859329451766022</c:v>
                </c:pt>
                <c:pt idx="936">
                  <c:v>0.87820111610051688</c:v>
                </c:pt>
                <c:pt idx="937">
                  <c:v>0.8788022475931192</c:v>
                </c:pt>
                <c:pt idx="938">
                  <c:v>0.87806055885499446</c:v>
                </c:pt>
                <c:pt idx="939">
                  <c:v>0.87897845092199145</c:v>
                </c:pt>
                <c:pt idx="940">
                  <c:v>0.87883908878301997</c:v>
                </c:pt>
                <c:pt idx="941">
                  <c:v>0.87869722011712892</c:v>
                </c:pt>
                <c:pt idx="942">
                  <c:v>0.87806037978068097</c:v>
                </c:pt>
                <c:pt idx="943">
                  <c:v>0.87820377441375341</c:v>
                </c:pt>
                <c:pt idx="944">
                  <c:v>0.87834320182133163</c:v>
                </c:pt>
                <c:pt idx="945">
                  <c:v>0.87767339096801311</c:v>
                </c:pt>
                <c:pt idx="946">
                  <c:v>0.87883718240243225</c:v>
                </c:pt>
                <c:pt idx="947">
                  <c:v>0.87883792342686584</c:v>
                </c:pt>
                <c:pt idx="948">
                  <c:v>0.87834523220664429</c:v>
                </c:pt>
                <c:pt idx="949">
                  <c:v>0.87862715049802609</c:v>
                </c:pt>
                <c:pt idx="950">
                  <c:v>0.87926133097250081</c:v>
                </c:pt>
                <c:pt idx="951">
                  <c:v>0.8792251940188337</c:v>
                </c:pt>
                <c:pt idx="952">
                  <c:v>0.87862721424081591</c:v>
                </c:pt>
                <c:pt idx="953">
                  <c:v>0.87926234811546944</c:v>
                </c:pt>
                <c:pt idx="954">
                  <c:v>0.87940304319451468</c:v>
                </c:pt>
                <c:pt idx="955">
                  <c:v>0.87926188061057364</c:v>
                </c:pt>
                <c:pt idx="956">
                  <c:v>0.8794405976498495</c:v>
                </c:pt>
                <c:pt idx="957">
                  <c:v>0.87901676285939545</c:v>
                </c:pt>
                <c:pt idx="958">
                  <c:v>0.87876922426951509</c:v>
                </c:pt>
                <c:pt idx="959">
                  <c:v>0.8799304521515896</c:v>
                </c:pt>
                <c:pt idx="960">
                  <c:v>0.87954435199260039</c:v>
                </c:pt>
                <c:pt idx="961">
                  <c:v>0.87982473753741441</c:v>
                </c:pt>
                <c:pt idx="962">
                  <c:v>0.87954441506358438</c:v>
                </c:pt>
                <c:pt idx="963">
                  <c:v>0.87929849065962262</c:v>
                </c:pt>
                <c:pt idx="964">
                  <c:v>0.8794006570731312</c:v>
                </c:pt>
                <c:pt idx="965">
                  <c:v>0.87958278176528237</c:v>
                </c:pt>
                <c:pt idx="966">
                  <c:v>0.87968613446600552</c:v>
                </c:pt>
                <c:pt idx="967">
                  <c:v>0.87944104465161455</c:v>
                </c:pt>
                <c:pt idx="968">
                  <c:v>0.87964925822587237</c:v>
                </c:pt>
                <c:pt idx="969">
                  <c:v>0.8796860903535576</c:v>
                </c:pt>
                <c:pt idx="970">
                  <c:v>0.87940368074245412</c:v>
                </c:pt>
                <c:pt idx="971">
                  <c:v>0.88007092379564367</c:v>
                </c:pt>
                <c:pt idx="972">
                  <c:v>0.87968513247647562</c:v>
                </c:pt>
                <c:pt idx="973">
                  <c:v>0.88011031551425722</c:v>
                </c:pt>
                <c:pt idx="974">
                  <c:v>0.87954520344614484</c:v>
                </c:pt>
                <c:pt idx="975">
                  <c:v>0.87996810271410442</c:v>
                </c:pt>
                <c:pt idx="976">
                  <c:v>0.87940395217201506</c:v>
                </c:pt>
                <c:pt idx="977">
                  <c:v>0.87982689098796985</c:v>
                </c:pt>
                <c:pt idx="978">
                  <c:v>0.87905303642472132</c:v>
                </c:pt>
                <c:pt idx="979">
                  <c:v>0.87947868350682101</c:v>
                </c:pt>
                <c:pt idx="980">
                  <c:v>0.88069704239198643</c:v>
                </c:pt>
                <c:pt idx="981">
                  <c:v>0.88035445920807698</c:v>
                </c:pt>
                <c:pt idx="982">
                  <c:v>0.88011070523944512</c:v>
                </c:pt>
                <c:pt idx="983">
                  <c:v>0.88025090796463668</c:v>
                </c:pt>
                <c:pt idx="984">
                  <c:v>0.88039154725544366</c:v>
                </c:pt>
                <c:pt idx="985">
                  <c:v>0.88039206811740556</c:v>
                </c:pt>
                <c:pt idx="986">
                  <c:v>0.88028824407783557</c:v>
                </c:pt>
                <c:pt idx="987">
                  <c:v>0.87962023702286829</c:v>
                </c:pt>
                <c:pt idx="988">
                  <c:v>0.87986616605402412</c:v>
                </c:pt>
                <c:pt idx="989">
                  <c:v>0.88053402040673634</c:v>
                </c:pt>
                <c:pt idx="990">
                  <c:v>0.88067557264960994</c:v>
                </c:pt>
                <c:pt idx="991">
                  <c:v>0.87990624183385147</c:v>
                </c:pt>
                <c:pt idx="992">
                  <c:v>0.87976067198980623</c:v>
                </c:pt>
                <c:pt idx="993">
                  <c:v>0.88049473041812798</c:v>
                </c:pt>
                <c:pt idx="994">
                  <c:v>0.87990370499339388</c:v>
                </c:pt>
                <c:pt idx="995">
                  <c:v>0.88004687068312315</c:v>
                </c:pt>
                <c:pt idx="996">
                  <c:v>0.880535054962991</c:v>
                </c:pt>
                <c:pt idx="997">
                  <c:v>0.8807782923174251</c:v>
                </c:pt>
                <c:pt idx="998">
                  <c:v>0.88025112778844117</c:v>
                </c:pt>
                <c:pt idx="999">
                  <c:v>0.88081797788930849</c:v>
                </c:pt>
                <c:pt idx="1000">
                  <c:v>0.88067574806328419</c:v>
                </c:pt>
                <c:pt idx="1001">
                  <c:v>0.88081697637751555</c:v>
                </c:pt>
                <c:pt idx="1002">
                  <c:v>0.88053249048959703</c:v>
                </c:pt>
                <c:pt idx="1003">
                  <c:v>0.88081730812987968</c:v>
                </c:pt>
                <c:pt idx="1004">
                  <c:v>0.88018928467364699</c:v>
                </c:pt>
                <c:pt idx="1005">
                  <c:v>0.88095925778891437</c:v>
                </c:pt>
                <c:pt idx="1006">
                  <c:v>0.88008527635821987</c:v>
                </c:pt>
                <c:pt idx="1007">
                  <c:v>0.88110147745477951</c:v>
                </c:pt>
                <c:pt idx="1008">
                  <c:v>0.88067648103711438</c:v>
                </c:pt>
                <c:pt idx="1009">
                  <c:v>0.88033068398384473</c:v>
                </c:pt>
                <c:pt idx="1010">
                  <c:v>0.88124189997969304</c:v>
                </c:pt>
                <c:pt idx="1011">
                  <c:v>0.88075729304397454</c:v>
                </c:pt>
                <c:pt idx="1012">
                  <c:v>0.88061570328357774</c:v>
                </c:pt>
                <c:pt idx="1013">
                  <c:v>0.88214715387561149</c:v>
                </c:pt>
                <c:pt idx="1014">
                  <c:v>0.88061456935397286</c:v>
                </c:pt>
                <c:pt idx="1015">
                  <c:v>0.88166805690973171</c:v>
                </c:pt>
                <c:pt idx="1016">
                  <c:v>0.88124293640399876</c:v>
                </c:pt>
                <c:pt idx="1017">
                  <c:v>0.88152637278020307</c:v>
                </c:pt>
                <c:pt idx="1018">
                  <c:v>0.88110004022381372</c:v>
                </c:pt>
                <c:pt idx="1019">
                  <c:v>0.88152660962785068</c:v>
                </c:pt>
                <c:pt idx="1020">
                  <c:v>0.8809968490136677</c:v>
                </c:pt>
                <c:pt idx="1021">
                  <c:v>0.88152707708795586</c:v>
                </c:pt>
                <c:pt idx="1022">
                  <c:v>0.88081692630155084</c:v>
                </c:pt>
                <c:pt idx="1023">
                  <c:v>0.88152583052072231</c:v>
                </c:pt>
                <c:pt idx="1024">
                  <c:v>0.88124334847204855</c:v>
                </c:pt>
                <c:pt idx="1025">
                  <c:v>0.88166901594303548</c:v>
                </c:pt>
                <c:pt idx="1026">
                  <c:v>0.88047334741136474</c:v>
                </c:pt>
                <c:pt idx="1027">
                  <c:v>0.88166832469308443</c:v>
                </c:pt>
                <c:pt idx="1028">
                  <c:v>0.8813835680865143</c:v>
                </c:pt>
                <c:pt idx="1029">
                  <c:v>0.88093772957642391</c:v>
                </c:pt>
                <c:pt idx="1030">
                  <c:v>0.88079625451775256</c:v>
                </c:pt>
                <c:pt idx="1031">
                  <c:v>0.88170734165573095</c:v>
                </c:pt>
                <c:pt idx="1032">
                  <c:v>0.88152566846534774</c:v>
                </c:pt>
                <c:pt idx="1033">
                  <c:v>0.8810822138852924</c:v>
                </c:pt>
                <c:pt idx="1034">
                  <c:v>0.88152640394441317</c:v>
                </c:pt>
                <c:pt idx="1035">
                  <c:v>0.88180971859709256</c:v>
                </c:pt>
                <c:pt idx="1036">
                  <c:v>0.88108210700044953</c:v>
                </c:pt>
                <c:pt idx="1037">
                  <c:v>0.88184898123937538</c:v>
                </c:pt>
                <c:pt idx="1038">
                  <c:v>0.88180969993042246</c:v>
                </c:pt>
                <c:pt idx="1039">
                  <c:v>0.88122295294329578</c:v>
                </c:pt>
                <c:pt idx="1040">
                  <c:v>0.88136652190000142</c:v>
                </c:pt>
                <c:pt idx="1041">
                  <c:v>0.88199039982260652</c:v>
                </c:pt>
                <c:pt idx="1042">
                  <c:v>0.88122488152866052</c:v>
                </c:pt>
                <c:pt idx="1043">
                  <c:v>0.88209264000853438</c:v>
                </c:pt>
                <c:pt idx="1044">
                  <c:v>0.88104258107326339</c:v>
                </c:pt>
                <c:pt idx="1045">
                  <c:v>0.88136844880640419</c:v>
                </c:pt>
                <c:pt idx="1046">
                  <c:v>0.88108124562840995</c:v>
                </c:pt>
                <c:pt idx="1047">
                  <c:v>0.88213472444147445</c:v>
                </c:pt>
                <c:pt idx="1048">
                  <c:v>0.88122408371640371</c:v>
                </c:pt>
                <c:pt idx="1049">
                  <c:v>0.8818507618697653</c:v>
                </c:pt>
                <c:pt idx="1050">
                  <c:v>0.88181156657267867</c:v>
                </c:pt>
                <c:pt idx="1051">
                  <c:v>0.88150955220730587</c:v>
                </c:pt>
                <c:pt idx="1052">
                  <c:v>0.8819899581462125</c:v>
                </c:pt>
                <c:pt idx="1053">
                  <c:v>0.88165254040066876</c:v>
                </c:pt>
                <c:pt idx="1054">
                  <c:v>0.88150952085112766</c:v>
                </c:pt>
                <c:pt idx="1055">
                  <c:v>0.88213426451295196</c:v>
                </c:pt>
                <c:pt idx="1056">
                  <c:v>0.88213383565794024</c:v>
                </c:pt>
                <c:pt idx="1057">
                  <c:v>0.88165284742507632</c:v>
                </c:pt>
                <c:pt idx="1058">
                  <c:v>0.88165129975767187</c:v>
                </c:pt>
                <c:pt idx="1059">
                  <c:v>0.88179562445834159</c:v>
                </c:pt>
                <c:pt idx="1060">
                  <c:v>0.8817963757015137</c:v>
                </c:pt>
                <c:pt idx="1061">
                  <c:v>0.88270265132583847</c:v>
                </c:pt>
                <c:pt idx="1062">
                  <c:v>0.88193827885335396</c:v>
                </c:pt>
                <c:pt idx="1063">
                  <c:v>0.88256063571297838</c:v>
                </c:pt>
                <c:pt idx="1064">
                  <c:v>0.88193758454401516</c:v>
                </c:pt>
                <c:pt idx="1065">
                  <c:v>0.88241841835191526</c:v>
                </c:pt>
                <c:pt idx="1066">
                  <c:v>0.88222473890529307</c:v>
                </c:pt>
                <c:pt idx="1067">
                  <c:v>0.88193674635955444</c:v>
                </c:pt>
                <c:pt idx="1068">
                  <c:v>0.88298988874880868</c:v>
                </c:pt>
                <c:pt idx="1069">
                  <c:v>0.88227677481807742</c:v>
                </c:pt>
                <c:pt idx="1070">
                  <c:v>0.88284713307709728</c:v>
                </c:pt>
                <c:pt idx="1071">
                  <c:v>0.88193784725647106</c:v>
                </c:pt>
                <c:pt idx="1072">
                  <c:v>0.88236753217638686</c:v>
                </c:pt>
                <c:pt idx="1073">
                  <c:v>0.88241719603810231</c:v>
                </c:pt>
                <c:pt idx="1074">
                  <c:v>0.88294613346268458</c:v>
                </c:pt>
                <c:pt idx="1075">
                  <c:v>0.88241733254122035</c:v>
                </c:pt>
                <c:pt idx="1076">
                  <c:v>0.88270255222350558</c:v>
                </c:pt>
                <c:pt idx="1077">
                  <c:v>0.8825611440478518</c:v>
                </c:pt>
                <c:pt idx="1078">
                  <c:v>0.88298873253099019</c:v>
                </c:pt>
                <c:pt idx="1079">
                  <c:v>0.8825601583707402</c:v>
                </c:pt>
                <c:pt idx="1080">
                  <c:v>0.88208098605865215</c:v>
                </c:pt>
                <c:pt idx="1081">
                  <c:v>0.88241842455649899</c:v>
                </c:pt>
                <c:pt idx="1082">
                  <c:v>0.88208004860965183</c:v>
                </c:pt>
                <c:pt idx="1083">
                  <c:v>0.88222314663281587</c:v>
                </c:pt>
                <c:pt idx="1084">
                  <c:v>0.88236647158296733</c:v>
                </c:pt>
                <c:pt idx="1085">
                  <c:v>0.88284481860147479</c:v>
                </c:pt>
                <c:pt idx="1086">
                  <c:v>0.88284569118025491</c:v>
                </c:pt>
                <c:pt idx="1087">
                  <c:v>0.88208096730979613</c:v>
                </c:pt>
                <c:pt idx="1088">
                  <c:v>0.88251030350923299</c:v>
                </c:pt>
                <c:pt idx="1089">
                  <c:v>0.88236706426952272</c:v>
                </c:pt>
                <c:pt idx="1090">
                  <c:v>0.88284494856071394</c:v>
                </c:pt>
                <c:pt idx="1091">
                  <c:v>0.88298648186970818</c:v>
                </c:pt>
                <c:pt idx="1092">
                  <c:v>0.88250943706923046</c:v>
                </c:pt>
                <c:pt idx="1093">
                  <c:v>0.88265243653504899</c:v>
                </c:pt>
                <c:pt idx="1094">
                  <c:v>0.88313032376032574</c:v>
                </c:pt>
                <c:pt idx="1095">
                  <c:v>0.88298766285770725</c:v>
                </c:pt>
                <c:pt idx="1096">
                  <c:v>0.8825106899753834</c:v>
                </c:pt>
                <c:pt idx="1097">
                  <c:v>0.88236557942419014</c:v>
                </c:pt>
                <c:pt idx="1098">
                  <c:v>0.88222166672333024</c:v>
                </c:pt>
                <c:pt idx="1099">
                  <c:v>0.88279645319742417</c:v>
                </c:pt>
                <c:pt idx="1100">
                  <c:v>0.88298588827649593</c:v>
                </c:pt>
                <c:pt idx="1101">
                  <c:v>0.88341507948477349</c:v>
                </c:pt>
                <c:pt idx="1102">
                  <c:v>0.88284582732630601</c:v>
                </c:pt>
                <c:pt idx="1103">
                  <c:v>0.88312988513963908</c:v>
                </c:pt>
                <c:pt idx="1104">
                  <c:v>0.88236521756631292</c:v>
                </c:pt>
                <c:pt idx="1105">
                  <c:v>0.88265164557386011</c:v>
                </c:pt>
                <c:pt idx="1106">
                  <c:v>0.88298836154791183</c:v>
                </c:pt>
                <c:pt idx="1107">
                  <c:v>0.88312893375561441</c:v>
                </c:pt>
                <c:pt idx="1108">
                  <c:v>0.88284567880332787</c:v>
                </c:pt>
                <c:pt idx="1109">
                  <c:v>0.88312899553419588</c:v>
                </c:pt>
                <c:pt idx="1110">
                  <c:v>0.8831295453611353</c:v>
                </c:pt>
                <c:pt idx="1111">
                  <c:v>0.88279680165650354</c:v>
                </c:pt>
                <c:pt idx="1112">
                  <c:v>0.8832723204842402</c:v>
                </c:pt>
                <c:pt idx="1113">
                  <c:v>0.88312992838405591</c:v>
                </c:pt>
                <c:pt idx="1114">
                  <c:v>0.88265219364241632</c:v>
                </c:pt>
                <c:pt idx="1115">
                  <c:v>0.88341411125891078</c:v>
                </c:pt>
                <c:pt idx="1116">
                  <c:v>0.88341533233132485</c:v>
                </c:pt>
                <c:pt idx="1117">
                  <c:v>0.88279691366083524</c:v>
                </c:pt>
                <c:pt idx="1118">
                  <c:v>0.88279561315493071</c:v>
                </c:pt>
                <c:pt idx="1119">
                  <c:v>0.88327338212928164</c:v>
                </c:pt>
                <c:pt idx="1120">
                  <c:v>0.88365978528571254</c:v>
                </c:pt>
                <c:pt idx="1121">
                  <c:v>0.88327285130880384</c:v>
                </c:pt>
                <c:pt idx="1122">
                  <c:v>0.88294058304372081</c:v>
                </c:pt>
                <c:pt idx="1123">
                  <c:v>0.88327270317212747</c:v>
                </c:pt>
                <c:pt idx="1124">
                  <c:v>0.88355824769580116</c:v>
                </c:pt>
                <c:pt idx="1125">
                  <c:v>0.88341572084982734</c:v>
                </c:pt>
                <c:pt idx="1126">
                  <c:v>0.883557884162681</c:v>
                </c:pt>
                <c:pt idx="1127">
                  <c:v>0.88355755759739318</c:v>
                </c:pt>
                <c:pt idx="1128">
                  <c:v>0.88341554200824934</c:v>
                </c:pt>
                <c:pt idx="1129">
                  <c:v>0.88327273403396123</c:v>
                </c:pt>
                <c:pt idx="1130">
                  <c:v>0.8839877148970986</c:v>
                </c:pt>
                <c:pt idx="1131">
                  <c:v>0.88341279148964214</c:v>
                </c:pt>
                <c:pt idx="1132">
                  <c:v>0.88369976185577626</c:v>
                </c:pt>
                <c:pt idx="1133">
                  <c:v>0.88279642208492148</c:v>
                </c:pt>
                <c:pt idx="1134">
                  <c:v>0.88370018663723915</c:v>
                </c:pt>
                <c:pt idx="1135">
                  <c:v>0.88384374750289862</c:v>
                </c:pt>
                <c:pt idx="1136">
                  <c:v>0.8838437721059389</c:v>
                </c:pt>
                <c:pt idx="1137">
                  <c:v>0.88455721167479029</c:v>
                </c:pt>
                <c:pt idx="1138">
                  <c:v>0.88336969411793265</c:v>
                </c:pt>
                <c:pt idx="1139">
                  <c:v>0.88380044516158673</c:v>
                </c:pt>
                <c:pt idx="1140">
                  <c:v>0.88398746969587383</c:v>
                </c:pt>
                <c:pt idx="1141">
                  <c:v>0.88398718701267975</c:v>
                </c:pt>
                <c:pt idx="1142">
                  <c:v>0.88398643728204596</c:v>
                </c:pt>
                <c:pt idx="1143">
                  <c:v>0.8839448736950587</c:v>
                </c:pt>
                <c:pt idx="1144">
                  <c:v>0.88380189459405356</c:v>
                </c:pt>
                <c:pt idx="1145">
                  <c:v>0.88380139667468716</c:v>
                </c:pt>
                <c:pt idx="1146">
                  <c:v>0.88398710404015768</c:v>
                </c:pt>
                <c:pt idx="1147">
                  <c:v>0.88337464690265377</c:v>
                </c:pt>
                <c:pt idx="1148">
                  <c:v>0.88337444351517602</c:v>
                </c:pt>
                <c:pt idx="1149">
                  <c:v>0.8833743942090303</c:v>
                </c:pt>
                <c:pt idx="1150">
                  <c:v>0.88323150489457236</c:v>
                </c:pt>
                <c:pt idx="1151">
                  <c:v>0.8832306351043846</c:v>
                </c:pt>
                <c:pt idx="1152">
                  <c:v>0.88323107308521143</c:v>
                </c:pt>
                <c:pt idx="1153">
                  <c:v>0.88323162826817903</c:v>
                </c:pt>
                <c:pt idx="1154">
                  <c:v>0.88318321583123005</c:v>
                </c:pt>
                <c:pt idx="1155">
                  <c:v>0.88351520416029272</c:v>
                </c:pt>
                <c:pt idx="1156">
                  <c:v>0.88351742101945518</c:v>
                </c:pt>
                <c:pt idx="1157">
                  <c:v>0.88337510914468931</c:v>
                </c:pt>
                <c:pt idx="1158">
                  <c:v>0.88427056124784809</c:v>
                </c:pt>
                <c:pt idx="1159">
                  <c:v>0.88275399910171248</c:v>
                </c:pt>
                <c:pt idx="1160">
                  <c:v>0.88365808718161654</c:v>
                </c:pt>
                <c:pt idx="1161">
                  <c:v>0.88351797522309194</c:v>
                </c:pt>
                <c:pt idx="1162">
                  <c:v>0.88351540121733119</c:v>
                </c:pt>
                <c:pt idx="1163">
                  <c:v>0.88337501669653007</c:v>
                </c:pt>
                <c:pt idx="1164">
                  <c:v>0.88351669439014946</c:v>
                </c:pt>
                <c:pt idx="1165">
                  <c:v>0.88304240039602599</c:v>
                </c:pt>
                <c:pt idx="1166">
                  <c:v>0.88366040668289203</c:v>
                </c:pt>
                <c:pt idx="1167">
                  <c:v>0.88380134749727002</c:v>
                </c:pt>
                <c:pt idx="1168">
                  <c:v>0.88351621407165248</c:v>
                </c:pt>
                <c:pt idx="1169">
                  <c:v>0.88380132905572939</c:v>
                </c:pt>
                <c:pt idx="1170">
                  <c:v>0.88427306136429318</c:v>
                </c:pt>
                <c:pt idx="1171">
                  <c:v>0.88304035798962832</c:v>
                </c:pt>
                <c:pt idx="1172">
                  <c:v>0.8835166389689556</c:v>
                </c:pt>
                <c:pt idx="1173">
                  <c:v>0.88314408650063358</c:v>
                </c:pt>
                <c:pt idx="1174">
                  <c:v>0.88351657123187999</c:v>
                </c:pt>
                <c:pt idx="1175">
                  <c:v>0.88347541845980204</c:v>
                </c:pt>
                <c:pt idx="1176">
                  <c:v>0.8826116419110448</c:v>
                </c:pt>
                <c:pt idx="1177">
                  <c:v>0.88337306292976403</c:v>
                </c:pt>
                <c:pt idx="1178">
                  <c:v>0.8833729150082581</c:v>
                </c:pt>
                <c:pt idx="1179">
                  <c:v>0.88408749472630499</c:v>
                </c:pt>
                <c:pt idx="1180">
                  <c:v>0.88365894239145648</c:v>
                </c:pt>
                <c:pt idx="1181">
                  <c:v>0.88365847479602699</c:v>
                </c:pt>
                <c:pt idx="1182">
                  <c:v>0.88404600441565584</c:v>
                </c:pt>
                <c:pt idx="1183">
                  <c:v>0.88365927462838212</c:v>
                </c:pt>
                <c:pt idx="1184">
                  <c:v>0.88380065900973326</c:v>
                </c:pt>
                <c:pt idx="1185">
                  <c:v>0.88380260765747909</c:v>
                </c:pt>
                <c:pt idx="1186">
                  <c:v>0.88380209744905724</c:v>
                </c:pt>
                <c:pt idx="1187">
                  <c:v>0.88365971760845297</c:v>
                </c:pt>
                <c:pt idx="1188">
                  <c:v>0.88427124421554981</c:v>
                </c:pt>
                <c:pt idx="1189">
                  <c:v>0.88376081072359858</c:v>
                </c:pt>
                <c:pt idx="1190">
                  <c:v>0.88427107957217366</c:v>
                </c:pt>
                <c:pt idx="1191">
                  <c:v>0.88380081883781203</c:v>
                </c:pt>
                <c:pt idx="1192">
                  <c:v>0.8836588501031365</c:v>
                </c:pt>
                <c:pt idx="1193">
                  <c:v>0.88394347951314234</c:v>
                </c:pt>
                <c:pt idx="1194">
                  <c:v>0.88365837020187754</c:v>
                </c:pt>
                <c:pt idx="1195">
                  <c:v>0.8847978974570182</c:v>
                </c:pt>
                <c:pt idx="1196">
                  <c:v>0.88380295803938147</c:v>
                </c:pt>
                <c:pt idx="1197">
                  <c:v>0.8845570269504911</c:v>
                </c:pt>
                <c:pt idx="1198">
                  <c:v>0.88390241486564791</c:v>
                </c:pt>
                <c:pt idx="1199">
                  <c:v>0.88394429637206196</c:v>
                </c:pt>
                <c:pt idx="1200">
                  <c:v>0.88413006691329643</c:v>
                </c:pt>
                <c:pt idx="1201">
                  <c:v>0.8837613943479854</c:v>
                </c:pt>
                <c:pt idx="1202">
                  <c:v>0.88376068785467488</c:v>
                </c:pt>
                <c:pt idx="1203">
                  <c:v>0.88365948996627275</c:v>
                </c:pt>
                <c:pt idx="1204">
                  <c:v>0.88441411351271104</c:v>
                </c:pt>
                <c:pt idx="1205">
                  <c:v>0.88423012457638672</c:v>
                </c:pt>
                <c:pt idx="1206">
                  <c:v>0.88479752093621211</c:v>
                </c:pt>
                <c:pt idx="1207">
                  <c:v>0.88427037221094107</c:v>
                </c:pt>
                <c:pt idx="1208">
                  <c:v>0.88418675820432402</c:v>
                </c:pt>
                <c:pt idx="1209">
                  <c:v>0.88465599371409298</c:v>
                </c:pt>
                <c:pt idx="1210">
                  <c:v>0.88465555607973123</c:v>
                </c:pt>
                <c:pt idx="1211">
                  <c:v>0.88465675956747658</c:v>
                </c:pt>
                <c:pt idx="1212">
                  <c:v>0.88479913631725693</c:v>
                </c:pt>
                <c:pt idx="1213">
                  <c:v>0.88455517037523046</c:v>
                </c:pt>
                <c:pt idx="1214">
                  <c:v>0.88479806749799095</c:v>
                </c:pt>
                <c:pt idx="1215">
                  <c:v>0.88418784887944446</c:v>
                </c:pt>
                <c:pt idx="1216">
                  <c:v>0.88418756702124568</c:v>
                </c:pt>
                <c:pt idx="1217">
                  <c:v>0.88508260023987195</c:v>
                </c:pt>
                <c:pt idx="1218">
                  <c:v>0.88479729623732151</c:v>
                </c:pt>
                <c:pt idx="1219">
                  <c:v>0.885123815161169</c:v>
                </c:pt>
                <c:pt idx="1220">
                  <c:v>0.88433161390457315</c:v>
                </c:pt>
                <c:pt idx="1221">
                  <c:v>0.88465699053744595</c:v>
                </c:pt>
                <c:pt idx="1222">
                  <c:v>0.88390289977696757</c:v>
                </c:pt>
                <c:pt idx="1223">
                  <c:v>0.88465680211463493</c:v>
                </c:pt>
                <c:pt idx="1224">
                  <c:v>0.88404523782869482</c:v>
                </c:pt>
                <c:pt idx="1225">
                  <c:v>0.88465556215800534</c:v>
                </c:pt>
                <c:pt idx="1226">
                  <c:v>0.88394300659037695</c:v>
                </c:pt>
                <c:pt idx="1227">
                  <c:v>0.88479790960281579</c:v>
                </c:pt>
                <c:pt idx="1228">
                  <c:v>0.88465703916260297</c:v>
                </c:pt>
                <c:pt idx="1229">
                  <c:v>0.88465582960153599</c:v>
                </c:pt>
                <c:pt idx="1230">
                  <c:v>0.88479786709251418</c:v>
                </c:pt>
                <c:pt idx="1231">
                  <c:v>0.88479759988429529</c:v>
                </c:pt>
                <c:pt idx="1232">
                  <c:v>0.88522425324665366</c:v>
                </c:pt>
                <c:pt idx="1233">
                  <c:v>0.88479881445867237</c:v>
                </c:pt>
                <c:pt idx="1234">
                  <c:v>0.8850826366127531</c:v>
                </c:pt>
                <c:pt idx="1235">
                  <c:v>0.88432977120405454</c:v>
                </c:pt>
                <c:pt idx="1236">
                  <c:v>0.8850829457814593</c:v>
                </c:pt>
                <c:pt idx="1237">
                  <c:v>0.88493865171421859</c:v>
                </c:pt>
                <c:pt idx="1238">
                  <c:v>0.88522470145101761</c:v>
                </c:pt>
                <c:pt idx="1239">
                  <c:v>0.88494006546574311</c:v>
                </c:pt>
                <c:pt idx="1240">
                  <c:v>0.88508270935845734</c:v>
                </c:pt>
                <c:pt idx="1241">
                  <c:v>0.88493914926101902</c:v>
                </c:pt>
                <c:pt idx="1242">
                  <c:v>0.88493838473638897</c:v>
                </c:pt>
                <c:pt idx="1243">
                  <c:v>0.88536644300765099</c:v>
                </c:pt>
                <c:pt idx="1244">
                  <c:v>0.88494093311846156</c:v>
                </c:pt>
                <c:pt idx="1245">
                  <c:v>0.88508246687247405</c:v>
                </c:pt>
                <c:pt idx="1246">
                  <c:v>0.88479631848488127</c:v>
                </c:pt>
                <c:pt idx="1247">
                  <c:v>0.88508226075870911</c:v>
                </c:pt>
                <c:pt idx="1248">
                  <c:v>0.88447328825191751</c:v>
                </c:pt>
                <c:pt idx="1249">
                  <c:v>0.88508098162697557</c:v>
                </c:pt>
                <c:pt idx="1250">
                  <c:v>0.88508331556963615</c:v>
                </c:pt>
                <c:pt idx="1251">
                  <c:v>0.88522484681396074</c:v>
                </c:pt>
                <c:pt idx="1252">
                  <c:v>0.88508224863435037</c:v>
                </c:pt>
                <c:pt idx="1253">
                  <c:v>0.88536824027206373</c:v>
                </c:pt>
                <c:pt idx="1254">
                  <c:v>0.88518669442742393</c:v>
                </c:pt>
                <c:pt idx="1255">
                  <c:v>0.88522467116703207</c:v>
                </c:pt>
                <c:pt idx="1256">
                  <c:v>0.88565097185463648</c:v>
                </c:pt>
                <c:pt idx="1257">
                  <c:v>0.88536693317538928</c:v>
                </c:pt>
                <c:pt idx="1258">
                  <c:v>0.88550823109541188</c:v>
                </c:pt>
                <c:pt idx="1259">
                  <c:v>0.88565350287845312</c:v>
                </c:pt>
                <c:pt idx="1260">
                  <c:v>0.88540996225761981</c:v>
                </c:pt>
                <c:pt idx="1261">
                  <c:v>0.88475818458051314</c:v>
                </c:pt>
                <c:pt idx="1262">
                  <c:v>0.88536653983118829</c:v>
                </c:pt>
                <c:pt idx="1263">
                  <c:v>0.88490103201282089</c:v>
                </c:pt>
                <c:pt idx="1264">
                  <c:v>0.88522514359567095</c:v>
                </c:pt>
                <c:pt idx="1265">
                  <c:v>0.88565164841441135</c:v>
                </c:pt>
                <c:pt idx="1266">
                  <c:v>0.88447249309706488</c:v>
                </c:pt>
                <c:pt idx="1267">
                  <c:v>0.88522519204970507</c:v>
                </c:pt>
                <c:pt idx="1268">
                  <c:v>0.88493874879680645</c:v>
                </c:pt>
                <c:pt idx="1269">
                  <c:v>0.88447301300705383</c:v>
                </c:pt>
                <c:pt idx="1270">
                  <c:v>0.88447408951399131</c:v>
                </c:pt>
                <c:pt idx="1271">
                  <c:v>0.88522562813445493</c:v>
                </c:pt>
                <c:pt idx="1272">
                  <c:v>0.88522276324874649</c:v>
                </c:pt>
                <c:pt idx="1273">
                  <c:v>0.88493917353150175</c:v>
                </c:pt>
                <c:pt idx="1274">
                  <c:v>0.88565007781886129</c:v>
                </c:pt>
                <c:pt idx="1275">
                  <c:v>0.88536743544236507</c:v>
                </c:pt>
                <c:pt idx="1276">
                  <c:v>0.88565194440718908</c:v>
                </c:pt>
                <c:pt idx="1277">
                  <c:v>0.88550959751182368</c:v>
                </c:pt>
                <c:pt idx="1278">
                  <c:v>0.88550904732091407</c:v>
                </c:pt>
                <c:pt idx="1279">
                  <c:v>0.88550870269356619</c:v>
                </c:pt>
                <c:pt idx="1280">
                  <c:v>0.8855099542266226</c:v>
                </c:pt>
                <c:pt idx="1281">
                  <c:v>0.88536510561842219</c:v>
                </c:pt>
                <c:pt idx="1282">
                  <c:v>0.885510050962516</c:v>
                </c:pt>
                <c:pt idx="1283">
                  <c:v>0.88575285908938328</c:v>
                </c:pt>
                <c:pt idx="1284">
                  <c:v>0.88606822730771262</c:v>
                </c:pt>
                <c:pt idx="1285">
                  <c:v>0.88575157433253926</c:v>
                </c:pt>
                <c:pt idx="1286">
                  <c:v>0.88536873042683117</c:v>
                </c:pt>
                <c:pt idx="1287">
                  <c:v>0.88565048859351991</c:v>
                </c:pt>
                <c:pt idx="1288">
                  <c:v>0.88536619489670687</c:v>
                </c:pt>
                <c:pt idx="1289">
                  <c:v>0.88461636092228024</c:v>
                </c:pt>
                <c:pt idx="1290">
                  <c:v>0.88508115137095877</c:v>
                </c:pt>
                <c:pt idx="1291">
                  <c:v>0.88522536769528792</c:v>
                </c:pt>
                <c:pt idx="1292">
                  <c:v>0.88550948263716689</c:v>
                </c:pt>
                <c:pt idx="1293">
                  <c:v>0.88532300699628719</c:v>
                </c:pt>
                <c:pt idx="1294">
                  <c:v>0.88560891158842547</c:v>
                </c:pt>
                <c:pt idx="1295">
                  <c:v>0.88546550816487557</c:v>
                </c:pt>
                <c:pt idx="1296">
                  <c:v>0.8856074143505791</c:v>
                </c:pt>
                <c:pt idx="1297">
                  <c:v>0.88536586206352885</c:v>
                </c:pt>
                <c:pt idx="1298">
                  <c:v>0.88550882966174027</c:v>
                </c:pt>
                <c:pt idx="1299">
                  <c:v>0.88475883789699694</c:v>
                </c:pt>
                <c:pt idx="1300">
                  <c:v>0.88550807389529851</c:v>
                </c:pt>
                <c:pt idx="1301">
                  <c:v>0.8857495717521453</c:v>
                </c:pt>
                <c:pt idx="1302">
                  <c:v>0.88490215447364318</c:v>
                </c:pt>
                <c:pt idx="1303">
                  <c:v>0.88547252951662458</c:v>
                </c:pt>
                <c:pt idx="1304">
                  <c:v>0.88565221623615231</c:v>
                </c:pt>
                <c:pt idx="1305">
                  <c:v>0.8857936489431617</c:v>
                </c:pt>
                <c:pt idx="1306">
                  <c:v>0.88560868821229688</c:v>
                </c:pt>
                <c:pt idx="1307">
                  <c:v>0.88575109178846179</c:v>
                </c:pt>
                <c:pt idx="1308">
                  <c:v>0.8855099542266226</c:v>
                </c:pt>
                <c:pt idx="1309">
                  <c:v>0.8857932807864437</c:v>
                </c:pt>
                <c:pt idx="1310">
                  <c:v>0.88603544493523501</c:v>
                </c:pt>
                <c:pt idx="1311">
                  <c:v>0.88560932815275328</c:v>
                </c:pt>
                <c:pt idx="1312">
                  <c:v>0.88575015684952763</c:v>
                </c:pt>
                <c:pt idx="1313">
                  <c:v>0.88550844875650592</c:v>
                </c:pt>
                <c:pt idx="1314">
                  <c:v>0.88565153364135385</c:v>
                </c:pt>
                <c:pt idx="1315">
                  <c:v>0.88565012614542105</c:v>
                </c:pt>
                <c:pt idx="1316">
                  <c:v>0.88490072089269045</c:v>
                </c:pt>
                <c:pt idx="1317">
                  <c:v>0.88500155530666602</c:v>
                </c:pt>
                <c:pt idx="1318">
                  <c:v>0.88574869711261217</c:v>
                </c:pt>
                <c:pt idx="1319">
                  <c:v>0.88617778662431512</c:v>
                </c:pt>
                <c:pt idx="1320">
                  <c:v>0.88579436110949183</c:v>
                </c:pt>
                <c:pt idx="1321">
                  <c:v>0.88593731790594377</c:v>
                </c:pt>
                <c:pt idx="1322">
                  <c:v>0.88518645693398601</c:v>
                </c:pt>
                <c:pt idx="1323">
                  <c:v>0.88663540431971866</c:v>
                </c:pt>
                <c:pt idx="1324">
                  <c:v>0.88607776508066238</c:v>
                </c:pt>
                <c:pt idx="1325">
                  <c:v>0.88607731925543709</c:v>
                </c:pt>
                <c:pt idx="1326">
                  <c:v>0.88650608427530342</c:v>
                </c:pt>
                <c:pt idx="1327">
                  <c:v>0.88593645563208356</c:v>
                </c:pt>
                <c:pt idx="1328">
                  <c:v>0.88607918688199994</c:v>
                </c:pt>
                <c:pt idx="1329">
                  <c:v>0.8860785784028864</c:v>
                </c:pt>
                <c:pt idx="1330">
                  <c:v>0.88621982058475202</c:v>
                </c:pt>
                <c:pt idx="1331">
                  <c:v>0.88607737950226106</c:v>
                </c:pt>
                <c:pt idx="1332">
                  <c:v>0.88593706465182442</c:v>
                </c:pt>
                <c:pt idx="1333">
                  <c:v>0.88585919789461343</c:v>
                </c:pt>
                <c:pt idx="1334">
                  <c:v>0.88617680605323512</c:v>
                </c:pt>
                <c:pt idx="1335">
                  <c:v>0.88632226565058558</c:v>
                </c:pt>
                <c:pt idx="1336">
                  <c:v>0.88607890975357817</c:v>
                </c:pt>
                <c:pt idx="1337">
                  <c:v>0.88607997006487216</c:v>
                </c:pt>
                <c:pt idx="1338">
                  <c:v>0.88603554729391742</c:v>
                </c:pt>
                <c:pt idx="1339">
                  <c:v>0.88603523419628294</c:v>
                </c:pt>
                <c:pt idx="1340">
                  <c:v>0.88585761650992456</c:v>
                </c:pt>
                <c:pt idx="1341">
                  <c:v>0.88607944593580079</c:v>
                </c:pt>
                <c:pt idx="1342">
                  <c:v>0.88622211991776245</c:v>
                </c:pt>
                <c:pt idx="1343">
                  <c:v>0.88607910856321348</c:v>
                </c:pt>
                <c:pt idx="1344">
                  <c:v>0.88617795506454</c:v>
                </c:pt>
                <c:pt idx="1345">
                  <c:v>0.88632007791469958</c:v>
                </c:pt>
                <c:pt idx="1346">
                  <c:v>0.88636511602338697</c:v>
                </c:pt>
                <c:pt idx="1347">
                  <c:v>0.88674768919609315</c:v>
                </c:pt>
                <c:pt idx="1348">
                  <c:v>0.88617879725935933</c:v>
                </c:pt>
                <c:pt idx="1349">
                  <c:v>0.88586111853053551</c:v>
                </c:pt>
                <c:pt idx="1350">
                  <c:v>0.88632006589397661</c:v>
                </c:pt>
                <c:pt idx="1351">
                  <c:v>0.88632011397685539</c:v>
                </c:pt>
                <c:pt idx="1352">
                  <c:v>0.88646319581017896</c:v>
                </c:pt>
                <c:pt idx="1353">
                  <c:v>0.88632017408040553</c:v>
                </c:pt>
                <c:pt idx="1354">
                  <c:v>0.88656251212995041</c:v>
                </c:pt>
                <c:pt idx="1355">
                  <c:v>0.88632011397685539</c:v>
                </c:pt>
                <c:pt idx="1356">
                  <c:v>0.88646200082077242</c:v>
                </c:pt>
                <c:pt idx="1357">
                  <c:v>0.88631891790506878</c:v>
                </c:pt>
                <c:pt idx="1358">
                  <c:v>0.88632038444240924</c:v>
                </c:pt>
                <c:pt idx="1359">
                  <c:v>0.88656200845821054</c:v>
                </c:pt>
                <c:pt idx="1360">
                  <c:v>0.88617616837360225</c:v>
                </c:pt>
                <c:pt idx="1361">
                  <c:v>0.88660542835747402</c:v>
                </c:pt>
                <c:pt idx="1362">
                  <c:v>0.88631986154135978</c:v>
                </c:pt>
                <c:pt idx="1363">
                  <c:v>0.88586073683120659</c:v>
                </c:pt>
                <c:pt idx="1364">
                  <c:v>0.88617853257069112</c:v>
                </c:pt>
                <c:pt idx="1365">
                  <c:v>0.8864638143139596</c:v>
                </c:pt>
                <c:pt idx="1366">
                  <c:v>0.88660571033599589</c:v>
                </c:pt>
                <c:pt idx="1367">
                  <c:v>0.88646131624442748</c:v>
                </c:pt>
                <c:pt idx="1368">
                  <c:v>0.88660401244746156</c:v>
                </c:pt>
                <c:pt idx="1369">
                  <c:v>0.88646035542378943</c:v>
                </c:pt>
                <c:pt idx="1370">
                  <c:v>0.88632105158613783</c:v>
                </c:pt>
                <c:pt idx="1371">
                  <c:v>0.88632024019424871</c:v>
                </c:pt>
                <c:pt idx="1372">
                  <c:v>0.88600104325085716</c:v>
                </c:pt>
                <c:pt idx="1373">
                  <c:v>0.88646228906136282</c:v>
                </c:pt>
                <c:pt idx="1374">
                  <c:v>0.88646342399670075</c:v>
                </c:pt>
                <c:pt idx="1375">
                  <c:v>0.88660482239963168</c:v>
                </c:pt>
                <c:pt idx="1376">
                  <c:v>0.88632002382142971</c:v>
                </c:pt>
                <c:pt idx="1377">
                  <c:v>0.88660431243088333</c:v>
                </c:pt>
                <c:pt idx="1378">
                  <c:v>0.88646232509134992</c:v>
                </c:pt>
                <c:pt idx="1379">
                  <c:v>0.88660406644457612</c:v>
                </c:pt>
                <c:pt idx="1380">
                  <c:v>0.88674797691661333</c:v>
                </c:pt>
                <c:pt idx="1381">
                  <c:v>0.8865613908555765</c:v>
                </c:pt>
                <c:pt idx="1382">
                  <c:v>0.88674849241279918</c:v>
                </c:pt>
                <c:pt idx="1383">
                  <c:v>0.88646207288103551</c:v>
                </c:pt>
                <c:pt idx="1384">
                  <c:v>0.88660568033833675</c:v>
                </c:pt>
                <c:pt idx="1385">
                  <c:v>0.88600270190455122</c:v>
                </c:pt>
                <c:pt idx="1386">
                  <c:v>0.88631903811424739</c:v>
                </c:pt>
                <c:pt idx="1387">
                  <c:v>0.88674703582617231</c:v>
                </c:pt>
                <c:pt idx="1388">
                  <c:v>0.88646060764053325</c:v>
                </c:pt>
                <c:pt idx="1389">
                  <c:v>0.88660502638604932</c:v>
                </c:pt>
                <c:pt idx="1390">
                  <c:v>0.88631999977996256</c:v>
                </c:pt>
                <c:pt idx="1391">
                  <c:v>0.8864614243358917</c:v>
                </c:pt>
                <c:pt idx="1392">
                  <c:v>0.88646140632065951</c:v>
                </c:pt>
                <c:pt idx="1393">
                  <c:v>0.88646198881072091</c:v>
                </c:pt>
                <c:pt idx="1394">
                  <c:v>0.88614698909977008</c:v>
                </c:pt>
                <c:pt idx="1395">
                  <c:v>0.8867032002059243</c:v>
                </c:pt>
                <c:pt idx="1396">
                  <c:v>0.88720341733736363</c:v>
                </c:pt>
                <c:pt idx="1397">
                  <c:v>0.88715804627034778</c:v>
                </c:pt>
                <c:pt idx="1398">
                  <c:v>0.88715606717369444</c:v>
                </c:pt>
                <c:pt idx="1399">
                  <c:v>0.88698824508673091</c:v>
                </c:pt>
                <c:pt idx="1400">
                  <c:v>0.8868472470283616</c:v>
                </c:pt>
                <c:pt idx="1401">
                  <c:v>0.88703246955092052</c:v>
                </c:pt>
                <c:pt idx="1402">
                  <c:v>0.88689008020685556</c:v>
                </c:pt>
                <c:pt idx="1403">
                  <c:v>0.88689115818468511</c:v>
                </c:pt>
                <c:pt idx="1404">
                  <c:v>0.88684540352542707</c:v>
                </c:pt>
                <c:pt idx="1405">
                  <c:v>0.8869887653502091</c:v>
                </c:pt>
                <c:pt idx="1406">
                  <c:v>0.88671766043212241</c:v>
                </c:pt>
                <c:pt idx="1407">
                  <c:v>0.88748645751454391</c:v>
                </c:pt>
                <c:pt idx="1408">
                  <c:v>0.88688988856454098</c:v>
                </c:pt>
                <c:pt idx="1409">
                  <c:v>0.88698701916258638</c:v>
                </c:pt>
                <c:pt idx="1410">
                  <c:v>0.8874867068155825</c:v>
                </c:pt>
                <c:pt idx="1411">
                  <c:v>0.88734434093176073</c:v>
                </c:pt>
                <c:pt idx="1412">
                  <c:v>0.88689002630750979</c:v>
                </c:pt>
                <c:pt idx="1413">
                  <c:v>0.88717513834822392</c:v>
                </c:pt>
                <c:pt idx="1414">
                  <c:v>0.88670438638233939</c:v>
                </c:pt>
                <c:pt idx="1415">
                  <c:v>0.88744225220840178</c:v>
                </c:pt>
                <c:pt idx="1416">
                  <c:v>0.88684500848250214</c:v>
                </c:pt>
                <c:pt idx="1417">
                  <c:v>0.88674730556681758</c:v>
                </c:pt>
                <c:pt idx="1418">
                  <c:v>0.88674796492828289</c:v>
                </c:pt>
                <c:pt idx="1419">
                  <c:v>0.88684492468521958</c:v>
                </c:pt>
                <c:pt idx="1420">
                  <c:v>0.88703316362610363</c:v>
                </c:pt>
                <c:pt idx="1421">
                  <c:v>0.88748516350850437</c:v>
                </c:pt>
                <c:pt idx="1422">
                  <c:v>0.88713102427156576</c:v>
                </c:pt>
                <c:pt idx="1423">
                  <c:v>0.88731845628993999</c:v>
                </c:pt>
                <c:pt idx="1424">
                  <c:v>0.88717609482731974</c:v>
                </c:pt>
                <c:pt idx="1425">
                  <c:v>0.88727294151028013</c:v>
                </c:pt>
                <c:pt idx="1426">
                  <c:v>0.88713076736108432</c:v>
                </c:pt>
                <c:pt idx="1427">
                  <c:v>0.8872732041596606</c:v>
                </c:pt>
                <c:pt idx="1428">
                  <c:v>0.88717409816171144</c:v>
                </c:pt>
                <c:pt idx="1429">
                  <c:v>0.88717688989017807</c:v>
                </c:pt>
                <c:pt idx="1430">
                  <c:v>0.88703342091076975</c:v>
                </c:pt>
                <c:pt idx="1431">
                  <c:v>0.88698795804308539</c:v>
                </c:pt>
                <c:pt idx="1432">
                  <c:v>0.88741753585177474</c:v>
                </c:pt>
                <c:pt idx="1433">
                  <c:v>0.88727390853245836</c:v>
                </c:pt>
                <c:pt idx="1434">
                  <c:v>0.88731914313296856</c:v>
                </c:pt>
                <c:pt idx="1435">
                  <c:v>0.88713099439830456</c:v>
                </c:pt>
                <c:pt idx="1436">
                  <c:v>0.88713258363731784</c:v>
                </c:pt>
                <c:pt idx="1437">
                  <c:v>0.88786808821507124</c:v>
                </c:pt>
                <c:pt idx="1438">
                  <c:v>0.88698872947009877</c:v>
                </c:pt>
                <c:pt idx="1439">
                  <c:v>0.88786668010099679</c:v>
                </c:pt>
                <c:pt idx="1440">
                  <c:v>0.8869893872690745</c:v>
                </c:pt>
                <c:pt idx="1441">
                  <c:v>0.88684460745170246</c:v>
                </c:pt>
                <c:pt idx="1442">
                  <c:v>0.88730032269100179</c:v>
                </c:pt>
                <c:pt idx="1443">
                  <c:v>0.88758320169917382</c:v>
                </c:pt>
                <c:pt idx="1444">
                  <c:v>0.88727252962622316</c:v>
                </c:pt>
                <c:pt idx="1445">
                  <c:v>0.88731926258321081</c:v>
                </c:pt>
                <c:pt idx="1446">
                  <c:v>0.88755860340534631</c:v>
                </c:pt>
                <c:pt idx="1447">
                  <c:v>0.88727457708283686</c:v>
                </c:pt>
                <c:pt idx="1448">
                  <c:v>0.88741577652464587</c:v>
                </c:pt>
                <c:pt idx="1449">
                  <c:v>0.88727344890020143</c:v>
                </c:pt>
                <c:pt idx="1450">
                  <c:v>0.8873181576603385</c:v>
                </c:pt>
                <c:pt idx="1451">
                  <c:v>0.88815305315412063</c:v>
                </c:pt>
                <c:pt idx="1452">
                  <c:v>0.887274421884237</c:v>
                </c:pt>
                <c:pt idx="1453">
                  <c:v>0.88801019952650251</c:v>
                </c:pt>
                <c:pt idx="1454">
                  <c:v>0.8872732340061158</c:v>
                </c:pt>
                <c:pt idx="1455">
                  <c:v>0.88791367734118265</c:v>
                </c:pt>
                <c:pt idx="1456">
                  <c:v>0.88801001037351279</c:v>
                </c:pt>
                <c:pt idx="1457">
                  <c:v>0.88786810596421828</c:v>
                </c:pt>
                <c:pt idx="1458">
                  <c:v>0.88815287008038413</c:v>
                </c:pt>
                <c:pt idx="1459">
                  <c:v>0.88727377124003681</c:v>
                </c:pt>
                <c:pt idx="1460">
                  <c:v>0.88727506058386252</c:v>
                </c:pt>
                <c:pt idx="1461">
                  <c:v>0.88731900576492662</c:v>
                </c:pt>
                <c:pt idx="1462">
                  <c:v>0.88731815168773287</c:v>
                </c:pt>
                <c:pt idx="1463">
                  <c:v>0.88843784965341477</c:v>
                </c:pt>
                <c:pt idx="1464">
                  <c:v>0.88727384884013571</c:v>
                </c:pt>
                <c:pt idx="1465">
                  <c:v>0.88731667643782353</c:v>
                </c:pt>
                <c:pt idx="1466">
                  <c:v>0.88731674213790379</c:v>
                </c:pt>
                <c:pt idx="1467">
                  <c:v>0.88755934225323108</c:v>
                </c:pt>
                <c:pt idx="1468">
                  <c:v>0.88815269291177257</c:v>
                </c:pt>
                <c:pt idx="1469">
                  <c:v>0.88786844911347018</c:v>
                </c:pt>
                <c:pt idx="1470">
                  <c:v>0.88800941926695687</c:v>
                </c:pt>
                <c:pt idx="1471">
                  <c:v>0.88727424280848188</c:v>
                </c:pt>
                <c:pt idx="1472">
                  <c:v>0.88713189656492408</c:v>
                </c:pt>
                <c:pt idx="1473">
                  <c:v>0.88768162890252444</c:v>
                </c:pt>
                <c:pt idx="1474">
                  <c:v>0.88768151645215254</c:v>
                </c:pt>
                <c:pt idx="1475">
                  <c:v>0.88796552700730769</c:v>
                </c:pt>
                <c:pt idx="1476">
                  <c:v>0.88754000258728327</c:v>
                </c:pt>
                <c:pt idx="1477">
                  <c:v>0.88772590982086319</c:v>
                </c:pt>
                <c:pt idx="1478">
                  <c:v>0.88768152828904279</c:v>
                </c:pt>
                <c:pt idx="1479">
                  <c:v>0.88768132114316145</c:v>
                </c:pt>
                <c:pt idx="1480">
                  <c:v>0.88796546202214244</c:v>
                </c:pt>
                <c:pt idx="1481">
                  <c:v>0.88753883559723945</c:v>
                </c:pt>
                <c:pt idx="1482">
                  <c:v>0.88744126148644475</c:v>
                </c:pt>
                <c:pt idx="1483">
                  <c:v>0.88698897465047066</c:v>
                </c:pt>
                <c:pt idx="1484">
                  <c:v>0.88768130930623457</c:v>
                </c:pt>
                <c:pt idx="1485">
                  <c:v>0.88768107848574007</c:v>
                </c:pt>
                <c:pt idx="1486">
                  <c:v>0.88768096603444102</c:v>
                </c:pt>
                <c:pt idx="1487">
                  <c:v>0.88801016997138338</c:v>
                </c:pt>
                <c:pt idx="1488">
                  <c:v>0.88772606378618923</c:v>
                </c:pt>
                <c:pt idx="1489">
                  <c:v>0.88786763265200741</c:v>
                </c:pt>
                <c:pt idx="1490">
                  <c:v>0.88708704882409184</c:v>
                </c:pt>
                <c:pt idx="1491">
                  <c:v>0.88758345063961308</c:v>
                </c:pt>
                <c:pt idx="1492">
                  <c:v>0.88786698184223056</c:v>
                </c:pt>
                <c:pt idx="1493">
                  <c:v>0.88772509261434107</c:v>
                </c:pt>
                <c:pt idx="1494">
                  <c:v>0.88786854377502189</c:v>
                </c:pt>
                <c:pt idx="1495">
                  <c:v>0.88708592024606869</c:v>
                </c:pt>
                <c:pt idx="1496">
                  <c:v>0.88796677943629265</c:v>
                </c:pt>
                <c:pt idx="1497">
                  <c:v>0.88782350797121534</c:v>
                </c:pt>
                <c:pt idx="1498">
                  <c:v>0.88772683360749149</c:v>
                </c:pt>
                <c:pt idx="1499">
                  <c:v>0.8883918382914554</c:v>
                </c:pt>
                <c:pt idx="1500">
                  <c:v>0.8879652493429766</c:v>
                </c:pt>
                <c:pt idx="1501">
                  <c:v>0.88796508392537798</c:v>
                </c:pt>
                <c:pt idx="1502">
                  <c:v>0.88713006832060382</c:v>
                </c:pt>
                <c:pt idx="1503">
                  <c:v>0.88713046265202733</c:v>
                </c:pt>
                <c:pt idx="1504">
                  <c:v>0.88796431000187126</c:v>
                </c:pt>
                <c:pt idx="1505">
                  <c:v>0.88772647238475533</c:v>
                </c:pt>
                <c:pt idx="1506">
                  <c:v>0.88737281935333867</c:v>
                </c:pt>
                <c:pt idx="1507">
                  <c:v>0.88777826828512563</c:v>
                </c:pt>
                <c:pt idx="1508">
                  <c:v>0.8878240519736067</c:v>
                </c:pt>
                <c:pt idx="1509">
                  <c:v>0.8870872697604234</c:v>
                </c:pt>
                <c:pt idx="1510">
                  <c:v>0.88786720075168279</c:v>
                </c:pt>
                <c:pt idx="1511">
                  <c:v>0.88810608031059579</c:v>
                </c:pt>
                <c:pt idx="1512">
                  <c:v>0.88791930432970456</c:v>
                </c:pt>
                <c:pt idx="1513">
                  <c:v>0.8879634533584988</c:v>
                </c:pt>
                <c:pt idx="1514">
                  <c:v>0.8878221893383087</c:v>
                </c:pt>
                <c:pt idx="1515">
                  <c:v>0.8878676858997987</c:v>
                </c:pt>
                <c:pt idx="1516">
                  <c:v>0.88824909358740456</c:v>
                </c:pt>
                <c:pt idx="1517">
                  <c:v>0.88772633026379855</c:v>
                </c:pt>
                <c:pt idx="1518">
                  <c:v>0.88825039682794271</c:v>
                </c:pt>
                <c:pt idx="1519">
                  <c:v>0.88806226897511509</c:v>
                </c:pt>
                <c:pt idx="1520">
                  <c:v>0.88810616884827021</c:v>
                </c:pt>
                <c:pt idx="1521">
                  <c:v>0.8879642036605343</c:v>
                </c:pt>
                <c:pt idx="1522">
                  <c:v>0.88796389645127383</c:v>
                </c:pt>
                <c:pt idx="1523">
                  <c:v>0.88825032606440646</c:v>
                </c:pt>
                <c:pt idx="1524">
                  <c:v>0.88796511937204081</c:v>
                </c:pt>
                <c:pt idx="1525">
                  <c:v>0.88791886148300747</c:v>
                </c:pt>
                <c:pt idx="1526">
                  <c:v>0.88796455222317205</c:v>
                </c:pt>
                <c:pt idx="1527">
                  <c:v>0.88751442631005195</c:v>
                </c:pt>
                <c:pt idx="1528">
                  <c:v>0.8881059976753265</c:v>
                </c:pt>
                <c:pt idx="1529">
                  <c:v>0.88782292848552602</c:v>
                </c:pt>
                <c:pt idx="1530">
                  <c:v>0.88806266421790969</c:v>
                </c:pt>
                <c:pt idx="1531">
                  <c:v>0.88782249682454606</c:v>
                </c:pt>
                <c:pt idx="1532">
                  <c:v>0.88806212739503609</c:v>
                </c:pt>
                <c:pt idx="1533">
                  <c:v>0.88737175839085036</c:v>
                </c:pt>
                <c:pt idx="1534">
                  <c:v>0.88782298761694933</c:v>
                </c:pt>
                <c:pt idx="1535">
                  <c:v>0.8886493843513501</c:v>
                </c:pt>
                <c:pt idx="1536">
                  <c:v>0.88792061513868192</c:v>
                </c:pt>
                <c:pt idx="1537">
                  <c:v>0.88824955355757051</c:v>
                </c:pt>
                <c:pt idx="1538">
                  <c:v>0.88810807533094904</c:v>
                </c:pt>
                <c:pt idx="1539">
                  <c:v>0.88820355597658818</c:v>
                </c:pt>
                <c:pt idx="1540">
                  <c:v>0.88824894616039562</c:v>
                </c:pt>
                <c:pt idx="1541">
                  <c:v>0.88820366796008765</c:v>
                </c:pt>
                <c:pt idx="1542">
                  <c:v>0.88848891692858789</c:v>
                </c:pt>
                <c:pt idx="1543">
                  <c:v>0.88765724689499736</c:v>
                </c:pt>
                <c:pt idx="1544">
                  <c:v>0.88825015505221649</c:v>
                </c:pt>
                <c:pt idx="1545">
                  <c:v>0.8886945800424787</c:v>
                </c:pt>
                <c:pt idx="1546">
                  <c:v>0.88869562726212759</c:v>
                </c:pt>
                <c:pt idx="1547">
                  <c:v>0.88834542533739058</c:v>
                </c:pt>
                <c:pt idx="1548">
                  <c:v>0.88806141949012285</c:v>
                </c:pt>
                <c:pt idx="1549">
                  <c:v>0.88820338505404173</c:v>
                </c:pt>
                <c:pt idx="1550">
                  <c:v>0.8882036856416754</c:v>
                </c:pt>
                <c:pt idx="1551">
                  <c:v>0.88810577928162182</c:v>
                </c:pt>
                <c:pt idx="1552">
                  <c:v>0.88824912307276682</c:v>
                </c:pt>
                <c:pt idx="1553">
                  <c:v>0.8880613840946795</c:v>
                </c:pt>
                <c:pt idx="1554">
                  <c:v>0.88834566087824018</c:v>
                </c:pt>
                <c:pt idx="1555">
                  <c:v>0.88810707782824816</c:v>
                </c:pt>
                <c:pt idx="1556">
                  <c:v>0.88810795728407232</c:v>
                </c:pt>
                <c:pt idx="1557">
                  <c:v>0.88848839333538265</c:v>
                </c:pt>
                <c:pt idx="1558">
                  <c:v>0.88824886360112798</c:v>
                </c:pt>
                <c:pt idx="1559">
                  <c:v>0.88834749217985842</c:v>
                </c:pt>
                <c:pt idx="1560">
                  <c:v>0.88820363259689772</c:v>
                </c:pt>
                <c:pt idx="1561">
                  <c:v>0.88824851567165908</c:v>
                </c:pt>
                <c:pt idx="1562">
                  <c:v>0.88863086423278626</c:v>
                </c:pt>
                <c:pt idx="1563">
                  <c:v>0.88869472630320079</c:v>
                </c:pt>
                <c:pt idx="1564">
                  <c:v>0.88830106553235444</c:v>
                </c:pt>
                <c:pt idx="1565">
                  <c:v>0.88824932946993851</c:v>
                </c:pt>
                <c:pt idx="1566">
                  <c:v>0.88839020039083993</c:v>
                </c:pt>
                <c:pt idx="1567">
                  <c:v>0.88838984688180955</c:v>
                </c:pt>
                <c:pt idx="1568">
                  <c:v>0.88862867769287279</c:v>
                </c:pt>
                <c:pt idx="1569">
                  <c:v>0.8886290244876176</c:v>
                </c:pt>
                <c:pt idx="1570">
                  <c:v>0.88770902783332184</c:v>
                </c:pt>
                <c:pt idx="1571">
                  <c:v>0.88844228203537778</c:v>
                </c:pt>
                <c:pt idx="1572">
                  <c:v>0.88820400980328718</c:v>
                </c:pt>
                <c:pt idx="1573">
                  <c:v>0.88824819722614201</c:v>
                </c:pt>
                <c:pt idx="1574">
                  <c:v>0.88839088972803681</c:v>
                </c:pt>
                <c:pt idx="1575">
                  <c:v>0.88879130695130648</c:v>
                </c:pt>
                <c:pt idx="1576">
                  <c:v>0.88824862181982556</c:v>
                </c:pt>
                <c:pt idx="1577">
                  <c:v>0.88761205660798759</c:v>
                </c:pt>
                <c:pt idx="1578">
                  <c:v>0.88820225931181185</c:v>
                </c:pt>
                <c:pt idx="1579">
                  <c:v>0.8883899352592437</c:v>
                </c:pt>
                <c:pt idx="1580">
                  <c:v>0.88902736373986668</c:v>
                </c:pt>
                <c:pt idx="1581">
                  <c:v>0.88839042427891912</c:v>
                </c:pt>
                <c:pt idx="1582">
                  <c:v>0.88883609177086709</c:v>
                </c:pt>
                <c:pt idx="1583">
                  <c:v>0.88853377376638198</c:v>
                </c:pt>
                <c:pt idx="1584">
                  <c:v>0.88911802525340511</c:v>
                </c:pt>
                <c:pt idx="1585">
                  <c:v>0.88834521334991168</c:v>
                </c:pt>
                <c:pt idx="1586">
                  <c:v>0.88839234497195352</c:v>
                </c:pt>
                <c:pt idx="1587">
                  <c:v>0.88848843451702053</c:v>
                </c:pt>
                <c:pt idx="1588">
                  <c:v>0.88877060800947461</c:v>
                </c:pt>
                <c:pt idx="1589">
                  <c:v>0.88853304974622349</c:v>
                </c:pt>
                <c:pt idx="1590">
                  <c:v>0.88872655670023404</c:v>
                </c:pt>
                <c:pt idx="1591">
                  <c:v>0.88853326754173623</c:v>
                </c:pt>
                <c:pt idx="1592">
                  <c:v>0.88872679733767745</c:v>
                </c:pt>
                <c:pt idx="1593">
                  <c:v>0.88867644905440824</c:v>
                </c:pt>
                <c:pt idx="1594">
                  <c:v>0.88853414460291502</c:v>
                </c:pt>
                <c:pt idx="1595">
                  <c:v>0.88848776972460197</c:v>
                </c:pt>
                <c:pt idx="1596">
                  <c:v>0.88834545478004256</c:v>
                </c:pt>
                <c:pt idx="1597">
                  <c:v>0.88775534089386443</c:v>
                </c:pt>
                <c:pt idx="1598">
                  <c:v>0.88893191363442015</c:v>
                </c:pt>
                <c:pt idx="1599">
                  <c:v>0.88810729031528368</c:v>
                </c:pt>
                <c:pt idx="1600">
                  <c:v>0.88848605770638733</c:v>
                </c:pt>
                <c:pt idx="1601">
                  <c:v>0.8886942465668255</c:v>
                </c:pt>
                <c:pt idx="1602">
                  <c:v>0.8884419115975416</c:v>
                </c:pt>
                <c:pt idx="1603">
                  <c:v>0.88848952287961169</c:v>
                </c:pt>
                <c:pt idx="1604">
                  <c:v>0.88839198558269661</c:v>
                </c:pt>
                <c:pt idx="1605">
                  <c:v>0.88877280430535432</c:v>
                </c:pt>
                <c:pt idx="1606">
                  <c:v>0.88862968280485455</c:v>
                </c:pt>
                <c:pt idx="1607">
                  <c:v>0.88863084072198817</c:v>
                </c:pt>
                <c:pt idx="1608">
                  <c:v>0.88893250897095566</c:v>
                </c:pt>
                <c:pt idx="1609">
                  <c:v>0.88867486119245631</c:v>
                </c:pt>
                <c:pt idx="1610">
                  <c:v>0.8889610060191605</c:v>
                </c:pt>
                <c:pt idx="1611">
                  <c:v>0.88877250481475112</c:v>
                </c:pt>
                <c:pt idx="1612">
                  <c:v>0.88877197629861771</c:v>
                </c:pt>
                <c:pt idx="1613">
                  <c:v>0.88862808990102604</c:v>
                </c:pt>
                <c:pt idx="1614">
                  <c:v>0.8893110990405525</c:v>
                </c:pt>
                <c:pt idx="1615">
                  <c:v>0.88905716166079474</c:v>
                </c:pt>
                <c:pt idx="1616">
                  <c:v>0.88867467299888836</c:v>
                </c:pt>
                <c:pt idx="1617">
                  <c:v>0.88891450263212712</c:v>
                </c:pt>
                <c:pt idx="1618">
                  <c:v>0.88863085835508759</c:v>
                </c:pt>
                <c:pt idx="1619">
                  <c:v>0.88916858335752924</c:v>
                </c:pt>
                <c:pt idx="1620">
                  <c:v>0.88848702256057244</c:v>
                </c:pt>
                <c:pt idx="1621">
                  <c:v>0.88863084072198817</c:v>
                </c:pt>
                <c:pt idx="1622">
                  <c:v>0.88891473731275861</c:v>
                </c:pt>
                <c:pt idx="1623">
                  <c:v>0.88862930074654001</c:v>
                </c:pt>
                <c:pt idx="1624">
                  <c:v>0.88886971147634186</c:v>
                </c:pt>
                <c:pt idx="1625">
                  <c:v>0.88863021768279515</c:v>
                </c:pt>
                <c:pt idx="1626">
                  <c:v>0.88863094652051478</c:v>
                </c:pt>
                <c:pt idx="1627">
                  <c:v>0.88978209218017468</c:v>
                </c:pt>
                <c:pt idx="1628">
                  <c:v>0.88863043515940543</c:v>
                </c:pt>
                <c:pt idx="1629">
                  <c:v>0.88877244609094475</c:v>
                </c:pt>
                <c:pt idx="1630">
                  <c:v>0.88848944051766165</c:v>
                </c:pt>
                <c:pt idx="1631">
                  <c:v>0.888629435936657</c:v>
                </c:pt>
                <c:pt idx="1632">
                  <c:v>0.88905632344439067</c:v>
                </c:pt>
                <c:pt idx="1633">
                  <c:v>0.88877369102449211</c:v>
                </c:pt>
                <c:pt idx="1634">
                  <c:v>0.8888688788171043</c:v>
                </c:pt>
                <c:pt idx="1635">
                  <c:v>0.88863020592728259</c:v>
                </c:pt>
                <c:pt idx="1636">
                  <c:v>0.88949796344923882</c:v>
                </c:pt>
                <c:pt idx="1637">
                  <c:v>0.88905776540448433</c:v>
                </c:pt>
                <c:pt idx="1638">
                  <c:v>0.88949815535677756</c:v>
                </c:pt>
                <c:pt idx="1639">
                  <c:v>0.88915297856883579</c:v>
                </c:pt>
                <c:pt idx="1640">
                  <c:v>0.88877215247113095</c:v>
                </c:pt>
                <c:pt idx="1641">
                  <c:v>0.88949874852199895</c:v>
                </c:pt>
                <c:pt idx="1642">
                  <c:v>0.88959441867777256</c:v>
                </c:pt>
                <c:pt idx="1643">
                  <c:v>0.88949768431000187</c:v>
                </c:pt>
                <c:pt idx="1644">
                  <c:v>0.88891707820648413</c:v>
                </c:pt>
                <c:pt idx="1645">
                  <c:v>0.88940467378736932</c:v>
                </c:pt>
                <c:pt idx="1646">
                  <c:v>0.88872696167494147</c:v>
                </c:pt>
                <c:pt idx="1647">
                  <c:v>0.88886867944643644</c:v>
                </c:pt>
                <c:pt idx="1648">
                  <c:v>0.8887717237838646</c:v>
                </c:pt>
                <c:pt idx="1649">
                  <c:v>0.88891422688132105</c:v>
                </c:pt>
                <c:pt idx="1650">
                  <c:v>0.88848844040010955</c:v>
                </c:pt>
                <c:pt idx="1651">
                  <c:v>0.88931154117190403</c:v>
                </c:pt>
                <c:pt idx="1652">
                  <c:v>0.88935635857741402</c:v>
                </c:pt>
                <c:pt idx="1653">
                  <c:v>0.88945201868527746</c:v>
                </c:pt>
                <c:pt idx="1654">
                  <c:v>0.88987705945603002</c:v>
                </c:pt>
                <c:pt idx="1655">
                  <c:v>0.88891352869860807</c:v>
                </c:pt>
                <c:pt idx="1656">
                  <c:v>0.88987927359445085</c:v>
                </c:pt>
                <c:pt idx="1657">
                  <c:v>0.88891407433782799</c:v>
                </c:pt>
                <c:pt idx="1658">
                  <c:v>0.88973657201621104</c:v>
                </c:pt>
                <c:pt idx="1659">
                  <c:v>0.89016180335054751</c:v>
                </c:pt>
                <c:pt idx="1660">
                  <c:v>0.88891626858343908</c:v>
                </c:pt>
                <c:pt idx="1661">
                  <c:v>0.88987761589574588</c:v>
                </c:pt>
                <c:pt idx="1662">
                  <c:v>0.8891535697312053</c:v>
                </c:pt>
                <c:pt idx="1663">
                  <c:v>0.88905760714210891</c:v>
                </c:pt>
                <c:pt idx="1664">
                  <c:v>0.88943744721608942</c:v>
                </c:pt>
                <c:pt idx="1665">
                  <c:v>0.88915246934552183</c:v>
                </c:pt>
                <c:pt idx="1666">
                  <c:v>0.88919991802491982</c:v>
                </c:pt>
                <c:pt idx="1667">
                  <c:v>0.88931037766198429</c:v>
                </c:pt>
                <c:pt idx="1668">
                  <c:v>0.88935665543314879</c:v>
                </c:pt>
                <c:pt idx="1669">
                  <c:v>0.88905625896576523</c:v>
                </c:pt>
                <c:pt idx="1670">
                  <c:v>0.88959437222276516</c:v>
                </c:pt>
                <c:pt idx="1671">
                  <c:v>0.88905685685605995</c:v>
                </c:pt>
                <c:pt idx="1672">
                  <c:v>0.88931004024026783</c:v>
                </c:pt>
                <c:pt idx="1673">
                  <c:v>0.88945198381164392</c:v>
                </c:pt>
                <c:pt idx="1674">
                  <c:v>0.88959384960167009</c:v>
                </c:pt>
                <c:pt idx="1675">
                  <c:v>0.88959220041455689</c:v>
                </c:pt>
                <c:pt idx="1676">
                  <c:v>0.88934277159904818</c:v>
                </c:pt>
                <c:pt idx="1677">
                  <c:v>0.88959537680499046</c:v>
                </c:pt>
                <c:pt idx="1678">
                  <c:v>0.88959361151735061</c:v>
                </c:pt>
                <c:pt idx="1679">
                  <c:v>0.88915441842040244</c:v>
                </c:pt>
                <c:pt idx="1680">
                  <c:v>0.8891988580446708</c:v>
                </c:pt>
                <c:pt idx="1681">
                  <c:v>0.89006615528998634</c:v>
                </c:pt>
                <c:pt idx="1682">
                  <c:v>0.88915297856883579</c:v>
                </c:pt>
                <c:pt idx="1683">
                  <c:v>0.88973633415431841</c:v>
                </c:pt>
                <c:pt idx="1684">
                  <c:v>0.88973660102370011</c:v>
                </c:pt>
                <c:pt idx="1685">
                  <c:v>0.8891528849188659</c:v>
                </c:pt>
                <c:pt idx="1686">
                  <c:v>0.88948632432420238</c:v>
                </c:pt>
                <c:pt idx="1687">
                  <c:v>0.88905537970550363</c:v>
                </c:pt>
                <c:pt idx="1688">
                  <c:v>0.8891542077123783</c:v>
                </c:pt>
                <c:pt idx="1689">
                  <c:v>0.88959587038023413</c:v>
                </c:pt>
                <c:pt idx="1690">
                  <c:v>0.88997296033777396</c:v>
                </c:pt>
                <c:pt idx="1691">
                  <c:v>0.89016237032560563</c:v>
                </c:pt>
                <c:pt idx="1692">
                  <c:v>0.88915194255865049</c:v>
                </c:pt>
                <c:pt idx="1693">
                  <c:v>0.88987818392309204</c:v>
                </c:pt>
                <c:pt idx="1694">
                  <c:v>0.88886894331925048</c:v>
                </c:pt>
                <c:pt idx="1695">
                  <c:v>0.88945207099569357</c:v>
                </c:pt>
                <c:pt idx="1696">
                  <c:v>0.88983029428580296</c:v>
                </c:pt>
                <c:pt idx="1697">
                  <c:v>0.8890117437185886</c:v>
                </c:pt>
                <c:pt idx="1698">
                  <c:v>0.88929288032439391</c:v>
                </c:pt>
                <c:pt idx="1699">
                  <c:v>0.88886954729084267</c:v>
                </c:pt>
                <c:pt idx="1700">
                  <c:v>0.88945144908028151</c:v>
                </c:pt>
                <c:pt idx="1701">
                  <c:v>0.88973555094444201</c:v>
                </c:pt>
                <c:pt idx="1702">
                  <c:v>0.88983100105612023</c:v>
                </c:pt>
                <c:pt idx="1703">
                  <c:v>0.88987704786348554</c:v>
                </c:pt>
                <c:pt idx="1704">
                  <c:v>0.88929639485002243</c:v>
                </c:pt>
                <c:pt idx="1705">
                  <c:v>0.88997268252233219</c:v>
                </c:pt>
                <c:pt idx="1706">
                  <c:v>0.88924884950336469</c:v>
                </c:pt>
                <c:pt idx="1707">
                  <c:v>0.88929362885802665</c:v>
                </c:pt>
                <c:pt idx="1708">
                  <c:v>0.88976861194628765</c:v>
                </c:pt>
                <c:pt idx="1709">
                  <c:v>0.88987794627959593</c:v>
                </c:pt>
                <c:pt idx="1710">
                  <c:v>0.89001887383385436</c:v>
                </c:pt>
                <c:pt idx="1711">
                  <c:v>0.88973499398951938</c:v>
                </c:pt>
                <c:pt idx="1712">
                  <c:v>0.88987863022684588</c:v>
                </c:pt>
                <c:pt idx="1713">
                  <c:v>0.88924988983811337</c:v>
                </c:pt>
                <c:pt idx="1714">
                  <c:v>0.88987908811975192</c:v>
                </c:pt>
                <c:pt idx="1715">
                  <c:v>0.88997318027416428</c:v>
                </c:pt>
                <c:pt idx="1716">
                  <c:v>0.88973499979115755</c:v>
                </c:pt>
                <c:pt idx="1717">
                  <c:v>0.88915310148421989</c:v>
                </c:pt>
                <c:pt idx="1718">
                  <c:v>0.88929527209347348</c:v>
                </c:pt>
                <c:pt idx="1719">
                  <c:v>0.88919947880865013</c:v>
                </c:pt>
                <c:pt idx="1720">
                  <c:v>0.8901608660953052</c:v>
                </c:pt>
                <c:pt idx="1721">
                  <c:v>0.88915277956249106</c:v>
                </c:pt>
                <c:pt idx="1722">
                  <c:v>0.88973692010523464</c:v>
                </c:pt>
                <c:pt idx="1723">
                  <c:v>0.88915218253985739</c:v>
                </c:pt>
                <c:pt idx="1724">
                  <c:v>0.89001938922435841</c:v>
                </c:pt>
                <c:pt idx="1725">
                  <c:v>0.88957999471685478</c:v>
                </c:pt>
                <c:pt idx="1726">
                  <c:v>0.89001737396653813</c:v>
                </c:pt>
                <c:pt idx="1727">
                  <c:v>0.88939133519795088</c:v>
                </c:pt>
                <c:pt idx="1728">
                  <c:v>0.88987779557839686</c:v>
                </c:pt>
                <c:pt idx="1729">
                  <c:v>0.89011474988868766</c:v>
                </c:pt>
                <c:pt idx="1730">
                  <c:v>0.89030261971637681</c:v>
                </c:pt>
                <c:pt idx="1731">
                  <c:v>0.89016054210272055</c:v>
                </c:pt>
                <c:pt idx="1732">
                  <c:v>0.88943669938821801</c:v>
                </c:pt>
                <c:pt idx="1733">
                  <c:v>0.88939172642493902</c:v>
                </c:pt>
                <c:pt idx="1734">
                  <c:v>0.89011398081619775</c:v>
                </c:pt>
                <c:pt idx="1735">
                  <c:v>0.89030210527395626</c:v>
                </c:pt>
                <c:pt idx="1736">
                  <c:v>0.88987805061099312</c:v>
                </c:pt>
                <c:pt idx="1737">
                  <c:v>0.89001800518900909</c:v>
                </c:pt>
                <c:pt idx="1738">
                  <c:v>0.88929460544772942</c:v>
                </c:pt>
                <c:pt idx="1739">
                  <c:v>0.88997087669328923</c:v>
                </c:pt>
                <c:pt idx="1740">
                  <c:v>0.89044460904443834</c:v>
                </c:pt>
                <c:pt idx="1741">
                  <c:v>0.88997221370610702</c:v>
                </c:pt>
                <c:pt idx="1742">
                  <c:v>0.89001937764259387</c:v>
                </c:pt>
                <c:pt idx="1743">
                  <c:v>0.88900963465940452</c:v>
                </c:pt>
                <c:pt idx="1744">
                  <c:v>0.88973658361920827</c:v>
                </c:pt>
                <c:pt idx="1745">
                  <c:v>0.89001916337957954</c:v>
                </c:pt>
                <c:pt idx="1746">
                  <c:v>0.88997305294265983</c:v>
                </c:pt>
                <c:pt idx="1747">
                  <c:v>0.89001918654318257</c:v>
                </c:pt>
                <c:pt idx="1748">
                  <c:v>0.88987569731807636</c:v>
                </c:pt>
                <c:pt idx="1749">
                  <c:v>0.88997443621258565</c:v>
                </c:pt>
                <c:pt idx="1750">
                  <c:v>0.89016084873860024</c:v>
                </c:pt>
                <c:pt idx="1751">
                  <c:v>0.89030231914376812</c:v>
                </c:pt>
                <c:pt idx="1752">
                  <c:v>0.8904442452265966</c:v>
                </c:pt>
                <c:pt idx="1753">
                  <c:v>0.89016011396720485</c:v>
                </c:pt>
                <c:pt idx="1754">
                  <c:v>0.89001980037567685</c:v>
                </c:pt>
                <c:pt idx="1755">
                  <c:v>0.89001920970677717</c:v>
                </c:pt>
                <c:pt idx="1756">
                  <c:v>0.89016115537304497</c:v>
                </c:pt>
                <c:pt idx="1757">
                  <c:v>0.8901612710837834</c:v>
                </c:pt>
                <c:pt idx="1758">
                  <c:v>0.89001824261974238</c:v>
                </c:pt>
                <c:pt idx="1759">
                  <c:v>0.88943786202320185</c:v>
                </c:pt>
                <c:pt idx="1760">
                  <c:v>0.88997063359712281</c:v>
                </c:pt>
                <c:pt idx="1761">
                  <c:v>0.89011306716948213</c:v>
                </c:pt>
                <c:pt idx="1762">
                  <c:v>0.89030211105423052</c:v>
                </c:pt>
                <c:pt idx="1763">
                  <c:v>0.88997266515882789</c:v>
                </c:pt>
                <c:pt idx="1764">
                  <c:v>0.89001926182483526</c:v>
                </c:pt>
                <c:pt idx="1765">
                  <c:v>0.88987776080114811</c:v>
                </c:pt>
                <c:pt idx="1766">
                  <c:v>0.88987737825019397</c:v>
                </c:pt>
                <c:pt idx="1767">
                  <c:v>0.89011403285898161</c:v>
                </c:pt>
                <c:pt idx="1768">
                  <c:v>0.89011403864151051</c:v>
                </c:pt>
                <c:pt idx="1769">
                  <c:v>0.89030271219997881</c:v>
                </c:pt>
                <c:pt idx="1770">
                  <c:v>0.89031304020455015</c:v>
                </c:pt>
                <c:pt idx="1771">
                  <c:v>0.88997239312999621</c:v>
                </c:pt>
                <c:pt idx="1772">
                  <c:v>0.88939015566372182</c:v>
                </c:pt>
                <c:pt idx="1773">
                  <c:v>0.88997183170522465</c:v>
                </c:pt>
                <c:pt idx="1774">
                  <c:v>0.89016013710973663</c:v>
                </c:pt>
                <c:pt idx="1775">
                  <c:v>0.89002036208528457</c:v>
                </c:pt>
                <c:pt idx="1776">
                  <c:v>0.89011339099509146</c:v>
                </c:pt>
                <c:pt idx="1777">
                  <c:v>0.89035031632581618</c:v>
                </c:pt>
                <c:pt idx="1778">
                  <c:v>0.89039837634662011</c:v>
                </c:pt>
                <c:pt idx="1779">
                  <c:v>0.89058713935246048</c:v>
                </c:pt>
                <c:pt idx="1780">
                  <c:v>0.89030064284813615</c:v>
                </c:pt>
                <c:pt idx="1781">
                  <c:v>0.89044443002321361</c:v>
                </c:pt>
                <c:pt idx="1782">
                  <c:v>0.89025549219222622</c:v>
                </c:pt>
                <c:pt idx="1783">
                  <c:v>0.89039819164953404</c:v>
                </c:pt>
                <c:pt idx="1784">
                  <c:v>0.89030296652921015</c:v>
                </c:pt>
                <c:pt idx="1785">
                  <c:v>0.89015977261391099</c:v>
                </c:pt>
                <c:pt idx="1786">
                  <c:v>0.89053931388721719</c:v>
                </c:pt>
                <c:pt idx="1787">
                  <c:v>0.89030366014936391</c:v>
                </c:pt>
                <c:pt idx="1788">
                  <c:v>0.89011359338528484</c:v>
                </c:pt>
                <c:pt idx="1789">
                  <c:v>0.89021056674365617</c:v>
                </c:pt>
                <c:pt idx="1790">
                  <c:v>0.89011488288527052</c:v>
                </c:pt>
                <c:pt idx="1791">
                  <c:v>0.89053921585650098</c:v>
                </c:pt>
                <c:pt idx="1792">
                  <c:v>0.8901142236821693</c:v>
                </c:pt>
                <c:pt idx="1793">
                  <c:v>0.8900173218469799</c:v>
                </c:pt>
                <c:pt idx="1794">
                  <c:v>0.89064327413680366</c:v>
                </c:pt>
                <c:pt idx="1795">
                  <c:v>0.89011443763477982</c:v>
                </c:pt>
                <c:pt idx="1796">
                  <c:v>0.89068076460450485</c:v>
                </c:pt>
                <c:pt idx="1797">
                  <c:v>0.89030368326990927</c:v>
                </c:pt>
                <c:pt idx="1798">
                  <c:v>0.89049228125201607</c:v>
                </c:pt>
                <c:pt idx="1799">
                  <c:v>0.89083017794143082</c:v>
                </c:pt>
                <c:pt idx="1800">
                  <c:v>0.89025538820226935</c:v>
                </c:pt>
                <c:pt idx="1801">
                  <c:v>0.89049192967806834</c:v>
                </c:pt>
                <c:pt idx="1802">
                  <c:v>0.89111214497424196</c:v>
                </c:pt>
                <c:pt idx="1803">
                  <c:v>0.89053994243360868</c:v>
                </c:pt>
                <c:pt idx="1804">
                  <c:v>0.89039782225379771</c:v>
                </c:pt>
                <c:pt idx="1805">
                  <c:v>0.89044347138508906</c:v>
                </c:pt>
                <c:pt idx="1806">
                  <c:v>0.89025566550845403</c:v>
                </c:pt>
                <c:pt idx="1807">
                  <c:v>0.89044394493097956</c:v>
                </c:pt>
                <c:pt idx="1808">
                  <c:v>0.89058673548873757</c:v>
                </c:pt>
                <c:pt idx="1809">
                  <c:v>0.89025489135908442</c:v>
                </c:pt>
                <c:pt idx="1810">
                  <c:v>0.89030079313846211</c:v>
                </c:pt>
                <c:pt idx="1811">
                  <c:v>0.89078368306407585</c:v>
                </c:pt>
                <c:pt idx="1812">
                  <c:v>0.88943711420003868</c:v>
                </c:pt>
                <c:pt idx="1813">
                  <c:v>0.89016021232290865</c:v>
                </c:pt>
                <c:pt idx="1814">
                  <c:v>0.88957968535664789</c:v>
                </c:pt>
                <c:pt idx="1815">
                  <c:v>0.89030190296403122</c:v>
                </c:pt>
                <c:pt idx="1816">
                  <c:v>0.88953328794743169</c:v>
                </c:pt>
                <c:pt idx="1817">
                  <c:v>0.89025492024541941</c:v>
                </c:pt>
                <c:pt idx="1818">
                  <c:v>0.88986559156195022</c:v>
                </c:pt>
                <c:pt idx="1819">
                  <c:v>0.89053876030006585</c:v>
                </c:pt>
                <c:pt idx="1820">
                  <c:v>0.89068172095603715</c:v>
                </c:pt>
                <c:pt idx="1821">
                  <c:v>0.89097344746202156</c:v>
                </c:pt>
                <c:pt idx="1822">
                  <c:v>0.89049187204281455</c:v>
                </c:pt>
                <c:pt idx="1823">
                  <c:v>0.89053893906309645</c:v>
                </c:pt>
                <c:pt idx="1824">
                  <c:v>0.89000662045716894</c:v>
                </c:pt>
                <c:pt idx="1825">
                  <c:v>0.89082314740457491</c:v>
                </c:pt>
                <c:pt idx="1826">
                  <c:v>0.89039769527353185</c:v>
                </c:pt>
                <c:pt idx="1827">
                  <c:v>0.89077565943909642</c:v>
                </c:pt>
                <c:pt idx="1828">
                  <c:v>0.890540103894091</c:v>
                </c:pt>
                <c:pt idx="1829">
                  <c:v>0.89053940615128635</c:v>
                </c:pt>
                <c:pt idx="1830">
                  <c:v>0.89053832204024452</c:v>
                </c:pt>
                <c:pt idx="1831">
                  <c:v>0.89053817787518708</c:v>
                </c:pt>
                <c:pt idx="1832">
                  <c:v>0.8906803670807687</c:v>
                </c:pt>
                <c:pt idx="1833">
                  <c:v>0.89039686412388319</c:v>
                </c:pt>
                <c:pt idx="1834">
                  <c:v>0.89039676600135265</c:v>
                </c:pt>
                <c:pt idx="1835">
                  <c:v>0.89039689298342295</c:v>
                </c:pt>
                <c:pt idx="1836">
                  <c:v>0.89039584825996909</c:v>
                </c:pt>
                <c:pt idx="1837">
                  <c:v>0.89053928505466884</c:v>
                </c:pt>
                <c:pt idx="1838">
                  <c:v>0.89025495490900441</c:v>
                </c:pt>
                <c:pt idx="1839">
                  <c:v>0.89063389892302403</c:v>
                </c:pt>
                <c:pt idx="1840">
                  <c:v>0.8904905867634495</c:v>
                </c:pt>
                <c:pt idx="1841">
                  <c:v>0.89039716426247462</c:v>
                </c:pt>
                <c:pt idx="1842">
                  <c:v>0.89068223945402125</c:v>
                </c:pt>
                <c:pt idx="1843">
                  <c:v>0.89039770681720254</c:v>
                </c:pt>
                <c:pt idx="1844">
                  <c:v>0.8909179131437972</c:v>
                </c:pt>
                <c:pt idx="1845">
                  <c:v>0.89068094896251693</c:v>
                </c:pt>
                <c:pt idx="1846">
                  <c:v>0.89068132343812634</c:v>
                </c:pt>
                <c:pt idx="1847">
                  <c:v>0.89063289123670453</c:v>
                </c:pt>
                <c:pt idx="1848">
                  <c:v>0.89058642393501586</c:v>
                </c:pt>
                <c:pt idx="1849">
                  <c:v>0.89082304380006261</c:v>
                </c:pt>
                <c:pt idx="1850">
                  <c:v>0.89053990783488202</c:v>
                </c:pt>
                <c:pt idx="1851">
                  <c:v>0.8906801827211126</c:v>
                </c:pt>
                <c:pt idx="1852">
                  <c:v>0.89053832780684017</c:v>
                </c:pt>
                <c:pt idx="1853">
                  <c:v>0.89053903132769474</c:v>
                </c:pt>
                <c:pt idx="1854">
                  <c:v>0.8911142484501996</c:v>
                </c:pt>
                <c:pt idx="1855">
                  <c:v>0.89039670828214823</c:v>
                </c:pt>
                <c:pt idx="1856">
                  <c:v>0.89053926775513359</c:v>
                </c:pt>
                <c:pt idx="1857">
                  <c:v>0.89035180467257058</c:v>
                </c:pt>
                <c:pt idx="1858">
                  <c:v>0.89039785111291503</c:v>
                </c:pt>
                <c:pt idx="1859">
                  <c:v>0.89083138624689395</c:v>
                </c:pt>
                <c:pt idx="1860">
                  <c:v>0.89034919139010582</c:v>
                </c:pt>
                <c:pt idx="1861">
                  <c:v>0.89077542357296546</c:v>
                </c:pt>
                <c:pt idx="1862">
                  <c:v>0.89049280572766909</c:v>
                </c:pt>
                <c:pt idx="1863">
                  <c:v>0.89034983174049687</c:v>
                </c:pt>
                <c:pt idx="1864">
                  <c:v>0.89025627211163849</c:v>
                </c:pt>
                <c:pt idx="1865">
                  <c:v>0.89078402075579011</c:v>
                </c:pt>
                <c:pt idx="1866">
                  <c:v>0.89053827590746082</c:v>
                </c:pt>
                <c:pt idx="1867">
                  <c:v>0.89039762023962221</c:v>
                </c:pt>
                <c:pt idx="1868">
                  <c:v>0.89039869379351744</c:v>
                </c:pt>
                <c:pt idx="1869">
                  <c:v>0.89025574638920324</c:v>
                </c:pt>
                <c:pt idx="1870">
                  <c:v>0.8903965697558498</c:v>
                </c:pt>
                <c:pt idx="1871">
                  <c:v>0.8910662031690858</c:v>
                </c:pt>
                <c:pt idx="1872">
                  <c:v>0.89049150893954632</c:v>
                </c:pt>
                <c:pt idx="1873">
                  <c:v>0.8908223300756164</c:v>
                </c:pt>
                <c:pt idx="1874">
                  <c:v>0.89049218327258128</c:v>
                </c:pt>
                <c:pt idx="1875">
                  <c:v>0.89106661450319991</c:v>
                </c:pt>
                <c:pt idx="1876">
                  <c:v>0.89049225819804478</c:v>
                </c:pt>
                <c:pt idx="1877">
                  <c:v>0.89054001163100704</c:v>
                </c:pt>
                <c:pt idx="1878">
                  <c:v>0.89091595898564047</c:v>
                </c:pt>
                <c:pt idx="1879">
                  <c:v>0.89039787997201925</c:v>
                </c:pt>
                <c:pt idx="1880">
                  <c:v>0.89068067818650731</c:v>
                </c:pt>
                <c:pt idx="1881">
                  <c:v>0.89025604680254022</c:v>
                </c:pt>
                <c:pt idx="1882">
                  <c:v>0.89049290946960746</c:v>
                </c:pt>
                <c:pt idx="1883">
                  <c:v>0.89039786842837909</c:v>
                </c:pt>
                <c:pt idx="1884">
                  <c:v>0.89039738359365117</c:v>
                </c:pt>
                <c:pt idx="1885">
                  <c:v>0.89106678017870578</c:v>
                </c:pt>
                <c:pt idx="1886">
                  <c:v>0.89035077206349622</c:v>
                </c:pt>
                <c:pt idx="1887">
                  <c:v>0.89063405439324261</c:v>
                </c:pt>
                <c:pt idx="1888">
                  <c:v>0.8909234399632483</c:v>
                </c:pt>
                <c:pt idx="1889">
                  <c:v>0.8903974701715448</c:v>
                </c:pt>
                <c:pt idx="1890">
                  <c:v>0.89049240804871355</c:v>
                </c:pt>
                <c:pt idx="1891">
                  <c:v>0.89035076052587248</c:v>
                </c:pt>
                <c:pt idx="1892">
                  <c:v>0.89120736971798775</c:v>
                </c:pt>
                <c:pt idx="1893">
                  <c:v>0.89083087658523552</c:v>
                </c:pt>
                <c:pt idx="1894">
                  <c:v>0.89049229854248924</c:v>
                </c:pt>
                <c:pt idx="1895">
                  <c:v>0.89058721972907151</c:v>
                </c:pt>
                <c:pt idx="1896">
                  <c:v>0.89106431785445905</c:v>
                </c:pt>
                <c:pt idx="1897">
                  <c:v>0.89134805047473964</c:v>
                </c:pt>
                <c:pt idx="1898">
                  <c:v>0.89039810507259576</c:v>
                </c:pt>
                <c:pt idx="1899">
                  <c:v>0.89049256942597277</c:v>
                </c:pt>
                <c:pt idx="1900">
                  <c:v>0.89078338543603053</c:v>
                </c:pt>
                <c:pt idx="1901">
                  <c:v>0.8904448534575139</c:v>
                </c:pt>
                <c:pt idx="1902">
                  <c:v>0.89034926638642142</c:v>
                </c:pt>
                <c:pt idx="1903">
                  <c:v>0.89030483681529071</c:v>
                </c:pt>
                <c:pt idx="1904">
                  <c:v>0.89058709311624773</c:v>
                </c:pt>
                <c:pt idx="1905">
                  <c:v>0.89106391221902015</c:v>
                </c:pt>
                <c:pt idx="1906">
                  <c:v>0.89115997921569667</c:v>
                </c:pt>
                <c:pt idx="1907">
                  <c:v>0.89101889268741519</c:v>
                </c:pt>
                <c:pt idx="1908">
                  <c:v>0.89039558851950362</c:v>
                </c:pt>
                <c:pt idx="1909">
                  <c:v>0.89072818612921922</c:v>
                </c:pt>
                <c:pt idx="1910">
                  <c:v>0.89034974520702648</c:v>
                </c:pt>
                <c:pt idx="1911">
                  <c:v>0.89106602035308935</c:v>
                </c:pt>
                <c:pt idx="1912">
                  <c:v>0.89035001057597285</c:v>
                </c:pt>
                <c:pt idx="1913">
                  <c:v>0.89101705402434195</c:v>
                </c:pt>
                <c:pt idx="1914">
                  <c:v>0.89064346891688917</c:v>
                </c:pt>
                <c:pt idx="1915">
                  <c:v>0.89092557862071453</c:v>
                </c:pt>
                <c:pt idx="1916">
                  <c:v>0.89053928505466884</c:v>
                </c:pt>
                <c:pt idx="1917">
                  <c:v>0.89101833309980372</c:v>
                </c:pt>
                <c:pt idx="1918">
                  <c:v>0.89058595934502371</c:v>
                </c:pt>
                <c:pt idx="1919">
                  <c:v>0.89087729038929175</c:v>
                </c:pt>
                <c:pt idx="1920">
                  <c:v>0.89115888959711409</c:v>
                </c:pt>
                <c:pt idx="1921">
                  <c:v>0.89063415803984936</c:v>
                </c:pt>
                <c:pt idx="1922">
                  <c:v>0.8905872369944372</c:v>
                </c:pt>
                <c:pt idx="1923">
                  <c:v>0.89148980225234042</c:v>
                </c:pt>
                <c:pt idx="1924">
                  <c:v>0.89116161646164416</c:v>
                </c:pt>
                <c:pt idx="1925">
                  <c:v>0.89049197002271563</c:v>
                </c:pt>
                <c:pt idx="1926">
                  <c:v>0.89073012954960662</c:v>
                </c:pt>
                <c:pt idx="1927">
                  <c:v>0.89063430775132435</c:v>
                </c:pt>
                <c:pt idx="1928">
                  <c:v>0.89144080486344124</c:v>
                </c:pt>
                <c:pt idx="1929">
                  <c:v>0.89106632885478554</c:v>
                </c:pt>
                <c:pt idx="1930">
                  <c:v>0.89139482352544908</c:v>
                </c:pt>
                <c:pt idx="1931">
                  <c:v>0.89106765996570336</c:v>
                </c:pt>
                <c:pt idx="1932">
                  <c:v>0.89044620140508224</c:v>
                </c:pt>
                <c:pt idx="1933">
                  <c:v>0.89116024733893584</c:v>
                </c:pt>
                <c:pt idx="1934">
                  <c:v>0.89044519332725602</c:v>
                </c:pt>
                <c:pt idx="1935">
                  <c:v>0.89115970538656641</c:v>
                </c:pt>
                <c:pt idx="1936">
                  <c:v>0.89092561864839326</c:v>
                </c:pt>
                <c:pt idx="1937">
                  <c:v>0.89034987789163422</c:v>
                </c:pt>
                <c:pt idx="1938">
                  <c:v>0.89102059426100566</c:v>
                </c:pt>
                <c:pt idx="1939">
                  <c:v>0.89106651166991513</c:v>
                </c:pt>
                <c:pt idx="1940">
                  <c:v>0.89144227966972078</c:v>
                </c:pt>
                <c:pt idx="1941">
                  <c:v>0.89035031632581618</c:v>
                </c:pt>
                <c:pt idx="1942">
                  <c:v>0.8912066847909994</c:v>
                </c:pt>
                <c:pt idx="1943">
                  <c:v>0.89134699551463159</c:v>
                </c:pt>
                <c:pt idx="1944">
                  <c:v>0.89120611401299565</c:v>
                </c:pt>
                <c:pt idx="1945">
                  <c:v>0.89091813154606703</c:v>
                </c:pt>
                <c:pt idx="1946">
                  <c:v>0.89063272424718365</c:v>
                </c:pt>
                <c:pt idx="1947">
                  <c:v>0.89144099846926572</c:v>
                </c:pt>
                <c:pt idx="1948">
                  <c:v>0.89130100751040542</c:v>
                </c:pt>
                <c:pt idx="1949">
                  <c:v>0.89086889409167114</c:v>
                </c:pt>
                <c:pt idx="1950">
                  <c:v>0.8908695145055745</c:v>
                </c:pt>
                <c:pt idx="1951">
                  <c:v>0.8912066847909994</c:v>
                </c:pt>
                <c:pt idx="1952">
                  <c:v>0.89063425592816026</c:v>
                </c:pt>
                <c:pt idx="1953">
                  <c:v>0.89116006478706344</c:v>
                </c:pt>
                <c:pt idx="1954">
                  <c:v>0.89129996449804461</c:v>
                </c:pt>
                <c:pt idx="1955">
                  <c:v>0.89106594608394407</c:v>
                </c:pt>
                <c:pt idx="1956">
                  <c:v>0.89101820747743377</c:v>
                </c:pt>
                <c:pt idx="1957">
                  <c:v>0.89144140845616404</c:v>
                </c:pt>
                <c:pt idx="1958">
                  <c:v>0.89092376019450426</c:v>
                </c:pt>
                <c:pt idx="1959">
                  <c:v>0.89115951712837049</c:v>
                </c:pt>
                <c:pt idx="1960">
                  <c:v>0.89092447499073646</c:v>
                </c:pt>
                <c:pt idx="1961">
                  <c:v>0.89115978525351525</c:v>
                </c:pt>
                <c:pt idx="1962">
                  <c:v>0.89130211319920982</c:v>
                </c:pt>
                <c:pt idx="1963">
                  <c:v>0.89101893265777476</c:v>
                </c:pt>
                <c:pt idx="1964">
                  <c:v>0.89125308473617515</c:v>
                </c:pt>
                <c:pt idx="1965">
                  <c:v>0.89092534417238678</c:v>
                </c:pt>
                <c:pt idx="1966">
                  <c:v>0.89115959699555058</c:v>
                </c:pt>
                <c:pt idx="1967">
                  <c:v>0.89115939732741667</c:v>
                </c:pt>
                <c:pt idx="1968">
                  <c:v>0.8904460861969743</c:v>
                </c:pt>
                <c:pt idx="1969">
                  <c:v>0.89144099846926572</c:v>
                </c:pt>
                <c:pt idx="1970">
                  <c:v>0.89163397468325423</c:v>
                </c:pt>
                <c:pt idx="1971">
                  <c:v>0.89130130388244688</c:v>
                </c:pt>
                <c:pt idx="1972">
                  <c:v>0.89087043362642648</c:v>
                </c:pt>
                <c:pt idx="1973">
                  <c:v>0.89129937174038631</c:v>
                </c:pt>
                <c:pt idx="1974">
                  <c:v>0.8915825322224229</c:v>
                </c:pt>
                <c:pt idx="1975">
                  <c:v>0.8913015774554387</c:v>
                </c:pt>
                <c:pt idx="1976">
                  <c:v>0.89101159426997589</c:v>
                </c:pt>
                <c:pt idx="1977">
                  <c:v>0.89086781409782356</c:v>
                </c:pt>
                <c:pt idx="1978">
                  <c:v>0.89101114087352284</c:v>
                </c:pt>
                <c:pt idx="1979">
                  <c:v>0.89144198357230786</c:v>
                </c:pt>
                <c:pt idx="1980">
                  <c:v>0.89072933608910432</c:v>
                </c:pt>
                <c:pt idx="1981">
                  <c:v>0.89158175283151986</c:v>
                </c:pt>
                <c:pt idx="1982">
                  <c:v>0.89072773188947996</c:v>
                </c:pt>
                <c:pt idx="1983">
                  <c:v>0.89087049107104921</c:v>
                </c:pt>
                <c:pt idx="1984">
                  <c:v>0.89120666195997533</c:v>
                </c:pt>
                <c:pt idx="1985">
                  <c:v>0.89115877549987133</c:v>
                </c:pt>
                <c:pt idx="1986">
                  <c:v>0.89144164761399147</c:v>
                </c:pt>
                <c:pt idx="1987">
                  <c:v>0.89087816483812987</c:v>
                </c:pt>
                <c:pt idx="1988">
                  <c:v>0.89120647931149555</c:v>
                </c:pt>
                <c:pt idx="1989">
                  <c:v>0.89058518238383477</c:v>
                </c:pt>
                <c:pt idx="1990">
                  <c:v>0.89034957790865921</c:v>
                </c:pt>
                <c:pt idx="1991">
                  <c:v>0.89087851918660566</c:v>
                </c:pt>
                <c:pt idx="1992">
                  <c:v>0.8909249381745068</c:v>
                </c:pt>
                <c:pt idx="1993">
                  <c:v>0.89096511033622661</c:v>
                </c:pt>
                <c:pt idx="1994">
                  <c:v>0.89115985371082196</c:v>
                </c:pt>
                <c:pt idx="1995">
                  <c:v>0.89125489053198981</c:v>
                </c:pt>
                <c:pt idx="1996">
                  <c:v>0.89087775904960531</c:v>
                </c:pt>
                <c:pt idx="1997">
                  <c:v>0.89125396770254406</c:v>
                </c:pt>
                <c:pt idx="1998">
                  <c:v>0.89139289416433232</c:v>
                </c:pt>
                <c:pt idx="1999">
                  <c:v>0.89106545476284782</c:v>
                </c:pt>
                <c:pt idx="2000">
                  <c:v>0.89101233461942109</c:v>
                </c:pt>
                <c:pt idx="2001">
                  <c:v>0.89115876409013617</c:v>
                </c:pt>
                <c:pt idx="2002">
                  <c:v>0.8913018510272781</c:v>
                </c:pt>
                <c:pt idx="2003">
                  <c:v>0.89144229105805584</c:v>
                </c:pt>
                <c:pt idx="2004">
                  <c:v>0.89186624497294376</c:v>
                </c:pt>
                <c:pt idx="2005">
                  <c:v>0.89158354484769853</c:v>
                </c:pt>
                <c:pt idx="2006">
                  <c:v>0.8915820543488201</c:v>
                </c:pt>
                <c:pt idx="2007">
                  <c:v>0.89158319782621176</c:v>
                </c:pt>
                <c:pt idx="2008">
                  <c:v>0.89120666766773227</c:v>
                </c:pt>
                <c:pt idx="2009">
                  <c:v>0.89144143692738009</c:v>
                </c:pt>
                <c:pt idx="2010">
                  <c:v>0.89091664869521292</c:v>
                </c:pt>
                <c:pt idx="2011">
                  <c:v>0.89129864218507326</c:v>
                </c:pt>
                <c:pt idx="2012">
                  <c:v>0.89177136689336267</c:v>
                </c:pt>
                <c:pt idx="2013">
                  <c:v>0.89115975102483469</c:v>
                </c:pt>
                <c:pt idx="2014">
                  <c:v>0.89125397909558002</c:v>
                </c:pt>
                <c:pt idx="2015">
                  <c:v>0.89053895497568214</c:v>
                </c:pt>
                <c:pt idx="2016">
                  <c:v>0.8912068217769743</c:v>
                </c:pt>
                <c:pt idx="2017">
                  <c:v>0.89130016398257839</c:v>
                </c:pt>
                <c:pt idx="2018">
                  <c:v>0.8913006028463959</c:v>
                </c:pt>
                <c:pt idx="2019">
                  <c:v>0.891583368492749</c:v>
                </c:pt>
                <c:pt idx="2020">
                  <c:v>0.89144235369386271</c:v>
                </c:pt>
                <c:pt idx="2021">
                  <c:v>0.89144149956401175</c:v>
                </c:pt>
                <c:pt idx="2022">
                  <c:v>0.89120660488238057</c:v>
                </c:pt>
                <c:pt idx="2023">
                  <c:v>0.89129880747566692</c:v>
                </c:pt>
                <c:pt idx="2024">
                  <c:v>0.89134809609424981</c:v>
                </c:pt>
                <c:pt idx="2025">
                  <c:v>0.89129974221455643</c:v>
                </c:pt>
                <c:pt idx="2026">
                  <c:v>0.89172384268037441</c:v>
                </c:pt>
                <c:pt idx="2027">
                  <c:v>0.89148913568904797</c:v>
                </c:pt>
                <c:pt idx="2028">
                  <c:v>0.89158342538149471</c:v>
                </c:pt>
                <c:pt idx="2029">
                  <c:v>0.89144213162118324</c:v>
                </c:pt>
                <c:pt idx="2030">
                  <c:v>0.89101225427182673</c:v>
                </c:pt>
                <c:pt idx="2031">
                  <c:v>0.89186556090651148</c:v>
                </c:pt>
                <c:pt idx="2032">
                  <c:v>0.89158299302577415</c:v>
                </c:pt>
                <c:pt idx="2033">
                  <c:v>0.89167658966404473</c:v>
                </c:pt>
                <c:pt idx="2034">
                  <c:v>0.89144062833997983</c:v>
                </c:pt>
                <c:pt idx="2035">
                  <c:v>0.89139459587520442</c:v>
                </c:pt>
                <c:pt idx="2036">
                  <c:v>0.89130148056513581</c:v>
                </c:pt>
                <c:pt idx="2037">
                  <c:v>0.89130048315655808</c:v>
                </c:pt>
                <c:pt idx="2038">
                  <c:v>0.89158255497822081</c:v>
                </c:pt>
                <c:pt idx="2039">
                  <c:v>0.89072950283160501</c:v>
                </c:pt>
                <c:pt idx="2040">
                  <c:v>0.89144196079552762</c:v>
                </c:pt>
                <c:pt idx="2041">
                  <c:v>0.89139440237186818</c:v>
                </c:pt>
                <c:pt idx="2042">
                  <c:v>0.89139449343233368</c:v>
                </c:pt>
                <c:pt idx="2043">
                  <c:v>0.89148980225234042</c:v>
                </c:pt>
                <c:pt idx="2044">
                  <c:v>0.89130161735140367</c:v>
                </c:pt>
                <c:pt idx="2045">
                  <c:v>0.89158356760314095</c:v>
                </c:pt>
                <c:pt idx="2046">
                  <c:v>0.8918684992775765</c:v>
                </c:pt>
                <c:pt idx="2047">
                  <c:v>0.89144122054582398</c:v>
                </c:pt>
                <c:pt idx="2048">
                  <c:v>0.8913485237755967</c:v>
                </c:pt>
                <c:pt idx="2049">
                  <c:v>0.89144115790892298</c:v>
                </c:pt>
                <c:pt idx="2050">
                  <c:v>0.89158321489288572</c:v>
                </c:pt>
                <c:pt idx="2051">
                  <c:v>0.89139492027656142</c:v>
                </c:pt>
                <c:pt idx="2052">
                  <c:v>0.89153459249750711</c:v>
                </c:pt>
                <c:pt idx="2053">
                  <c:v>0.89134878038305265</c:v>
                </c:pt>
                <c:pt idx="2054">
                  <c:v>0.89087017512499711</c:v>
                </c:pt>
                <c:pt idx="2055">
                  <c:v>0.89229029182718078</c:v>
                </c:pt>
                <c:pt idx="2056">
                  <c:v>0.89153492228869191</c:v>
                </c:pt>
                <c:pt idx="2057">
                  <c:v>0.89167681121086739</c:v>
                </c:pt>
                <c:pt idx="2058">
                  <c:v>0.89144180135784379</c:v>
                </c:pt>
                <c:pt idx="2059">
                  <c:v>0.89163063007447829</c:v>
                </c:pt>
                <c:pt idx="2060">
                  <c:v>0.89167771443237787</c:v>
                </c:pt>
                <c:pt idx="2061">
                  <c:v>0.89158241275435257</c:v>
                </c:pt>
                <c:pt idx="2062">
                  <c:v>0.89158339693712818</c:v>
                </c:pt>
                <c:pt idx="2063">
                  <c:v>0.89130093911666552</c:v>
                </c:pt>
                <c:pt idx="2064">
                  <c:v>0.89186555522821653</c:v>
                </c:pt>
                <c:pt idx="2065">
                  <c:v>0.89158147975803737</c:v>
                </c:pt>
                <c:pt idx="2066">
                  <c:v>0.89167631130927016</c:v>
                </c:pt>
                <c:pt idx="2067">
                  <c:v>0.89153516678797007</c:v>
                </c:pt>
                <c:pt idx="2068">
                  <c:v>0.89129997019761109</c:v>
                </c:pt>
                <c:pt idx="2069">
                  <c:v>0.89172428031920492</c:v>
                </c:pt>
                <c:pt idx="2070">
                  <c:v>0.89144168747354358</c:v>
                </c:pt>
                <c:pt idx="2071">
                  <c:v>0.89167724294095962</c:v>
                </c:pt>
                <c:pt idx="2072">
                  <c:v>0.8913006484424667</c:v>
                </c:pt>
                <c:pt idx="2073">
                  <c:v>0.89068152617326191</c:v>
                </c:pt>
                <c:pt idx="2074">
                  <c:v>0.89139400967214855</c:v>
                </c:pt>
                <c:pt idx="2075">
                  <c:v>0.89125226442118388</c:v>
                </c:pt>
                <c:pt idx="2076">
                  <c:v>0.89153455269500914</c:v>
                </c:pt>
                <c:pt idx="2077">
                  <c:v>0.8911127631009752</c:v>
                </c:pt>
                <c:pt idx="2078">
                  <c:v>0.89101863573451745</c:v>
                </c:pt>
                <c:pt idx="2079">
                  <c:v>0.89111202756181163</c:v>
                </c:pt>
                <c:pt idx="2080">
                  <c:v>0.8911610688160202</c:v>
                </c:pt>
                <c:pt idx="2081">
                  <c:v>0.8916761920140005</c:v>
                </c:pt>
                <c:pt idx="2082">
                  <c:v>0.8913927234216481</c:v>
                </c:pt>
                <c:pt idx="2083">
                  <c:v>0.89153538285633216</c:v>
                </c:pt>
                <c:pt idx="2084">
                  <c:v>0.8912528397820888</c:v>
                </c:pt>
                <c:pt idx="2085">
                  <c:v>0.89139433407643542</c:v>
                </c:pt>
                <c:pt idx="2086">
                  <c:v>0.89167679416883106</c:v>
                </c:pt>
                <c:pt idx="2087">
                  <c:v>0.89144180135784379</c:v>
                </c:pt>
                <c:pt idx="2088">
                  <c:v>0.89172449061213599</c:v>
                </c:pt>
                <c:pt idx="2089">
                  <c:v>0.89158405115440342</c:v>
                </c:pt>
                <c:pt idx="2090">
                  <c:v>0.8922418129198697</c:v>
                </c:pt>
                <c:pt idx="2091">
                  <c:v>0.89153484837012376</c:v>
                </c:pt>
                <c:pt idx="2092">
                  <c:v>0.89181841390643823</c:v>
                </c:pt>
                <c:pt idx="2093">
                  <c:v>0.89195771276221492</c:v>
                </c:pt>
                <c:pt idx="2094">
                  <c:v>0.8915835391588367</c:v>
                </c:pt>
                <c:pt idx="2095">
                  <c:v>0.89181886793212573</c:v>
                </c:pt>
                <c:pt idx="2096">
                  <c:v>0.89139444221083763</c:v>
                </c:pt>
                <c:pt idx="2097">
                  <c:v>0.89153350644916163</c:v>
                </c:pt>
                <c:pt idx="2098">
                  <c:v>0.89153633809730437</c:v>
                </c:pt>
                <c:pt idx="2099">
                  <c:v>0.89139513085201316</c:v>
                </c:pt>
                <c:pt idx="2100">
                  <c:v>0.89110598321571521</c:v>
                </c:pt>
                <c:pt idx="2101">
                  <c:v>0.8911591292006722</c:v>
                </c:pt>
                <c:pt idx="2102">
                  <c:v>0.89144260423648636</c:v>
                </c:pt>
                <c:pt idx="2103">
                  <c:v>0.8913936625008525</c:v>
                </c:pt>
                <c:pt idx="2104">
                  <c:v>0.89125382528942521</c:v>
                </c:pt>
                <c:pt idx="2105">
                  <c:v>0.89195917329825947</c:v>
                </c:pt>
                <c:pt idx="2106">
                  <c:v>0.89111204466746796</c:v>
                </c:pt>
                <c:pt idx="2107">
                  <c:v>0.89139403812872975</c:v>
                </c:pt>
                <c:pt idx="2108">
                  <c:v>0.89125312461233441</c:v>
                </c:pt>
                <c:pt idx="2109">
                  <c:v>0.89139314458612318</c:v>
                </c:pt>
                <c:pt idx="2110">
                  <c:v>0.89115852448523269</c:v>
                </c:pt>
                <c:pt idx="2111">
                  <c:v>0.89139332101907742</c:v>
                </c:pt>
                <c:pt idx="2112">
                  <c:v>0.8921008297282621</c:v>
                </c:pt>
                <c:pt idx="2113">
                  <c:v>0.89182124065284851</c:v>
                </c:pt>
                <c:pt idx="2114">
                  <c:v>0.89144178996942247</c:v>
                </c:pt>
                <c:pt idx="2115">
                  <c:v>0.89139386738905513</c:v>
                </c:pt>
                <c:pt idx="2116">
                  <c:v>0.89139382185839944</c:v>
                </c:pt>
                <c:pt idx="2117">
                  <c:v>0.8916773508730329</c:v>
                </c:pt>
                <c:pt idx="2118">
                  <c:v>0.8920084128551341</c:v>
                </c:pt>
                <c:pt idx="2119">
                  <c:v>0.89224176223879359</c:v>
                </c:pt>
                <c:pt idx="2120">
                  <c:v>0.89167462979376189</c:v>
                </c:pt>
                <c:pt idx="2121">
                  <c:v>0.89224072608361193</c:v>
                </c:pt>
                <c:pt idx="2122">
                  <c:v>0.89158176989857441</c:v>
                </c:pt>
                <c:pt idx="2123">
                  <c:v>0.89144086750068297</c:v>
                </c:pt>
                <c:pt idx="2124">
                  <c:v>0.89167819728147779</c:v>
                </c:pt>
                <c:pt idx="2125">
                  <c:v>0.89139411211578279</c:v>
                </c:pt>
                <c:pt idx="2126">
                  <c:v>0.89158364155827385</c:v>
                </c:pt>
                <c:pt idx="2127">
                  <c:v>0.89144169316776334</c:v>
                </c:pt>
                <c:pt idx="2128">
                  <c:v>0.89167547055697316</c:v>
                </c:pt>
                <c:pt idx="2129">
                  <c:v>0.8915347346490855</c:v>
                </c:pt>
                <c:pt idx="2130">
                  <c:v>0.89196098431279758</c:v>
                </c:pt>
                <c:pt idx="2131">
                  <c:v>0.89162872727644671</c:v>
                </c:pt>
                <c:pt idx="2132">
                  <c:v>0.89129944583538945</c:v>
                </c:pt>
                <c:pt idx="2133">
                  <c:v>0.89167512402751226</c:v>
                </c:pt>
                <c:pt idx="2134">
                  <c:v>0.89205337661251838</c:v>
                </c:pt>
                <c:pt idx="2135">
                  <c:v>0.89210114537256424</c:v>
                </c:pt>
                <c:pt idx="2136">
                  <c:v>0.89153619594924183</c:v>
                </c:pt>
                <c:pt idx="2137">
                  <c:v>0.89219332836348553</c:v>
                </c:pt>
                <c:pt idx="2138">
                  <c:v>0.89181790879911649</c:v>
                </c:pt>
                <c:pt idx="2139">
                  <c:v>0.89200831689700621</c:v>
                </c:pt>
                <c:pt idx="2140">
                  <c:v>0.8922410639621311</c:v>
                </c:pt>
                <c:pt idx="2141">
                  <c:v>0.89139378771038658</c:v>
                </c:pt>
                <c:pt idx="2142">
                  <c:v>0.89210081281870257</c:v>
                </c:pt>
                <c:pt idx="2143">
                  <c:v>0.89153550226222333</c:v>
                </c:pt>
                <c:pt idx="2144">
                  <c:v>0.89196019446846075</c:v>
                </c:pt>
                <c:pt idx="2145">
                  <c:v>0.89167780532189533</c:v>
                </c:pt>
                <c:pt idx="2146">
                  <c:v>0.89153436505433326</c:v>
                </c:pt>
                <c:pt idx="2147">
                  <c:v>0.89224157640783952</c:v>
                </c:pt>
                <c:pt idx="2148">
                  <c:v>0.89181664885130629</c:v>
                </c:pt>
                <c:pt idx="2149">
                  <c:v>0.89195995812493556</c:v>
                </c:pt>
                <c:pt idx="2150">
                  <c:v>0.89257105203094711</c:v>
                </c:pt>
                <c:pt idx="2151">
                  <c:v>0.8918175625996857</c:v>
                </c:pt>
                <c:pt idx="2152">
                  <c:v>0.89219343530385975</c:v>
                </c:pt>
                <c:pt idx="2153">
                  <c:v>0.8915348142538333</c:v>
                </c:pt>
                <c:pt idx="2154">
                  <c:v>0.8918178804221838</c:v>
                </c:pt>
                <c:pt idx="2155">
                  <c:v>0.89176996047397117</c:v>
                </c:pt>
                <c:pt idx="2156">
                  <c:v>0.89162853423038768</c:v>
                </c:pt>
                <c:pt idx="2157">
                  <c:v>0.89181714261756118</c:v>
                </c:pt>
                <c:pt idx="2158">
                  <c:v>0.89148691854686057</c:v>
                </c:pt>
                <c:pt idx="2159">
                  <c:v>0.89233225096194146</c:v>
                </c:pt>
                <c:pt idx="2160">
                  <c:v>0.89153414329647074</c:v>
                </c:pt>
                <c:pt idx="2161">
                  <c:v>0.892241300476041</c:v>
                </c:pt>
                <c:pt idx="2162">
                  <c:v>0.89153548520425241</c:v>
                </c:pt>
                <c:pt idx="2163">
                  <c:v>0.89148741298108658</c:v>
                </c:pt>
                <c:pt idx="2164">
                  <c:v>0.89181778961591518</c:v>
                </c:pt>
                <c:pt idx="2165">
                  <c:v>0.89144088458355664</c:v>
                </c:pt>
                <c:pt idx="2166">
                  <c:v>0.89181766475708735</c:v>
                </c:pt>
                <c:pt idx="2167">
                  <c:v>0.89158035331776098</c:v>
                </c:pt>
                <c:pt idx="2168">
                  <c:v>0.89139420886795551</c:v>
                </c:pt>
                <c:pt idx="2169">
                  <c:v>0.89191098259837098</c:v>
                </c:pt>
                <c:pt idx="2170">
                  <c:v>0.89191063122957481</c:v>
                </c:pt>
                <c:pt idx="2171">
                  <c:v>0.89257218797771964</c:v>
                </c:pt>
                <c:pt idx="2172">
                  <c:v>0.89181732990722384</c:v>
                </c:pt>
                <c:pt idx="2173">
                  <c:v>0.89148365422150833</c:v>
                </c:pt>
                <c:pt idx="2174">
                  <c:v>0.89238255810906442</c:v>
                </c:pt>
                <c:pt idx="2175">
                  <c:v>0.89261644463593692</c:v>
                </c:pt>
                <c:pt idx="2176">
                  <c:v>0.89209960312631709</c:v>
                </c:pt>
                <c:pt idx="2177">
                  <c:v>0.89200640947648524</c:v>
                </c:pt>
                <c:pt idx="2178">
                  <c:v>0.89280381696866284</c:v>
                </c:pt>
                <c:pt idx="2179">
                  <c:v>0.8926167926134615</c:v>
                </c:pt>
                <c:pt idx="2180">
                  <c:v>0.89266437096178508</c:v>
                </c:pt>
                <c:pt idx="2181">
                  <c:v>0.89195734986798725</c:v>
                </c:pt>
                <c:pt idx="2182">
                  <c:v>0.8925703659543669</c:v>
                </c:pt>
                <c:pt idx="2183">
                  <c:v>0.89191082958316248</c:v>
                </c:pt>
                <c:pt idx="2184">
                  <c:v>0.89229050028560575</c:v>
                </c:pt>
                <c:pt idx="2185">
                  <c:v>0.89176925707882937</c:v>
                </c:pt>
                <c:pt idx="2186">
                  <c:v>0.89191007016898938</c:v>
                </c:pt>
                <c:pt idx="2187">
                  <c:v>0.89280576930144595</c:v>
                </c:pt>
                <c:pt idx="2188">
                  <c:v>0.891957264814358</c:v>
                </c:pt>
                <c:pt idx="2189">
                  <c:v>0.89261495167873217</c:v>
                </c:pt>
                <c:pt idx="2190">
                  <c:v>0.89238166920143025</c:v>
                </c:pt>
                <c:pt idx="2191">
                  <c:v>0.89261643341082386</c:v>
                </c:pt>
                <c:pt idx="2192">
                  <c:v>0.89181845363381307</c:v>
                </c:pt>
                <c:pt idx="2193">
                  <c:v>0.89195848957582091</c:v>
                </c:pt>
                <c:pt idx="2194">
                  <c:v>0.89233423098031117</c:v>
                </c:pt>
                <c:pt idx="2195">
                  <c:v>0.89247507443113994</c:v>
                </c:pt>
                <c:pt idx="2196">
                  <c:v>0.89266389926710477</c:v>
                </c:pt>
                <c:pt idx="2197">
                  <c:v>0.89205135275048364</c:v>
                </c:pt>
                <c:pt idx="2198">
                  <c:v>0.89205243418214886</c:v>
                </c:pt>
                <c:pt idx="2199">
                  <c:v>0.89210020926185207</c:v>
                </c:pt>
                <c:pt idx="2200">
                  <c:v>0.89219262848946213</c:v>
                </c:pt>
                <c:pt idx="2201">
                  <c:v>0.89224080100368552</c:v>
                </c:pt>
                <c:pt idx="2202">
                  <c:v>0.89261548488171349</c:v>
                </c:pt>
                <c:pt idx="2203">
                  <c:v>0.89303716712786996</c:v>
                </c:pt>
                <c:pt idx="2204">
                  <c:v>0.89233402753150515</c:v>
                </c:pt>
                <c:pt idx="2205">
                  <c:v>0.89209933121319984</c:v>
                </c:pt>
                <c:pt idx="2206">
                  <c:v>0.89196004884502178</c:v>
                </c:pt>
                <c:pt idx="2207">
                  <c:v>0.89247446207918979</c:v>
                </c:pt>
                <c:pt idx="2208">
                  <c:v>0.89205093376162026</c:v>
                </c:pt>
                <c:pt idx="2209">
                  <c:v>0.89209929722397963</c:v>
                </c:pt>
                <c:pt idx="2210">
                  <c:v>0.89261592554417979</c:v>
                </c:pt>
                <c:pt idx="2211">
                  <c:v>0.89195924369980495</c:v>
                </c:pt>
                <c:pt idx="2212">
                  <c:v>0.89210097400417288</c:v>
                </c:pt>
                <c:pt idx="2213">
                  <c:v>0.89138860547527676</c:v>
                </c:pt>
                <c:pt idx="2214">
                  <c:v>0.89152987919191595</c:v>
                </c:pt>
                <c:pt idx="2215">
                  <c:v>0.89210025458016817</c:v>
                </c:pt>
                <c:pt idx="2216">
                  <c:v>0.8918648851859049</c:v>
                </c:pt>
                <c:pt idx="2217">
                  <c:v>0.89275518828918687</c:v>
                </c:pt>
                <c:pt idx="2218">
                  <c:v>0.89172487709466064</c:v>
                </c:pt>
                <c:pt idx="2219">
                  <c:v>0.89224156503760077</c:v>
                </c:pt>
                <c:pt idx="2220">
                  <c:v>0.8920992405752397</c:v>
                </c:pt>
                <c:pt idx="2221">
                  <c:v>0.8923825806886545</c:v>
                </c:pt>
                <c:pt idx="2222">
                  <c:v>0.89224068781270582</c:v>
                </c:pt>
                <c:pt idx="2223">
                  <c:v>0.89219075609980447</c:v>
                </c:pt>
                <c:pt idx="2224">
                  <c:v>0.89280382818913573</c:v>
                </c:pt>
                <c:pt idx="2225">
                  <c:v>0.8924763514056796</c:v>
                </c:pt>
                <c:pt idx="2226">
                  <c:v>0.89280748268564081</c:v>
                </c:pt>
                <c:pt idx="2227">
                  <c:v>0.89238227536153292</c:v>
                </c:pt>
                <c:pt idx="2228">
                  <c:v>0.89252369228143269</c:v>
                </c:pt>
                <c:pt idx="2229">
                  <c:v>0.89247495119132758</c:v>
                </c:pt>
                <c:pt idx="2230">
                  <c:v>0.89252282234494718</c:v>
                </c:pt>
                <c:pt idx="2231">
                  <c:v>0.8924741381496607</c:v>
                </c:pt>
                <c:pt idx="2232">
                  <c:v>0.89308587259175165</c:v>
                </c:pt>
                <c:pt idx="2233">
                  <c:v>0.89280689067420027</c:v>
                </c:pt>
                <c:pt idx="2234">
                  <c:v>0.8930363219937455</c:v>
                </c:pt>
                <c:pt idx="2235">
                  <c:v>0.89345946573162915</c:v>
                </c:pt>
                <c:pt idx="2236">
                  <c:v>0.89252181117022455</c:v>
                </c:pt>
                <c:pt idx="2237">
                  <c:v>0.89336616952565484</c:v>
                </c:pt>
                <c:pt idx="2238">
                  <c:v>0.89247504152865653</c:v>
                </c:pt>
                <c:pt idx="2239">
                  <c:v>0.89294468837762242</c:v>
                </c:pt>
                <c:pt idx="2240">
                  <c:v>0.89289523998996323</c:v>
                </c:pt>
                <c:pt idx="2241">
                  <c:v>0.89233416316411374</c:v>
                </c:pt>
                <c:pt idx="2242">
                  <c:v>0.8931771286751734</c:v>
                </c:pt>
                <c:pt idx="2243">
                  <c:v>0.8923327333560046</c:v>
                </c:pt>
                <c:pt idx="2244">
                  <c:v>0.89331921955079041</c:v>
                </c:pt>
                <c:pt idx="2245">
                  <c:v>0.89224059160021707</c:v>
                </c:pt>
                <c:pt idx="2246">
                  <c:v>0.89252417808500117</c:v>
                </c:pt>
                <c:pt idx="2247">
                  <c:v>0.89280622371521401</c:v>
                </c:pt>
                <c:pt idx="2248">
                  <c:v>0.89280495022653006</c:v>
                </c:pt>
                <c:pt idx="2249">
                  <c:v>0.89303618206980184</c:v>
                </c:pt>
                <c:pt idx="2250">
                  <c:v>0.8930845286614576</c:v>
                </c:pt>
                <c:pt idx="2251">
                  <c:v>0.89322729054653638</c:v>
                </c:pt>
                <c:pt idx="2252">
                  <c:v>0.8923813650257828</c:v>
                </c:pt>
                <c:pt idx="2253">
                  <c:v>0.89275851161569086</c:v>
                </c:pt>
                <c:pt idx="2254">
                  <c:v>0.8929456524230549</c:v>
                </c:pt>
                <c:pt idx="2255">
                  <c:v>0.89247500765217302</c:v>
                </c:pt>
                <c:pt idx="2256">
                  <c:v>0.89233320807842087</c:v>
                </c:pt>
                <c:pt idx="2257">
                  <c:v>0.89303610371225983</c:v>
                </c:pt>
                <c:pt idx="2258">
                  <c:v>0.89238103707558991</c:v>
                </c:pt>
                <c:pt idx="2259">
                  <c:v>0.89294526008073238</c:v>
                </c:pt>
                <c:pt idx="2260">
                  <c:v>0.89280552245805089</c:v>
                </c:pt>
                <c:pt idx="2261">
                  <c:v>0.89303676974831214</c:v>
                </c:pt>
                <c:pt idx="2262">
                  <c:v>0.89261554760911754</c:v>
                </c:pt>
                <c:pt idx="2263">
                  <c:v>0.89280296420697869</c:v>
                </c:pt>
                <c:pt idx="2264">
                  <c:v>0.89308657254428014</c:v>
                </c:pt>
                <c:pt idx="2265">
                  <c:v>0.89195905091706729</c:v>
                </c:pt>
                <c:pt idx="2266">
                  <c:v>0.89233317416979285</c:v>
                </c:pt>
                <c:pt idx="2267">
                  <c:v>0.8920995917966269</c:v>
                </c:pt>
                <c:pt idx="2268">
                  <c:v>0.89280319422933796</c:v>
                </c:pt>
                <c:pt idx="2269">
                  <c:v>0.89209886102739877</c:v>
                </c:pt>
                <c:pt idx="2270">
                  <c:v>0.89294491818046551</c:v>
                </c:pt>
                <c:pt idx="2271">
                  <c:v>0.89233367149454879</c:v>
                </c:pt>
                <c:pt idx="2272">
                  <c:v>0.89238095791494854</c:v>
                </c:pt>
                <c:pt idx="2273">
                  <c:v>0.89308526222690443</c:v>
                </c:pt>
                <c:pt idx="2274">
                  <c:v>0.89317805688678753</c:v>
                </c:pt>
                <c:pt idx="2275">
                  <c:v>0.89304060403516539</c:v>
                </c:pt>
                <c:pt idx="2276">
                  <c:v>0.89233455875759204</c:v>
                </c:pt>
                <c:pt idx="2277">
                  <c:v>0.89322639544842997</c:v>
                </c:pt>
                <c:pt idx="2278">
                  <c:v>0.89322650174198515</c:v>
                </c:pt>
                <c:pt idx="2279">
                  <c:v>0.89280521045961658</c:v>
                </c:pt>
                <c:pt idx="2280">
                  <c:v>0.89252120671741042</c:v>
                </c:pt>
                <c:pt idx="2281">
                  <c:v>0.89303747495541075</c:v>
                </c:pt>
                <c:pt idx="2282">
                  <c:v>0.89238172689991957</c:v>
                </c:pt>
                <c:pt idx="2283">
                  <c:v>0.89266464008848312</c:v>
                </c:pt>
                <c:pt idx="2284">
                  <c:v>0.89252483334912058</c:v>
                </c:pt>
                <c:pt idx="2285">
                  <c:v>0.89266549791332839</c:v>
                </c:pt>
                <c:pt idx="2286">
                  <c:v>0.89280630429558228</c:v>
                </c:pt>
                <c:pt idx="2287">
                  <c:v>0.89252369793033248</c:v>
                </c:pt>
                <c:pt idx="2288">
                  <c:v>0.89280708237374029</c:v>
                </c:pt>
                <c:pt idx="2289">
                  <c:v>0.89261557581330342</c:v>
                </c:pt>
                <c:pt idx="2290">
                  <c:v>0.89266462880123776</c:v>
                </c:pt>
                <c:pt idx="2291">
                  <c:v>0.89266444820504287</c:v>
                </c:pt>
                <c:pt idx="2292">
                  <c:v>0.89336900878611414</c:v>
                </c:pt>
                <c:pt idx="2293">
                  <c:v>0.89280655237949735</c:v>
                </c:pt>
                <c:pt idx="2294">
                  <c:v>0.89322746397034669</c:v>
                </c:pt>
                <c:pt idx="2295">
                  <c:v>0.89331786765432319</c:v>
                </c:pt>
                <c:pt idx="2296">
                  <c:v>0.89336752769157046</c:v>
                </c:pt>
                <c:pt idx="2297">
                  <c:v>0.89331839836088978</c:v>
                </c:pt>
                <c:pt idx="2298">
                  <c:v>0.89252181681928944</c:v>
                </c:pt>
                <c:pt idx="2299">
                  <c:v>0.89304022717195042</c:v>
                </c:pt>
                <c:pt idx="2300">
                  <c:v>0.89331946534707729</c:v>
                </c:pt>
                <c:pt idx="2301">
                  <c:v>0.89289838668562749</c:v>
                </c:pt>
                <c:pt idx="2302">
                  <c:v>0.89266616384840602</c:v>
                </c:pt>
                <c:pt idx="2303">
                  <c:v>0.89387428373468436</c:v>
                </c:pt>
                <c:pt idx="2304">
                  <c:v>0.89308709330399971</c:v>
                </c:pt>
                <c:pt idx="2305">
                  <c:v>0.89266543019073052</c:v>
                </c:pt>
                <c:pt idx="2306">
                  <c:v>0.89266527781462457</c:v>
                </c:pt>
                <c:pt idx="2307">
                  <c:v>0.89266440305591488</c:v>
                </c:pt>
                <c:pt idx="2308">
                  <c:v>0.89266408701113076</c:v>
                </c:pt>
                <c:pt idx="2309">
                  <c:v>0.89308611897591406</c:v>
                </c:pt>
                <c:pt idx="2310">
                  <c:v>0.89252291272850615</c:v>
                </c:pt>
                <c:pt idx="2311">
                  <c:v>0.89322607097227436</c:v>
                </c:pt>
                <c:pt idx="2312">
                  <c:v>0.89266622028326503</c:v>
                </c:pt>
                <c:pt idx="2313">
                  <c:v>0.89336691288752945</c:v>
                </c:pt>
                <c:pt idx="2314">
                  <c:v>0.89308849910455101</c:v>
                </c:pt>
                <c:pt idx="2315">
                  <c:v>0.89266501821005628</c:v>
                </c:pt>
                <c:pt idx="2316">
                  <c:v>0.89323074133619262</c:v>
                </c:pt>
                <c:pt idx="2317">
                  <c:v>0.89350806721848042</c:v>
                </c:pt>
                <c:pt idx="2318">
                  <c:v>0.89308919693569122</c:v>
                </c:pt>
                <c:pt idx="2319">
                  <c:v>0.89294757333015196</c:v>
                </c:pt>
                <c:pt idx="2320">
                  <c:v>0.89294793947255902</c:v>
                </c:pt>
                <c:pt idx="2321">
                  <c:v>0.89364923755963643</c:v>
                </c:pt>
                <c:pt idx="2322">
                  <c:v>0.89379000044333223</c:v>
                </c:pt>
                <c:pt idx="2323">
                  <c:v>0.89308982722825159</c:v>
                </c:pt>
                <c:pt idx="2324">
                  <c:v>0.8936497954119007</c:v>
                </c:pt>
                <c:pt idx="2325">
                  <c:v>0.89350885453666617</c:v>
                </c:pt>
                <c:pt idx="2326">
                  <c:v>0.89350821798228897</c:v>
                </c:pt>
                <c:pt idx="2327">
                  <c:v>0.8934584667132488</c:v>
                </c:pt>
                <c:pt idx="2328">
                  <c:v>0.89280652418819162</c:v>
                </c:pt>
                <c:pt idx="2329">
                  <c:v>0.89336823750342675</c:v>
                </c:pt>
                <c:pt idx="2330">
                  <c:v>0.89308869044610384</c:v>
                </c:pt>
                <c:pt idx="2331">
                  <c:v>0.89364911483148346</c:v>
                </c:pt>
                <c:pt idx="2332">
                  <c:v>0.89294637349499884</c:v>
                </c:pt>
                <c:pt idx="2333">
                  <c:v>0.89308827962383064</c:v>
                </c:pt>
                <c:pt idx="2334">
                  <c:v>0.89350807838618207</c:v>
                </c:pt>
                <c:pt idx="2335">
                  <c:v>0.89337172945875132</c:v>
                </c:pt>
                <c:pt idx="2336">
                  <c:v>0.89308955710362803</c:v>
                </c:pt>
                <c:pt idx="2337">
                  <c:v>0.89379012305534467</c:v>
                </c:pt>
                <c:pt idx="2338">
                  <c:v>0.89308909001044523</c:v>
                </c:pt>
                <c:pt idx="2339">
                  <c:v>0.89364885821730988</c:v>
                </c:pt>
                <c:pt idx="2340">
                  <c:v>0.89308991726953979</c:v>
                </c:pt>
                <c:pt idx="2341">
                  <c:v>0.89323011163429478</c:v>
                </c:pt>
                <c:pt idx="2342">
                  <c:v>0.89294649178960295</c:v>
                </c:pt>
                <c:pt idx="2343">
                  <c:v>0.89365004644382762</c:v>
                </c:pt>
                <c:pt idx="2344">
                  <c:v>0.89364945512259997</c:v>
                </c:pt>
                <c:pt idx="2345">
                  <c:v>0.89323075820312259</c:v>
                </c:pt>
                <c:pt idx="2346">
                  <c:v>0.89379097018643627</c:v>
                </c:pt>
                <c:pt idx="2347">
                  <c:v>0.89294725788270934</c:v>
                </c:pt>
                <c:pt idx="2348">
                  <c:v>0.89393253980785103</c:v>
                </c:pt>
                <c:pt idx="2349">
                  <c:v>0.89364941607289194</c:v>
                </c:pt>
                <c:pt idx="2350">
                  <c:v>0.89393152088220984</c:v>
                </c:pt>
                <c:pt idx="2351">
                  <c:v>0.89364888611020477</c:v>
                </c:pt>
                <c:pt idx="2352">
                  <c:v>0.89337260570954313</c:v>
                </c:pt>
                <c:pt idx="2353">
                  <c:v>0.89364942165142325</c:v>
                </c:pt>
                <c:pt idx="2354">
                  <c:v>0.89378979423168903</c:v>
                </c:pt>
                <c:pt idx="2355">
                  <c:v>0.89308821209115019</c:v>
                </c:pt>
                <c:pt idx="2356">
                  <c:v>0.89322942570196129</c:v>
                </c:pt>
                <c:pt idx="2357">
                  <c:v>0.89308887053174923</c:v>
                </c:pt>
                <c:pt idx="2358">
                  <c:v>0.89323090438299546</c:v>
                </c:pt>
                <c:pt idx="2359">
                  <c:v>0.89313688475682085</c:v>
                </c:pt>
                <c:pt idx="2360">
                  <c:v>0.89323029717210489</c:v>
                </c:pt>
                <c:pt idx="2361">
                  <c:v>0.89379061907425861</c:v>
                </c:pt>
                <c:pt idx="2362">
                  <c:v>0.89364922640254152</c:v>
                </c:pt>
                <c:pt idx="2363">
                  <c:v>0.89323038712963765</c:v>
                </c:pt>
                <c:pt idx="2364">
                  <c:v>0.89369878778203871</c:v>
                </c:pt>
                <c:pt idx="2365">
                  <c:v>0.89327999170133543</c:v>
                </c:pt>
                <c:pt idx="2366">
                  <c:v>0.89337181371415719</c:v>
                </c:pt>
                <c:pt idx="2367">
                  <c:v>0.89337203839469648</c:v>
                </c:pt>
                <c:pt idx="2368">
                  <c:v>0.89364986793233658</c:v>
                </c:pt>
                <c:pt idx="2369">
                  <c:v>0.8932311911194688</c:v>
                </c:pt>
                <c:pt idx="2370">
                  <c:v>0.89393053534844569</c:v>
                </c:pt>
                <c:pt idx="2371">
                  <c:v>0.8939809661201471</c:v>
                </c:pt>
                <c:pt idx="2372">
                  <c:v>0.89379139932091434</c:v>
                </c:pt>
                <c:pt idx="2373">
                  <c:v>0.89407342415639357</c:v>
                </c:pt>
                <c:pt idx="2374">
                  <c:v>0.89350840783250396</c:v>
                </c:pt>
                <c:pt idx="2375">
                  <c:v>0.89393103090122927</c:v>
                </c:pt>
                <c:pt idx="2376">
                  <c:v>0.89294671711205487</c:v>
                </c:pt>
                <c:pt idx="2377">
                  <c:v>0.89332302884341863</c:v>
                </c:pt>
                <c:pt idx="2378">
                  <c:v>0.8930895177103586</c:v>
                </c:pt>
                <c:pt idx="2379">
                  <c:v>0.89337176877795466</c:v>
                </c:pt>
                <c:pt idx="2380">
                  <c:v>0.89350724080313293</c:v>
                </c:pt>
                <c:pt idx="2381">
                  <c:v>0.89337175754389897</c:v>
                </c:pt>
                <c:pt idx="2382">
                  <c:v>0.89350793878977042</c:v>
                </c:pt>
                <c:pt idx="2383">
                  <c:v>0.89322948192619955</c:v>
                </c:pt>
                <c:pt idx="2384">
                  <c:v>0.8934174699896883</c:v>
                </c:pt>
                <c:pt idx="2385">
                  <c:v>0.89421384762184553</c:v>
                </c:pt>
                <c:pt idx="2386">
                  <c:v>0.89323023532622792</c:v>
                </c:pt>
                <c:pt idx="2387">
                  <c:v>0.89337180248010961</c:v>
                </c:pt>
                <c:pt idx="2388">
                  <c:v>0.8937899781502141</c:v>
                </c:pt>
                <c:pt idx="2389">
                  <c:v>0.89407325727887588</c:v>
                </c:pt>
                <c:pt idx="2390">
                  <c:v>0.89393106987712712</c:v>
                </c:pt>
                <c:pt idx="2391">
                  <c:v>0.89356420965592109</c:v>
                </c:pt>
                <c:pt idx="2392">
                  <c:v>0.89337145984070654</c:v>
                </c:pt>
                <c:pt idx="2393">
                  <c:v>0.89421350862327587</c:v>
                </c:pt>
                <c:pt idx="2394">
                  <c:v>0.89337042067718597</c:v>
                </c:pt>
                <c:pt idx="2395">
                  <c:v>0.89351420007148896</c:v>
                </c:pt>
                <c:pt idx="2396">
                  <c:v>0.89328061608389075</c:v>
                </c:pt>
                <c:pt idx="2397">
                  <c:v>0.89356226706404474</c:v>
                </c:pt>
                <c:pt idx="2398">
                  <c:v>0.89322921204940475</c:v>
                </c:pt>
                <c:pt idx="2399">
                  <c:v>0.89351348739167002</c:v>
                </c:pt>
                <c:pt idx="2400">
                  <c:v>0.89378988897766209</c:v>
                </c:pt>
                <c:pt idx="2401">
                  <c:v>0.89393075250126386</c:v>
                </c:pt>
                <c:pt idx="2402">
                  <c:v>0.89323035901792203</c:v>
                </c:pt>
                <c:pt idx="2403">
                  <c:v>0.89337080825906923</c:v>
                </c:pt>
                <c:pt idx="2404">
                  <c:v>0.8937899781502141</c:v>
                </c:pt>
                <c:pt idx="2405">
                  <c:v>0.89393168792031819</c:v>
                </c:pt>
                <c:pt idx="2406">
                  <c:v>0.89308945580660049</c:v>
                </c:pt>
                <c:pt idx="2407">
                  <c:v>0.89378926476630371</c:v>
                </c:pt>
                <c:pt idx="2408">
                  <c:v>0.89369800081939466</c:v>
                </c:pt>
                <c:pt idx="2409">
                  <c:v>0.89392897628081269</c:v>
                </c:pt>
                <c:pt idx="2410">
                  <c:v>0.893648356143114</c:v>
                </c:pt>
                <c:pt idx="2411">
                  <c:v>0.89378827827695451</c:v>
                </c:pt>
                <c:pt idx="2412">
                  <c:v>0.89323138227640364</c:v>
                </c:pt>
                <c:pt idx="2413">
                  <c:v>0.89322936385524188</c:v>
                </c:pt>
                <c:pt idx="2414">
                  <c:v>0.89378896380507045</c:v>
                </c:pt>
                <c:pt idx="2415">
                  <c:v>0.89308753113264205</c:v>
                </c:pt>
                <c:pt idx="2416">
                  <c:v>0.8931377687487122</c:v>
                </c:pt>
                <c:pt idx="2417">
                  <c:v>0.89351228648012015</c:v>
                </c:pt>
                <c:pt idx="2418">
                  <c:v>0.89351396438298025</c:v>
                </c:pt>
                <c:pt idx="2419">
                  <c:v>0.89393186609381736</c:v>
                </c:pt>
                <c:pt idx="2420">
                  <c:v>0.89323116863038021</c:v>
                </c:pt>
                <c:pt idx="2421">
                  <c:v>0.8933716171180377</c:v>
                </c:pt>
                <c:pt idx="2422">
                  <c:v>0.8940734742195634</c:v>
                </c:pt>
                <c:pt idx="2423">
                  <c:v>0.89337080264195723</c:v>
                </c:pt>
                <c:pt idx="2424">
                  <c:v>0.8932295943745282</c:v>
                </c:pt>
                <c:pt idx="2425">
                  <c:v>0.89374088499392812</c:v>
                </c:pt>
                <c:pt idx="2426">
                  <c:v>0.89379001716316631</c:v>
                </c:pt>
                <c:pt idx="2427">
                  <c:v>0.89393097522133369</c:v>
                </c:pt>
                <c:pt idx="2428">
                  <c:v>0.89327779787646067</c:v>
                </c:pt>
                <c:pt idx="2429">
                  <c:v>0.89327954169211077</c:v>
                </c:pt>
                <c:pt idx="2430">
                  <c:v>0.89398114438134935</c:v>
                </c:pt>
                <c:pt idx="2431">
                  <c:v>0.89407263426560502</c:v>
                </c:pt>
                <c:pt idx="2432">
                  <c:v>0.89342069613894315</c:v>
                </c:pt>
                <c:pt idx="2433">
                  <c:v>0.89370461241830534</c:v>
                </c:pt>
                <c:pt idx="2434">
                  <c:v>0.89356295764538718</c:v>
                </c:pt>
                <c:pt idx="2435">
                  <c:v>0.89356247480068163</c:v>
                </c:pt>
                <c:pt idx="2436">
                  <c:v>0.89398112766938298</c:v>
                </c:pt>
                <c:pt idx="2437">
                  <c:v>0.89426261128043671</c:v>
                </c:pt>
                <c:pt idx="2438">
                  <c:v>0.89356292957312033</c:v>
                </c:pt>
                <c:pt idx="2439">
                  <c:v>0.89370333913633027</c:v>
                </c:pt>
                <c:pt idx="2440">
                  <c:v>0.89356240181221036</c:v>
                </c:pt>
                <c:pt idx="2441">
                  <c:v>0.89370449462676727</c:v>
                </c:pt>
                <c:pt idx="2442">
                  <c:v>0.89356360330411067</c:v>
                </c:pt>
                <c:pt idx="2443">
                  <c:v>0.89412963540469437</c:v>
                </c:pt>
                <c:pt idx="2444">
                  <c:v>0.894402979714497</c:v>
                </c:pt>
                <c:pt idx="2445">
                  <c:v>0.89427309168389546</c:v>
                </c:pt>
                <c:pt idx="2446">
                  <c:v>0.89398937876129236</c:v>
                </c:pt>
                <c:pt idx="2447">
                  <c:v>0.89441540667036201</c:v>
                </c:pt>
                <c:pt idx="2448">
                  <c:v>0.89454408821148224</c:v>
                </c:pt>
                <c:pt idx="2449">
                  <c:v>0.89496983674667008</c:v>
                </c:pt>
                <c:pt idx="2450">
                  <c:v>0.89473764686089619</c:v>
                </c:pt>
                <c:pt idx="2451">
                  <c:v>0.89482747066658597</c:v>
                </c:pt>
                <c:pt idx="2452">
                  <c:v>0.89398935076970865</c:v>
                </c:pt>
                <c:pt idx="2453">
                  <c:v>0.89427157742374397</c:v>
                </c:pt>
                <c:pt idx="2454">
                  <c:v>0.8941309441773253</c:v>
                </c:pt>
                <c:pt idx="2455">
                  <c:v>0.8941309441773253</c:v>
                </c:pt>
                <c:pt idx="2456">
                  <c:v>0.8942717841698794</c:v>
                </c:pt>
                <c:pt idx="2457">
                  <c:v>0.89398907645153569</c:v>
                </c:pt>
                <c:pt idx="2458">
                  <c:v>0.89427322578637403</c:v>
                </c:pt>
                <c:pt idx="2459">
                  <c:v>0.89426288928621178</c:v>
                </c:pt>
                <c:pt idx="2460">
                  <c:v>0.8941301164097345</c:v>
                </c:pt>
                <c:pt idx="2461">
                  <c:v>0.89398797356857485</c:v>
                </c:pt>
                <c:pt idx="2462">
                  <c:v>0.89427259438473028</c:v>
                </c:pt>
                <c:pt idx="2463">
                  <c:v>0.89413040165518964</c:v>
                </c:pt>
                <c:pt idx="2464">
                  <c:v>0.89427295199351231</c:v>
                </c:pt>
                <c:pt idx="2465">
                  <c:v>0.89427159418696933</c:v>
                </c:pt>
                <c:pt idx="2466">
                  <c:v>0.89427096835688979</c:v>
                </c:pt>
                <c:pt idx="2467">
                  <c:v>0.89427133715036178</c:v>
                </c:pt>
                <c:pt idx="2468">
                  <c:v>0.89441393294819382</c:v>
                </c:pt>
                <c:pt idx="2469">
                  <c:v>0.89427233176449794</c:v>
                </c:pt>
                <c:pt idx="2470">
                  <c:v>0.89469764055397272</c:v>
                </c:pt>
                <c:pt idx="2471">
                  <c:v>0.89427274525118094</c:v>
                </c:pt>
                <c:pt idx="2472">
                  <c:v>0.89539482583033447</c:v>
                </c:pt>
                <c:pt idx="2473">
                  <c:v>0.89441348077656968</c:v>
                </c:pt>
                <c:pt idx="2474">
                  <c:v>0.89414020948559658</c:v>
                </c:pt>
                <c:pt idx="2475">
                  <c:v>0.89497028495883357</c:v>
                </c:pt>
                <c:pt idx="2476">
                  <c:v>0.89468711571937165</c:v>
                </c:pt>
                <c:pt idx="2477">
                  <c:v>0.8948289550765568</c:v>
                </c:pt>
                <c:pt idx="2478">
                  <c:v>0.89427366720503132</c:v>
                </c:pt>
                <c:pt idx="2479">
                  <c:v>0.89427181769621655</c:v>
                </c:pt>
                <c:pt idx="2480">
                  <c:v>0.8941315817747385</c:v>
                </c:pt>
                <c:pt idx="2481">
                  <c:v>0.89413130212753789</c:v>
                </c:pt>
                <c:pt idx="2482">
                  <c:v>0.8941303736900057</c:v>
                </c:pt>
                <c:pt idx="2483">
                  <c:v>0.89427300786970243</c:v>
                </c:pt>
                <c:pt idx="2484">
                  <c:v>0.89398982662495741</c:v>
                </c:pt>
                <c:pt idx="2485">
                  <c:v>0.89482902708063128</c:v>
                </c:pt>
                <c:pt idx="2486">
                  <c:v>0.8941301164097345</c:v>
                </c:pt>
                <c:pt idx="2487">
                  <c:v>0.89469905016361284</c:v>
                </c:pt>
                <c:pt idx="2488">
                  <c:v>0.8949699308161535</c:v>
                </c:pt>
                <c:pt idx="2489">
                  <c:v>0.89516201778111848</c:v>
                </c:pt>
                <c:pt idx="2490">
                  <c:v>0.89460637053903735</c:v>
                </c:pt>
                <c:pt idx="2491">
                  <c:v>0.89484080389540366</c:v>
                </c:pt>
                <c:pt idx="2492">
                  <c:v>0.89735405584247829</c:v>
                </c:pt>
                <c:pt idx="2493">
                  <c:v>0.90284825187022988</c:v>
                </c:pt>
                <c:pt idx="2494">
                  <c:v>0.91037611447159283</c:v>
                </c:pt>
                <c:pt idx="2495">
                  <c:v>0.91940455362059881</c:v>
                </c:pt>
                <c:pt idx="2496">
                  <c:v>0.93018227928029151</c:v>
                </c:pt>
                <c:pt idx="2497">
                  <c:v>0.9417162363297823</c:v>
                </c:pt>
                <c:pt idx="2498">
                  <c:v>0.95310339381557363</c:v>
                </c:pt>
                <c:pt idx="2499">
                  <c:v>0.96417974012195806</c:v>
                </c:pt>
                <c:pt idx="2500">
                  <c:v>0.97398074066058049</c:v>
                </c:pt>
                <c:pt idx="2501">
                  <c:v>0.98302598078701531</c:v>
                </c:pt>
                <c:pt idx="2502">
                  <c:v>0.99161157071040129</c:v>
                </c:pt>
                <c:pt idx="2503">
                  <c:v>0.99843770797238596</c:v>
                </c:pt>
                <c:pt idx="2504">
                  <c:v>1.0036280273111367</c:v>
                </c:pt>
                <c:pt idx="2505">
                  <c:v>1.0080250861968763</c:v>
                </c:pt>
                <c:pt idx="2506">
                  <c:v>1.0111371365479136</c:v>
                </c:pt>
                <c:pt idx="2507">
                  <c:v>1.0135340529071981</c:v>
                </c:pt>
                <c:pt idx="2508">
                  <c:v>1.0149705516597944</c:v>
                </c:pt>
                <c:pt idx="2509">
                  <c:v>1.0160302295615014</c:v>
                </c:pt>
                <c:pt idx="2510">
                  <c:v>1.0167527328554933</c:v>
                </c:pt>
                <c:pt idx="2511">
                  <c:v>1.0171466863525929</c:v>
                </c:pt>
                <c:pt idx="2512">
                  <c:v>1.0174723332482025</c:v>
                </c:pt>
                <c:pt idx="2513">
                  <c:v>1.0176952598689093</c:v>
                </c:pt>
                <c:pt idx="2514">
                  <c:v>1.0179028851400898</c:v>
                </c:pt>
                <c:pt idx="2515">
                  <c:v>1.0180408034289448</c:v>
                </c:pt>
                <c:pt idx="2516">
                  <c:v>1.0181562976700174</c:v>
                </c:pt>
                <c:pt idx="2517">
                  <c:v>1.0182078305981321</c:v>
                </c:pt>
                <c:pt idx="2518">
                  <c:v>1.0183453378104288</c:v>
                </c:pt>
                <c:pt idx="2519">
                  <c:v>1.0184181711748928</c:v>
                </c:pt>
                <c:pt idx="2520">
                  <c:v>1.0185045630137224</c:v>
                </c:pt>
                <c:pt idx="2521">
                  <c:v>1.0185370652686785</c:v>
                </c:pt>
                <c:pt idx="2522">
                  <c:v>1.0186042121578922</c:v>
                </c:pt>
                <c:pt idx="2523">
                  <c:v>1.0186734329452931</c:v>
                </c:pt>
                <c:pt idx="2524">
                  <c:v>1.0187618533352458</c:v>
                </c:pt>
                <c:pt idx="2525">
                  <c:v>1.0188179659941843</c:v>
                </c:pt>
                <c:pt idx="2526">
                  <c:v>1.0188292465582418</c:v>
                </c:pt>
                <c:pt idx="2527">
                  <c:v>1.0189140266554211</c:v>
                </c:pt>
                <c:pt idx="2528">
                  <c:v>1.0188793563630574</c:v>
                </c:pt>
                <c:pt idx="2529">
                  <c:v>1.0189313341393977</c:v>
                </c:pt>
                <c:pt idx="2530">
                  <c:v>1.0188966721529833</c:v>
                </c:pt>
                <c:pt idx="2531">
                  <c:v>1.0190180219763618</c:v>
                </c:pt>
                <c:pt idx="2532">
                  <c:v>1.0189536240383974</c:v>
                </c:pt>
                <c:pt idx="2533">
                  <c:v>1.0190059249578289</c:v>
                </c:pt>
                <c:pt idx="2534">
                  <c:v>1.0190407836002628</c:v>
                </c:pt>
                <c:pt idx="2535">
                  <c:v>1.0190146028656792</c:v>
                </c:pt>
                <c:pt idx="2536">
                  <c:v>1.0190407703503768</c:v>
                </c:pt>
                <c:pt idx="2537">
                  <c:v>1.0190216079164938</c:v>
                </c:pt>
                <c:pt idx="2538">
                  <c:v>1.0190565399201383</c:v>
                </c:pt>
                <c:pt idx="2539">
                  <c:v>1.0190565199190278</c:v>
                </c:pt>
                <c:pt idx="2540">
                  <c:v>1.0190565362464929</c:v>
                </c:pt>
                <c:pt idx="2541">
                  <c:v>1.0190914298133618</c:v>
                </c:pt>
                <c:pt idx="2542">
                  <c:v>1.019108858686095</c:v>
                </c:pt>
                <c:pt idx="2543">
                  <c:v>1.0190621334920469</c:v>
                </c:pt>
                <c:pt idx="2544">
                  <c:v>1.019072296190056</c:v>
                </c:pt>
                <c:pt idx="2545">
                  <c:v>1.0191322757800068</c:v>
                </c:pt>
                <c:pt idx="2546">
                  <c:v>1.0191263150682424</c:v>
                </c:pt>
                <c:pt idx="2547">
                  <c:v>1.0191072196767637</c:v>
                </c:pt>
                <c:pt idx="2548">
                  <c:v>1.0192120129657538</c:v>
                </c:pt>
                <c:pt idx="2549">
                  <c:v>1.0191595955990658</c:v>
                </c:pt>
                <c:pt idx="2550">
                  <c:v>1.019114750493771</c:v>
                </c:pt>
                <c:pt idx="2551">
                  <c:v>1.0190881258813531</c:v>
                </c:pt>
                <c:pt idx="2552">
                  <c:v>1.019095549791496</c:v>
                </c:pt>
                <c:pt idx="2553">
                  <c:v>1.0191658091605087</c:v>
                </c:pt>
                <c:pt idx="2554">
                  <c:v>1.0191306749456359</c:v>
                </c:pt>
                <c:pt idx="2555">
                  <c:v>1.019175487783923</c:v>
                </c:pt>
                <c:pt idx="2556">
                  <c:v>1.019157995191708</c:v>
                </c:pt>
                <c:pt idx="2557">
                  <c:v>1.0192184568763283</c:v>
                </c:pt>
                <c:pt idx="2558">
                  <c:v>1.0191833482976693</c:v>
                </c:pt>
                <c:pt idx="2559">
                  <c:v>1.0191580161309315</c:v>
                </c:pt>
                <c:pt idx="2560">
                  <c:v>1.0191657796223244</c:v>
                </c:pt>
                <c:pt idx="2561">
                  <c:v>1.0192104156222788</c:v>
                </c:pt>
                <c:pt idx="2562">
                  <c:v>1.0191754976331828</c:v>
                </c:pt>
                <c:pt idx="2563">
                  <c:v>1.0191405624959242</c:v>
                </c:pt>
                <c:pt idx="2564">
                  <c:v>1.0192008964992838</c:v>
                </c:pt>
                <c:pt idx="2565">
                  <c:v>1.0191754955088408</c:v>
                </c:pt>
                <c:pt idx="2566">
                  <c:v>1.0191993344575809</c:v>
                </c:pt>
                <c:pt idx="2567">
                  <c:v>1.0192344884666584</c:v>
                </c:pt>
                <c:pt idx="2568">
                  <c:v>1.0191993469325844</c:v>
                </c:pt>
                <c:pt idx="2569">
                  <c:v>1.0191290455186044</c:v>
                </c:pt>
                <c:pt idx="2570">
                  <c:v>1.0192344819610197</c:v>
                </c:pt>
                <c:pt idx="2571">
                  <c:v>1.0191993373364416</c:v>
                </c:pt>
                <c:pt idx="2572">
                  <c:v>1.0191993472204672</c:v>
                </c:pt>
                <c:pt idx="2573">
                  <c:v>1.0191993425183701</c:v>
                </c:pt>
                <c:pt idx="2574">
                  <c:v>1.0192169155249216</c:v>
                </c:pt>
                <c:pt idx="2575">
                  <c:v>1.019216896595295</c:v>
                </c:pt>
                <c:pt idx="2576">
                  <c:v>1.0192169340737034</c:v>
                </c:pt>
                <c:pt idx="2577">
                  <c:v>1.0192872245152906</c:v>
                </c:pt>
                <c:pt idx="2578">
                  <c:v>1.0191993566245954</c:v>
                </c:pt>
                <c:pt idx="2579">
                  <c:v>1.0192344806410296</c:v>
                </c:pt>
                <c:pt idx="2580">
                  <c:v>1.0191977730564052</c:v>
                </c:pt>
                <c:pt idx="2581">
                  <c:v>1.0192344769639057</c:v>
                </c:pt>
                <c:pt idx="2582">
                  <c:v>1.0192613774853703</c:v>
                </c:pt>
                <c:pt idx="2583">
                  <c:v>1.0192329225420533</c:v>
                </c:pt>
                <c:pt idx="2584">
                  <c:v>1.0192234441211052</c:v>
                </c:pt>
                <c:pt idx="2585">
                  <c:v>1.0192423239749369</c:v>
                </c:pt>
                <c:pt idx="2586">
                  <c:v>1.019232942939609</c:v>
                </c:pt>
                <c:pt idx="2587">
                  <c:v>1.0192234474581168</c:v>
                </c:pt>
                <c:pt idx="2588">
                  <c:v>1.0192505279884991</c:v>
                </c:pt>
                <c:pt idx="2589">
                  <c:v>1.0192329323631513</c:v>
                </c:pt>
                <c:pt idx="2590">
                  <c:v>1.0192504963537372</c:v>
                </c:pt>
                <c:pt idx="2591">
                  <c:v>1.0192505411849466</c:v>
                </c:pt>
                <c:pt idx="2592">
                  <c:v>1.0192153621592461</c:v>
                </c:pt>
                <c:pt idx="2593">
                  <c:v>1.0192153624450604</c:v>
                </c:pt>
                <c:pt idx="2594">
                  <c:v>1.0192681224043463</c:v>
                </c:pt>
                <c:pt idx="2595">
                  <c:v>1.0192681068219074</c:v>
                </c:pt>
                <c:pt idx="2596">
                  <c:v>1.0192588036525254</c:v>
                </c:pt>
                <c:pt idx="2597">
                  <c:v>1.0192153552996788</c:v>
                </c:pt>
                <c:pt idx="2598">
                  <c:v>1.0192395635003606</c:v>
                </c:pt>
                <c:pt idx="2599">
                  <c:v>1.019241119586215</c:v>
                </c:pt>
                <c:pt idx="2600">
                  <c:v>1.0192329369903654</c:v>
                </c:pt>
                <c:pt idx="2601">
                  <c:v>1.0191881138533057</c:v>
                </c:pt>
                <c:pt idx="2602">
                  <c:v>1.0192681045030705</c:v>
                </c:pt>
                <c:pt idx="2603">
                  <c:v>1.0192234394492701</c:v>
                </c:pt>
                <c:pt idx="2604">
                  <c:v>1.0192505329488868</c:v>
                </c:pt>
                <c:pt idx="2605">
                  <c:v>1.0192411204366698</c:v>
                </c:pt>
                <c:pt idx="2606">
                  <c:v>1.0192505318257825</c:v>
                </c:pt>
                <c:pt idx="2607">
                  <c:v>1.0192234595666074</c:v>
                </c:pt>
                <c:pt idx="2608">
                  <c:v>1.0192749356512452</c:v>
                </c:pt>
                <c:pt idx="2609">
                  <c:v>1.0192857028803368</c:v>
                </c:pt>
                <c:pt idx="2610">
                  <c:v>1.0192505382836154</c:v>
                </c:pt>
                <c:pt idx="2611">
                  <c:v>1.0193033129802171</c:v>
                </c:pt>
                <c:pt idx="2612">
                  <c:v>1.0192764892340469</c:v>
                </c:pt>
                <c:pt idx="2613">
                  <c:v>1.0192841992674935</c:v>
                </c:pt>
                <c:pt idx="2614">
                  <c:v>1.0192411346108046</c:v>
                </c:pt>
                <c:pt idx="2615">
                  <c:v>1.0192588422338376</c:v>
                </c:pt>
                <c:pt idx="2616">
                  <c:v>1.0192764928531031</c:v>
                </c:pt>
                <c:pt idx="2617">
                  <c:v>1.019241139335471</c:v>
                </c:pt>
                <c:pt idx="2618">
                  <c:v>1.0192941552441153</c:v>
                </c:pt>
                <c:pt idx="2619">
                  <c:v>1.0192764700249817</c:v>
                </c:pt>
                <c:pt idx="2620">
                  <c:v>1.0192941333599912</c:v>
                </c:pt>
                <c:pt idx="2621">
                  <c:v>1.0192941515661464</c:v>
                </c:pt>
                <c:pt idx="2622">
                  <c:v>1.019310334299844</c:v>
                </c:pt>
                <c:pt idx="2623">
                  <c:v>1.0192588241607432</c:v>
                </c:pt>
                <c:pt idx="2624">
                  <c:v>1.0193033179890825</c:v>
                </c:pt>
                <c:pt idx="2625">
                  <c:v>1.0193032952213004</c:v>
                </c:pt>
                <c:pt idx="2626">
                  <c:v>1.0193033074248994</c:v>
                </c:pt>
                <c:pt idx="2627">
                  <c:v>1.0192588230370165</c:v>
                </c:pt>
                <c:pt idx="2628">
                  <c:v>1.0193033231800606</c:v>
                </c:pt>
                <c:pt idx="2629">
                  <c:v>1.0192941561636055</c:v>
                </c:pt>
                <c:pt idx="2630">
                  <c:v>1.019329520018214</c:v>
                </c:pt>
                <c:pt idx="2631">
                  <c:v>1.0193294944768299</c:v>
                </c:pt>
                <c:pt idx="2632">
                  <c:v>1.0192411406583735</c:v>
                </c:pt>
                <c:pt idx="2633">
                  <c:v>1.0192764795831635</c:v>
                </c:pt>
                <c:pt idx="2634">
                  <c:v>1.0193118250100548</c:v>
                </c:pt>
                <c:pt idx="2635">
                  <c:v>1.0192505366925591</c:v>
                </c:pt>
                <c:pt idx="2636">
                  <c:v>1.0192857233766299</c:v>
                </c:pt>
                <c:pt idx="2637">
                  <c:v>1.0193193962706057</c:v>
                </c:pt>
                <c:pt idx="2638">
                  <c:v>1.0192941770357915</c:v>
                </c:pt>
                <c:pt idx="2639">
                  <c:v>1.0193033282799413</c:v>
                </c:pt>
                <c:pt idx="2640">
                  <c:v>1.0193209056162704</c:v>
                </c:pt>
                <c:pt idx="2641">
                  <c:v>1.0192505430567689</c:v>
                </c:pt>
                <c:pt idx="2642">
                  <c:v>1.0193118431390293</c:v>
                </c:pt>
                <c:pt idx="2643">
                  <c:v>1.0192842274363896</c:v>
                </c:pt>
                <c:pt idx="2644">
                  <c:v>1.0192681419747924</c:v>
                </c:pt>
                <c:pt idx="2645">
                  <c:v>1.0193118309316174</c:v>
                </c:pt>
                <c:pt idx="2646">
                  <c:v>1.0193118098871274</c:v>
                </c:pt>
                <c:pt idx="2647">
                  <c:v>1.0192941744612736</c:v>
                </c:pt>
                <c:pt idx="2648">
                  <c:v>1.0193118426835317</c:v>
                </c:pt>
                <c:pt idx="2649">
                  <c:v>1.0193295132493636</c:v>
                </c:pt>
                <c:pt idx="2650">
                  <c:v>1.0192941496352068</c:v>
                </c:pt>
                <c:pt idx="2651">
                  <c:v>1.0193194096459528</c:v>
                </c:pt>
                <c:pt idx="2652">
                  <c:v>1.0193118273786843</c:v>
                </c:pt>
                <c:pt idx="2653">
                  <c:v>1.0192749465258599</c:v>
                </c:pt>
                <c:pt idx="2654">
                  <c:v>1.0193471934440874</c:v>
                </c:pt>
                <c:pt idx="2655">
                  <c:v>1.0192926727633727</c:v>
                </c:pt>
                <c:pt idx="2656">
                  <c:v>1.0193280255033128</c:v>
                </c:pt>
                <c:pt idx="2657">
                  <c:v>1.0193118384929432</c:v>
                </c:pt>
                <c:pt idx="2658">
                  <c:v>1.0192764793975684</c:v>
                </c:pt>
                <c:pt idx="2659">
                  <c:v>1.0192926920103369</c:v>
                </c:pt>
                <c:pt idx="2660">
                  <c:v>1.019329522545239</c:v>
                </c:pt>
                <c:pt idx="2661">
                  <c:v>1.0192681220333386</c:v>
                </c:pt>
                <c:pt idx="2662">
                  <c:v>1.0192764724377354</c:v>
                </c:pt>
                <c:pt idx="2663">
                  <c:v>1.019311818177437</c:v>
                </c:pt>
                <c:pt idx="2664">
                  <c:v>1.0193280326444742</c:v>
                </c:pt>
                <c:pt idx="2665">
                  <c:v>1.0193722180832168</c:v>
                </c:pt>
                <c:pt idx="2666">
                  <c:v>1.0193194002470798</c:v>
                </c:pt>
                <c:pt idx="2667">
                  <c:v>1.0192842119712155</c:v>
                </c:pt>
                <c:pt idx="2668">
                  <c:v>1.0193103292813745</c:v>
                </c:pt>
                <c:pt idx="2669">
                  <c:v>1.019292646424794</c:v>
                </c:pt>
                <c:pt idx="2670">
                  <c:v>1.019328019898819</c:v>
                </c:pt>
                <c:pt idx="2671">
                  <c:v>1.0192656328087952</c:v>
                </c:pt>
                <c:pt idx="2672">
                  <c:v>1.0192749622334201</c:v>
                </c:pt>
                <c:pt idx="2673">
                  <c:v>1.019310358935581</c:v>
                </c:pt>
                <c:pt idx="2674">
                  <c:v>1.0193634062367141</c:v>
                </c:pt>
                <c:pt idx="2675">
                  <c:v>1.019338516680979</c:v>
                </c:pt>
                <c:pt idx="2676">
                  <c:v>1.0192572865931444</c:v>
                </c:pt>
                <c:pt idx="2677">
                  <c:v>1.0192926652118264</c:v>
                </c:pt>
                <c:pt idx="2678">
                  <c:v>1.0193193969936021</c:v>
                </c:pt>
                <c:pt idx="2679">
                  <c:v>1.0193280403279417</c:v>
                </c:pt>
                <c:pt idx="2680">
                  <c:v>1.0192764892340469</c:v>
                </c:pt>
                <c:pt idx="2681">
                  <c:v>1.0193103294638648</c:v>
                </c:pt>
                <c:pt idx="2682">
                  <c:v>1.0193103449754086</c:v>
                </c:pt>
                <c:pt idx="2683">
                  <c:v>1.0193118248278525</c:v>
                </c:pt>
                <c:pt idx="2684">
                  <c:v>1.0193193969032277</c:v>
                </c:pt>
                <c:pt idx="2685">
                  <c:v>1.0193103488076332</c:v>
                </c:pt>
                <c:pt idx="2686">
                  <c:v>1.0193103413256563</c:v>
                </c:pt>
                <c:pt idx="2687">
                  <c:v>1.0193457089446876</c:v>
                </c:pt>
                <c:pt idx="2688">
                  <c:v>1.0193103364897131</c:v>
                </c:pt>
                <c:pt idx="2689">
                  <c:v>1.019294163887287</c:v>
                </c:pt>
                <c:pt idx="2690">
                  <c:v>1.0192941477962134</c:v>
                </c:pt>
                <c:pt idx="2691">
                  <c:v>1.0193560713776297</c:v>
                </c:pt>
                <c:pt idx="2692">
                  <c:v>1.0193634068575805</c:v>
                </c:pt>
                <c:pt idx="2693">
                  <c:v>1.0193471911196104</c:v>
                </c:pt>
                <c:pt idx="2694">
                  <c:v>1.0192749302603654</c:v>
                </c:pt>
                <c:pt idx="2695">
                  <c:v>1.0193457109146902</c:v>
                </c:pt>
                <c:pt idx="2696">
                  <c:v>1.0193018248763226</c:v>
                </c:pt>
                <c:pt idx="2697">
                  <c:v>1.0193103407781925</c:v>
                </c:pt>
                <c:pt idx="2698">
                  <c:v>1.0193457175410328</c:v>
                </c:pt>
                <c:pt idx="2699">
                  <c:v>1.0193018269742191</c:v>
                </c:pt>
                <c:pt idx="2700">
                  <c:v>1.0193118439589244</c:v>
                </c:pt>
                <c:pt idx="2701">
                  <c:v>1.0193736755154728</c:v>
                </c:pt>
                <c:pt idx="2702">
                  <c:v>1.0193633955932258</c:v>
                </c:pt>
                <c:pt idx="2703">
                  <c:v>1.0193560717318342</c:v>
                </c:pt>
                <c:pt idx="2704">
                  <c:v>1.0192926478062061</c:v>
                </c:pt>
                <c:pt idx="2705">
                  <c:v>1.0193722814842952</c:v>
                </c:pt>
                <c:pt idx="2706">
                  <c:v>1.0193280423165936</c:v>
                </c:pt>
                <c:pt idx="2707">
                  <c:v>1.0192926489113345</c:v>
                </c:pt>
                <c:pt idx="2708">
                  <c:v>1.0193457333903355</c:v>
                </c:pt>
                <c:pt idx="2709">
                  <c:v>1.019328004983471</c:v>
                </c:pt>
                <c:pt idx="2710">
                  <c:v>1.0193103378583788</c:v>
                </c:pt>
                <c:pt idx="2711">
                  <c:v>1.0193810722883885</c:v>
                </c:pt>
                <c:pt idx="2712">
                  <c:v>1.0193811097107768</c:v>
                </c:pt>
                <c:pt idx="2713">
                  <c:v>1.019328018362097</c:v>
                </c:pt>
                <c:pt idx="2714">
                  <c:v>1.0193280248705492</c:v>
                </c:pt>
                <c:pt idx="2715">
                  <c:v>1.0193280085993346</c:v>
                </c:pt>
                <c:pt idx="2716">
                  <c:v>1.0193457171828533</c:v>
                </c:pt>
                <c:pt idx="2717">
                  <c:v>1.0193457172723979</c:v>
                </c:pt>
                <c:pt idx="2718">
                  <c:v>1.0193103560158232</c:v>
                </c:pt>
                <c:pt idx="2719">
                  <c:v>1.0193280348139304</c:v>
                </c:pt>
                <c:pt idx="2720">
                  <c:v>1.0193633952384404</c:v>
                </c:pt>
                <c:pt idx="2721">
                  <c:v>1.0193280518078289</c:v>
                </c:pt>
                <c:pt idx="2722">
                  <c:v>1.0193457044673928</c:v>
                </c:pt>
                <c:pt idx="2723">
                  <c:v>1.0193280350851119</c:v>
                </c:pt>
                <c:pt idx="2724">
                  <c:v>1.01938110277106</c:v>
                </c:pt>
                <c:pt idx="2725">
                  <c:v>1.0193457283758962</c:v>
                </c:pt>
                <c:pt idx="2726">
                  <c:v>1.0193633948836553</c:v>
                </c:pt>
                <c:pt idx="2727">
                  <c:v>1.019363409961906</c:v>
                </c:pt>
                <c:pt idx="2728">
                  <c:v>1.0193280191756562</c:v>
                </c:pt>
                <c:pt idx="2729">
                  <c:v>1.019328028576731</c:v>
                </c:pt>
                <c:pt idx="2730">
                  <c:v>1.0193103310150309</c:v>
                </c:pt>
                <c:pt idx="2731">
                  <c:v>1.0193103245366153</c:v>
                </c:pt>
                <c:pt idx="2732">
                  <c:v>1.0193973599973025</c:v>
                </c:pt>
                <c:pt idx="2733">
                  <c:v>1.019310334756067</c:v>
                </c:pt>
                <c:pt idx="2734">
                  <c:v>1.0193011567780514</c:v>
                </c:pt>
                <c:pt idx="2735">
                  <c:v>1.0193280220683043</c:v>
                </c:pt>
                <c:pt idx="2736">
                  <c:v>1.019416483630716</c:v>
                </c:pt>
                <c:pt idx="2737">
                  <c:v>1.0193634164366085</c:v>
                </c:pt>
                <c:pt idx="2738">
                  <c:v>1.0193189298104879</c:v>
                </c:pt>
                <c:pt idx="2739">
                  <c:v>1.0193103529135712</c:v>
                </c:pt>
                <c:pt idx="2740">
                  <c:v>1.0193457147651381</c:v>
                </c:pt>
                <c:pt idx="2741">
                  <c:v>1.0193103363072245</c:v>
                </c:pt>
                <c:pt idx="2742">
                  <c:v>1.0193280210739577</c:v>
                </c:pt>
                <c:pt idx="2743">
                  <c:v>1.0193367406422829</c:v>
                </c:pt>
                <c:pt idx="2744">
                  <c:v>1.0193457165560387</c:v>
                </c:pt>
                <c:pt idx="2745">
                  <c:v>1.0193280265880498</c:v>
                </c:pt>
                <c:pt idx="2746">
                  <c:v>1.0193811101499974</c:v>
                </c:pt>
                <c:pt idx="2747">
                  <c:v>1.0193189703345205</c:v>
                </c:pt>
                <c:pt idx="2748">
                  <c:v>1.0193810962705179</c:v>
                </c:pt>
                <c:pt idx="2749">
                  <c:v>1.019301184048155</c:v>
                </c:pt>
                <c:pt idx="2750">
                  <c:v>1.0193352140418559</c:v>
                </c:pt>
                <c:pt idx="2751">
                  <c:v>1.0193810881886987</c:v>
                </c:pt>
                <c:pt idx="2752">
                  <c:v>1.0193987911019005</c:v>
                </c:pt>
                <c:pt idx="2753">
                  <c:v>1.0193619435248398</c:v>
                </c:pt>
                <c:pt idx="2754">
                  <c:v>1.0193280443052415</c:v>
                </c:pt>
                <c:pt idx="2755">
                  <c:v>1.019345696676849</c:v>
                </c:pt>
                <c:pt idx="2756">
                  <c:v>1.0193280369833813</c:v>
                </c:pt>
                <c:pt idx="2757">
                  <c:v>1.0193103323837045</c:v>
                </c:pt>
                <c:pt idx="2758">
                  <c:v>1.019328021706724</c:v>
                </c:pt>
                <c:pt idx="2759">
                  <c:v>1.0193457133324153</c:v>
                </c:pt>
                <c:pt idx="2760">
                  <c:v>1.0193634175896331</c:v>
                </c:pt>
                <c:pt idx="2761">
                  <c:v>1.0193457341066818</c:v>
                </c:pt>
                <c:pt idx="2762">
                  <c:v>1.0193189661361655</c:v>
                </c:pt>
                <c:pt idx="2763">
                  <c:v>1.0193810967097454</c:v>
                </c:pt>
                <c:pt idx="2764">
                  <c:v>1.0193280308365904</c:v>
                </c:pt>
                <c:pt idx="2765">
                  <c:v>1.0193987850992074</c:v>
                </c:pt>
                <c:pt idx="2766">
                  <c:v>1.0193280323732918</c:v>
                </c:pt>
                <c:pt idx="2767">
                  <c:v>1.0193280026331519</c:v>
                </c:pt>
                <c:pt idx="2768">
                  <c:v>1.0192926398860838</c:v>
                </c:pt>
                <c:pt idx="2769">
                  <c:v>1.0193189540886085</c:v>
                </c:pt>
                <c:pt idx="2770">
                  <c:v>1.0193457153024086</c:v>
                </c:pt>
                <c:pt idx="2771">
                  <c:v>1.0193544866606745</c:v>
                </c:pt>
                <c:pt idx="2772">
                  <c:v>1.0193810996964852</c:v>
                </c:pt>
                <c:pt idx="2773">
                  <c:v>1.019336712976137</c:v>
                </c:pt>
                <c:pt idx="2774">
                  <c:v>1.0193811073389807</c:v>
                </c:pt>
                <c:pt idx="2775">
                  <c:v>1.0193722728807502</c:v>
                </c:pt>
                <c:pt idx="2776">
                  <c:v>1.0193280274919962</c:v>
                </c:pt>
                <c:pt idx="2777">
                  <c:v>1.0193634143079442</c:v>
                </c:pt>
                <c:pt idx="2778">
                  <c:v>1.0193634304501926</c:v>
                </c:pt>
                <c:pt idx="2779">
                  <c:v>1.0193189391202169</c:v>
                </c:pt>
                <c:pt idx="2780">
                  <c:v>1.0193633881427104</c:v>
                </c:pt>
                <c:pt idx="2781">
                  <c:v>1.0193810917903878</c:v>
                </c:pt>
                <c:pt idx="2782">
                  <c:v>1.0193987916238718</c:v>
                </c:pt>
                <c:pt idx="2783">
                  <c:v>1.019363402511507</c:v>
                </c:pt>
                <c:pt idx="2784">
                  <c:v>1.019345721212364</c:v>
                </c:pt>
                <c:pt idx="2785">
                  <c:v>1.0193811011898515</c:v>
                </c:pt>
                <c:pt idx="2786">
                  <c:v>1.0193634027775937</c:v>
                </c:pt>
                <c:pt idx="2787">
                  <c:v>1.0193973549435711</c:v>
                </c:pt>
                <c:pt idx="2788">
                  <c:v>1.0193280406895151</c:v>
                </c:pt>
                <c:pt idx="2789">
                  <c:v>1.0192656463221501</c:v>
                </c:pt>
                <c:pt idx="2790">
                  <c:v>1.0193457277490892</c:v>
                </c:pt>
                <c:pt idx="2791">
                  <c:v>1.0193811070754475</c:v>
                </c:pt>
                <c:pt idx="2792">
                  <c:v>1.0193988088487596</c:v>
                </c:pt>
                <c:pt idx="2793">
                  <c:v>1.0193352411184855</c:v>
                </c:pt>
                <c:pt idx="2794">
                  <c:v>1.0193796646411655</c:v>
                </c:pt>
                <c:pt idx="2795">
                  <c:v>1.0193442523872387</c:v>
                </c:pt>
                <c:pt idx="2796">
                  <c:v>1.0193088425214805</c:v>
                </c:pt>
                <c:pt idx="2797">
                  <c:v>1.0193352136796217</c:v>
                </c:pt>
                <c:pt idx="2798">
                  <c:v>1.0193619605812059</c:v>
                </c:pt>
                <c:pt idx="2799">
                  <c:v>1.019379654259075</c:v>
                </c:pt>
                <c:pt idx="2800">
                  <c:v>1.01938861252891</c:v>
                </c:pt>
                <c:pt idx="2801">
                  <c:v>1.0193174359289074</c:v>
                </c:pt>
                <c:pt idx="2802">
                  <c:v>1.019335223731576</c:v>
                </c:pt>
                <c:pt idx="2803">
                  <c:v>1.0193973531137646</c:v>
                </c:pt>
                <c:pt idx="2804">
                  <c:v>1.0193900486289404</c:v>
                </c:pt>
                <c:pt idx="2805">
                  <c:v>1.0193442394723775</c:v>
                </c:pt>
                <c:pt idx="2806">
                  <c:v>1.0193796783664602</c:v>
                </c:pt>
                <c:pt idx="2807">
                  <c:v>1.0193633998506357</c:v>
                </c:pt>
                <c:pt idx="2808">
                  <c:v>1.0193442343601955</c:v>
                </c:pt>
                <c:pt idx="2809">
                  <c:v>1.0193886128808207</c:v>
                </c:pt>
                <c:pt idx="2810">
                  <c:v>1.0193708243520321</c:v>
                </c:pt>
                <c:pt idx="2811">
                  <c:v>1.0193619242472129</c:v>
                </c:pt>
                <c:pt idx="2812">
                  <c:v>1.0193619542739407</c:v>
                </c:pt>
                <c:pt idx="2813">
                  <c:v>1.0193442337323815</c:v>
                </c:pt>
                <c:pt idx="2814">
                  <c:v>1.0193442541809554</c:v>
                </c:pt>
                <c:pt idx="2815">
                  <c:v>1.0193352450123843</c:v>
                </c:pt>
                <c:pt idx="2816">
                  <c:v>1.0193987881440569</c:v>
                </c:pt>
                <c:pt idx="2817">
                  <c:v>1.0193265503356446</c:v>
                </c:pt>
                <c:pt idx="2818">
                  <c:v>1.0193973526780959</c:v>
                </c:pt>
                <c:pt idx="2819">
                  <c:v>1.0193530174655034</c:v>
                </c:pt>
                <c:pt idx="2820">
                  <c:v>1.019388597836516</c:v>
                </c:pt>
                <c:pt idx="2821">
                  <c:v>1.0193619469006039</c:v>
                </c:pt>
                <c:pt idx="2822">
                  <c:v>1.0193973606943667</c:v>
                </c:pt>
                <c:pt idx="2823">
                  <c:v>1.0193352405751492</c:v>
                </c:pt>
                <c:pt idx="2824">
                  <c:v>1.0193619436136758</c:v>
                </c:pt>
                <c:pt idx="2825">
                  <c:v>1.0193796586582802</c:v>
                </c:pt>
                <c:pt idx="2826">
                  <c:v>1.019335239216808</c:v>
                </c:pt>
                <c:pt idx="2827">
                  <c:v>1.0193530265249486</c:v>
                </c:pt>
                <c:pt idx="2828">
                  <c:v>1.0193707937027896</c:v>
                </c:pt>
                <c:pt idx="2829">
                  <c:v>1.019397372980035</c:v>
                </c:pt>
                <c:pt idx="2830">
                  <c:v>1.0193530294849464</c:v>
                </c:pt>
                <c:pt idx="2831">
                  <c:v>1.0193708157348125</c:v>
                </c:pt>
                <c:pt idx="2832">
                  <c:v>1.0193796631454479</c:v>
                </c:pt>
                <c:pt idx="2833">
                  <c:v>1.0193886053147101</c:v>
                </c:pt>
                <c:pt idx="2834">
                  <c:v>1.0193708050742223</c:v>
                </c:pt>
                <c:pt idx="2835">
                  <c:v>1.0193796386857175</c:v>
                </c:pt>
                <c:pt idx="2836">
                  <c:v>1.0193352289839057</c:v>
                </c:pt>
                <c:pt idx="2837">
                  <c:v>1.0194063718370905</c:v>
                </c:pt>
                <c:pt idx="2838">
                  <c:v>1.0193707957461045</c:v>
                </c:pt>
                <c:pt idx="2839">
                  <c:v>1.0193796575144887</c:v>
                </c:pt>
                <c:pt idx="2840">
                  <c:v>1.0193871514218447</c:v>
                </c:pt>
                <c:pt idx="2841">
                  <c:v>1.0193886126168876</c:v>
                </c:pt>
                <c:pt idx="2842">
                  <c:v>1.0193619488549881</c:v>
                </c:pt>
                <c:pt idx="2843">
                  <c:v>1.0193442321180015</c:v>
                </c:pt>
                <c:pt idx="2844">
                  <c:v>1.019353013608485</c:v>
                </c:pt>
                <c:pt idx="2845">
                  <c:v>1.0193442543603268</c:v>
                </c:pt>
                <c:pt idx="2846">
                  <c:v>1.0193886013556739</c:v>
                </c:pt>
                <c:pt idx="2847">
                  <c:v>1.0193708079170585</c:v>
                </c:pt>
                <c:pt idx="2848">
                  <c:v>1.0193619524084032</c:v>
                </c:pt>
                <c:pt idx="2849">
                  <c:v>1.0193352345984323</c:v>
                </c:pt>
                <c:pt idx="2850">
                  <c:v>1.0193973497155429</c:v>
                </c:pt>
                <c:pt idx="2851">
                  <c:v>1.0193708249738902</c:v>
                </c:pt>
                <c:pt idx="2852">
                  <c:v>1.0193619417481168</c:v>
                </c:pt>
                <c:pt idx="2853">
                  <c:v>1.0193529950407525</c:v>
                </c:pt>
                <c:pt idx="2854">
                  <c:v>1.0193352240938065</c:v>
                </c:pt>
                <c:pt idx="2855">
                  <c:v>1.019353025538281</c:v>
                </c:pt>
                <c:pt idx="2856">
                  <c:v>1.0193885964288489</c:v>
                </c:pt>
                <c:pt idx="2857">
                  <c:v>1.0193796184487551</c:v>
                </c:pt>
                <c:pt idx="2858">
                  <c:v>1.0193707973452171</c:v>
                </c:pt>
                <c:pt idx="2859">
                  <c:v>1.0193796671046951</c:v>
                </c:pt>
                <c:pt idx="2860">
                  <c:v>1.0194064023290235</c:v>
                </c:pt>
                <c:pt idx="2861">
                  <c:v>1.0193708117371059</c:v>
                </c:pt>
                <c:pt idx="2862">
                  <c:v>1.0193530348667361</c:v>
                </c:pt>
                <c:pt idx="2863">
                  <c:v>1.0193442275439089</c:v>
                </c:pt>
                <c:pt idx="2864">
                  <c:v>1.0193530176448993</c:v>
                </c:pt>
                <c:pt idx="2865">
                  <c:v>1.0193619613807152</c:v>
                </c:pt>
                <c:pt idx="2866">
                  <c:v>1.019379652059464</c:v>
                </c:pt>
                <c:pt idx="2867">
                  <c:v>1.0193886075141676</c:v>
                </c:pt>
                <c:pt idx="2868">
                  <c:v>1.019370803475123</c:v>
                </c:pt>
                <c:pt idx="2869">
                  <c:v>1.0194063907422106</c:v>
                </c:pt>
                <c:pt idx="2870">
                  <c:v>1.0193530354946094</c:v>
                </c:pt>
                <c:pt idx="2871">
                  <c:v>1.0194064038971522</c:v>
                </c:pt>
                <c:pt idx="2872">
                  <c:v>1.0193529980905507</c:v>
                </c:pt>
                <c:pt idx="2873">
                  <c:v>1.0193886291565424</c:v>
                </c:pt>
                <c:pt idx="2874">
                  <c:v>1.0193708203543628</c:v>
                </c:pt>
                <c:pt idx="2875">
                  <c:v>1.0193619531190845</c:v>
                </c:pt>
                <c:pt idx="2876">
                  <c:v>1.0193885970447036</c:v>
                </c:pt>
                <c:pt idx="2877">
                  <c:v>1.0193973504126153</c:v>
                </c:pt>
                <c:pt idx="2878">
                  <c:v>1.0193619631574005</c:v>
                </c:pt>
                <c:pt idx="2879">
                  <c:v>1.019397371063133</c:v>
                </c:pt>
                <c:pt idx="2880">
                  <c:v>1.0193708196436644</c:v>
                </c:pt>
                <c:pt idx="2881">
                  <c:v>1.0193973646153427</c:v>
                </c:pt>
                <c:pt idx="2882">
                  <c:v>1.0193973613042973</c:v>
                </c:pt>
                <c:pt idx="2883">
                  <c:v>1.019404959158821</c:v>
                </c:pt>
                <c:pt idx="2884">
                  <c:v>1.0193619213155571</c:v>
                </c:pt>
                <c:pt idx="2885">
                  <c:v>1.0194063998897069</c:v>
                </c:pt>
                <c:pt idx="2886">
                  <c:v>1.0193530135187865</c:v>
                </c:pt>
                <c:pt idx="2887">
                  <c:v>1.0194063947496967</c:v>
                </c:pt>
                <c:pt idx="2888">
                  <c:v>1.019424180957653</c:v>
                </c:pt>
                <c:pt idx="2889">
                  <c:v>1.0193886233501022</c:v>
                </c:pt>
                <c:pt idx="2890">
                  <c:v>1.0193530310994867</c:v>
                </c:pt>
                <c:pt idx="2891">
                  <c:v>1.0193886022354615</c:v>
                </c:pt>
                <c:pt idx="2892">
                  <c:v>1.0193530158509394</c:v>
                </c:pt>
                <c:pt idx="2893">
                  <c:v>1.0193707850852822</c:v>
                </c:pt>
                <c:pt idx="2894">
                  <c:v>1.0193530220400859</c:v>
                </c:pt>
                <c:pt idx="2895">
                  <c:v>1.0193973418734448</c:v>
                </c:pt>
                <c:pt idx="2896">
                  <c:v>1.0193707860625292</c:v>
                </c:pt>
                <c:pt idx="2897">
                  <c:v>1.0193781987757984</c:v>
                </c:pt>
                <c:pt idx="2898">
                  <c:v>1.0193886007398223</c:v>
                </c:pt>
                <c:pt idx="2899">
                  <c:v>1.0193530522676419</c:v>
                </c:pt>
                <c:pt idx="2900">
                  <c:v>1.0194313086534541</c:v>
                </c:pt>
                <c:pt idx="2901">
                  <c:v>1.0193708209762238</c:v>
                </c:pt>
                <c:pt idx="2902">
                  <c:v>1.0193973631340871</c:v>
                </c:pt>
                <c:pt idx="2903">
                  <c:v>1.0193886108573322</c:v>
                </c:pt>
                <c:pt idx="2904">
                  <c:v>1.0193352054387494</c:v>
                </c:pt>
                <c:pt idx="2905">
                  <c:v>1.019406392484598</c:v>
                </c:pt>
                <c:pt idx="2906">
                  <c:v>1.0194455421805162</c:v>
                </c:pt>
                <c:pt idx="2907">
                  <c:v>1.0193619271788599</c:v>
                </c:pt>
                <c:pt idx="2908">
                  <c:v>1.0193439954496919</c:v>
                </c:pt>
                <c:pt idx="2909">
                  <c:v>1.0193619564059786</c:v>
                </c:pt>
                <c:pt idx="2910">
                  <c:v>1.01938860091578</c:v>
                </c:pt>
                <c:pt idx="2911">
                  <c:v>1.0194327751552883</c:v>
                </c:pt>
                <c:pt idx="2912">
                  <c:v>1.0194064042456246</c:v>
                </c:pt>
                <c:pt idx="2913">
                  <c:v>1.0193886111212658</c:v>
                </c:pt>
                <c:pt idx="2914">
                  <c:v>1.0194064156580298</c:v>
                </c:pt>
                <c:pt idx="2915">
                  <c:v>1.0193515305746395</c:v>
                </c:pt>
                <c:pt idx="2916">
                  <c:v>1.0193871840253546</c:v>
                </c:pt>
                <c:pt idx="2917">
                  <c:v>1.0193886170157613</c:v>
                </c:pt>
                <c:pt idx="2918">
                  <c:v>1.0194150570177316</c:v>
                </c:pt>
                <c:pt idx="2919">
                  <c:v>1.0193337352873979</c:v>
                </c:pt>
                <c:pt idx="2920">
                  <c:v>1.0193708204432004</c:v>
                </c:pt>
                <c:pt idx="2921">
                  <c:v>1.0193886061944939</c:v>
                </c:pt>
                <c:pt idx="2922">
                  <c:v>1.0193796408853604</c:v>
                </c:pt>
                <c:pt idx="2923">
                  <c:v>1.0193796645531821</c:v>
                </c:pt>
                <c:pt idx="2924">
                  <c:v>1.0193619513423799</c:v>
                </c:pt>
                <c:pt idx="2925">
                  <c:v>1.0194063959693629</c:v>
                </c:pt>
                <c:pt idx="2926">
                  <c:v>1.0193708036528009</c:v>
                </c:pt>
                <c:pt idx="2927">
                  <c:v>1.0194064028517333</c:v>
                </c:pt>
                <c:pt idx="2928">
                  <c:v>1.0194049647433203</c:v>
                </c:pt>
                <c:pt idx="2929">
                  <c:v>1.0194295065392407</c:v>
                </c:pt>
                <c:pt idx="2930">
                  <c:v>1.0193619341970062</c:v>
                </c:pt>
                <c:pt idx="2931">
                  <c:v>1.0193708000103987</c:v>
                </c:pt>
                <c:pt idx="2932">
                  <c:v>1.0193885836717678</c:v>
                </c:pt>
                <c:pt idx="2933">
                  <c:v>1.0193708367891143</c:v>
                </c:pt>
                <c:pt idx="2934">
                  <c:v>1.0193885988042857</c:v>
                </c:pt>
                <c:pt idx="2935">
                  <c:v>1.019379652235433</c:v>
                </c:pt>
                <c:pt idx="2936">
                  <c:v>1.0194063888255807</c:v>
                </c:pt>
                <c:pt idx="2937">
                  <c:v>1.0193885966048077</c:v>
                </c:pt>
                <c:pt idx="2938">
                  <c:v>1.0194063939656246</c:v>
                </c:pt>
                <c:pt idx="2939">
                  <c:v>1.019388594053406</c:v>
                </c:pt>
                <c:pt idx="2940">
                  <c:v>1.0193871429623644</c:v>
                </c:pt>
                <c:pt idx="2941">
                  <c:v>1.0193708087166045</c:v>
                </c:pt>
                <c:pt idx="2942">
                  <c:v>1.0193886058425803</c:v>
                </c:pt>
                <c:pt idx="2943">
                  <c:v>1.0194281094904489</c:v>
                </c:pt>
                <c:pt idx="2944">
                  <c:v>1.0193455165945373</c:v>
                </c:pt>
                <c:pt idx="2945">
                  <c:v>1.0193708241743584</c:v>
                </c:pt>
                <c:pt idx="2946">
                  <c:v>1.0194064002381811</c:v>
                </c:pt>
                <c:pt idx="2947">
                  <c:v>1.0193530163891278</c:v>
                </c:pt>
                <c:pt idx="2948">
                  <c:v>1.019379654259075</c:v>
                </c:pt>
                <c:pt idx="2949">
                  <c:v>1.0194063988442832</c:v>
                </c:pt>
                <c:pt idx="2950">
                  <c:v>1.0192996787544795</c:v>
                </c:pt>
                <c:pt idx="2951">
                  <c:v>1.019379654259075</c:v>
                </c:pt>
                <c:pt idx="2952">
                  <c:v>1.019379654259075</c:v>
                </c:pt>
                <c:pt idx="2953">
                  <c:v>1.0193530381854909</c:v>
                </c:pt>
                <c:pt idx="2954">
                  <c:v>1.0194063863862273</c:v>
                </c:pt>
                <c:pt idx="2955">
                  <c:v>1.0193885934375495</c:v>
                </c:pt>
                <c:pt idx="2956">
                  <c:v>1.0193708271059723</c:v>
                </c:pt>
                <c:pt idx="2957">
                  <c:v>1.019379633934471</c:v>
                </c:pt>
                <c:pt idx="2958">
                  <c:v>1.0194384285752116</c:v>
                </c:pt>
                <c:pt idx="2959">
                  <c:v>1.0193796422931289</c:v>
                </c:pt>
                <c:pt idx="2960">
                  <c:v>1.0193708144910831</c:v>
                </c:pt>
                <c:pt idx="2961">
                  <c:v>1.0193708225752924</c:v>
                </c:pt>
                <c:pt idx="2962">
                  <c:v>1.0193442615351573</c:v>
                </c:pt>
                <c:pt idx="2963">
                  <c:v>1.0193885906221996</c:v>
                </c:pt>
                <c:pt idx="2964">
                  <c:v>1.0193707994773629</c:v>
                </c:pt>
                <c:pt idx="2965">
                  <c:v>1.0194242020048569</c:v>
                </c:pt>
                <c:pt idx="2966">
                  <c:v>1.0193886134086865</c:v>
                </c:pt>
                <c:pt idx="2967">
                  <c:v>1.0193796429970126</c:v>
                </c:pt>
                <c:pt idx="2968">
                  <c:v>1.0193871531842262</c:v>
                </c:pt>
                <c:pt idx="2969">
                  <c:v>1.0193530104690394</c:v>
                </c:pt>
                <c:pt idx="2970">
                  <c:v>1.0194063788938867</c:v>
                </c:pt>
                <c:pt idx="2971">
                  <c:v>1.0193530128012001</c:v>
                </c:pt>
                <c:pt idx="2972">
                  <c:v>1.0194327814770994</c:v>
                </c:pt>
                <c:pt idx="2973">
                  <c:v>1.0193886090977733</c:v>
                </c:pt>
                <c:pt idx="2974">
                  <c:v>1.019379675375067</c:v>
                </c:pt>
                <c:pt idx="2975">
                  <c:v>1.0193796529393091</c:v>
                </c:pt>
                <c:pt idx="2976">
                  <c:v>1.0193708056960935</c:v>
                </c:pt>
                <c:pt idx="2977">
                  <c:v>1.0193707986778089</c:v>
                </c:pt>
                <c:pt idx="2978">
                  <c:v>1.0194064092984632</c:v>
                </c:pt>
                <c:pt idx="2979">
                  <c:v>1.0193886155201468</c:v>
                </c:pt>
                <c:pt idx="2980">
                  <c:v>1.0193973543336357</c:v>
                </c:pt>
                <c:pt idx="2981">
                  <c:v>1.0193693303786022</c:v>
                </c:pt>
                <c:pt idx="2982">
                  <c:v>1.0193973576447068</c:v>
                </c:pt>
                <c:pt idx="2983">
                  <c:v>1.0194281214636371</c:v>
                </c:pt>
                <c:pt idx="2984">
                  <c:v>1.0193693285099874</c:v>
                </c:pt>
                <c:pt idx="2985">
                  <c:v>1.0193708104045329</c:v>
                </c:pt>
                <c:pt idx="2986">
                  <c:v>1.019388597924495</c:v>
                </c:pt>
                <c:pt idx="2987">
                  <c:v>1.0194063939656246</c:v>
                </c:pt>
                <c:pt idx="2988">
                  <c:v>1.0194327822459655</c:v>
                </c:pt>
                <c:pt idx="2989">
                  <c:v>1.0193633864574665</c:v>
                </c:pt>
                <c:pt idx="2990">
                  <c:v>1.0194064001510625</c:v>
                </c:pt>
                <c:pt idx="2991">
                  <c:v>1.0193900460816132</c:v>
                </c:pt>
                <c:pt idx="2992">
                  <c:v>1.0194348607164843</c:v>
                </c:pt>
                <c:pt idx="2993">
                  <c:v>1.0194455141402179</c:v>
                </c:pt>
                <c:pt idx="2994">
                  <c:v>1.0194064006737735</c:v>
                </c:pt>
                <c:pt idx="2995">
                  <c:v>1.0193693517339284</c:v>
                </c:pt>
                <c:pt idx="2996">
                  <c:v>1.019397367142185</c:v>
                </c:pt>
                <c:pt idx="2997">
                  <c:v>1.0193973686234339</c:v>
                </c:pt>
                <c:pt idx="2998">
                  <c:v>1.0193707866844133</c:v>
                </c:pt>
                <c:pt idx="2999">
                  <c:v>1.0193886090097952</c:v>
                </c:pt>
                <c:pt idx="3000">
                  <c:v>1.0193973607814995</c:v>
                </c:pt>
                <c:pt idx="3001">
                  <c:v>1.019353028139494</c:v>
                </c:pt>
                <c:pt idx="3002">
                  <c:v>1.0193693708643199</c:v>
                </c:pt>
                <c:pt idx="3003">
                  <c:v>1.0193885739938624</c:v>
                </c:pt>
                <c:pt idx="3004">
                  <c:v>1.0194401869822352</c:v>
                </c:pt>
                <c:pt idx="3005">
                  <c:v>1.0194049664012121</c:v>
                </c:pt>
                <c:pt idx="3006">
                  <c:v>1.0193885927337127</c:v>
                </c:pt>
                <c:pt idx="3007">
                  <c:v>1.0194063951852919</c:v>
                </c:pt>
                <c:pt idx="3008">
                  <c:v>1.0194049666629843</c:v>
                </c:pt>
                <c:pt idx="3009">
                  <c:v>1.0193781934883088</c:v>
                </c:pt>
                <c:pt idx="3010">
                  <c:v>1.0193708080947355</c:v>
                </c:pt>
                <c:pt idx="3011">
                  <c:v>1.0194063662613111</c:v>
                </c:pt>
                <c:pt idx="3012">
                  <c:v>1.0193708124478105</c:v>
                </c:pt>
                <c:pt idx="3013">
                  <c:v>1.0193973546821702</c:v>
                </c:pt>
                <c:pt idx="3014">
                  <c:v>1.0194312847687168</c:v>
                </c:pt>
                <c:pt idx="3015">
                  <c:v>1.0193886158720562</c:v>
                </c:pt>
                <c:pt idx="3016">
                  <c:v>1.0194063881286233</c:v>
                </c:pt>
                <c:pt idx="3017">
                  <c:v>1.019406377151473</c:v>
                </c:pt>
                <c:pt idx="3018">
                  <c:v>1.0193885984523696</c:v>
                </c:pt>
                <c:pt idx="3019">
                  <c:v>1.0193708150241103</c:v>
                </c:pt>
                <c:pt idx="3020">
                  <c:v>1.0193708021425383</c:v>
                </c:pt>
                <c:pt idx="3021">
                  <c:v>1.0193885890385617</c:v>
                </c:pt>
                <c:pt idx="3022">
                  <c:v>1.0193886075141676</c:v>
                </c:pt>
                <c:pt idx="3023">
                  <c:v>1.0193530229370604</c:v>
                </c:pt>
                <c:pt idx="3024">
                  <c:v>1.0194362910843704</c:v>
                </c:pt>
                <c:pt idx="3025">
                  <c:v>1.0193796425570854</c:v>
                </c:pt>
                <c:pt idx="3026">
                  <c:v>1.0194063864733474</c:v>
                </c:pt>
                <c:pt idx="3027">
                  <c:v>1.019415061763264</c:v>
                </c:pt>
                <c:pt idx="3028">
                  <c:v>1.0193886117371105</c:v>
                </c:pt>
                <c:pt idx="3029">
                  <c:v>1.01940640624934</c:v>
                </c:pt>
                <c:pt idx="3030">
                  <c:v>1.0193442386651927</c:v>
                </c:pt>
                <c:pt idx="3031">
                  <c:v>1.0193722782025401</c:v>
                </c:pt>
                <c:pt idx="3032">
                  <c:v>1.0193797797037765</c:v>
                </c:pt>
                <c:pt idx="3033">
                  <c:v>1.0194241653444469</c:v>
                </c:pt>
                <c:pt idx="3034">
                  <c:v>1.01937081200362</c:v>
                </c:pt>
                <c:pt idx="3035">
                  <c:v>1.0193530000639439</c:v>
                </c:pt>
                <c:pt idx="3036">
                  <c:v>1.0193885800645603</c:v>
                </c:pt>
                <c:pt idx="3037">
                  <c:v>1.0193885886866416</c:v>
                </c:pt>
                <c:pt idx="3038">
                  <c:v>1.019388594845221</c:v>
                </c:pt>
                <c:pt idx="3039">
                  <c:v>1.0193352298894767</c:v>
                </c:pt>
                <c:pt idx="3040">
                  <c:v>1.0194164751022936</c:v>
                </c:pt>
                <c:pt idx="3041">
                  <c:v>1.0194063824658244</c:v>
                </c:pt>
                <c:pt idx="3042">
                  <c:v>1.0193973515453563</c:v>
                </c:pt>
                <c:pt idx="3043">
                  <c:v>1.0193796401814754</c:v>
                </c:pt>
                <c:pt idx="3044">
                  <c:v>1.0193352153096755</c:v>
                </c:pt>
                <c:pt idx="3045">
                  <c:v>1.0194359482399831</c:v>
                </c:pt>
                <c:pt idx="3046">
                  <c:v>1.0194259631173732</c:v>
                </c:pt>
                <c:pt idx="3047">
                  <c:v>1.0194063892611787</c:v>
                </c:pt>
                <c:pt idx="3048">
                  <c:v>1.0194150682344045</c:v>
                </c:pt>
                <c:pt idx="3049">
                  <c:v>1.0193885896544213</c:v>
                </c:pt>
                <c:pt idx="3050">
                  <c:v>1.0193973813446497</c:v>
                </c:pt>
                <c:pt idx="3051">
                  <c:v>1.019388603291205</c:v>
                </c:pt>
                <c:pt idx="3052">
                  <c:v>1.0193871608505471</c:v>
                </c:pt>
                <c:pt idx="3053">
                  <c:v>1.0193885878948212</c:v>
                </c:pt>
                <c:pt idx="3054">
                  <c:v>1.0194063940527438</c:v>
                </c:pt>
                <c:pt idx="3055">
                  <c:v>1.0193782077644604</c:v>
                </c:pt>
                <c:pt idx="3056">
                  <c:v>1.0194063918747629</c:v>
                </c:pt>
                <c:pt idx="3057">
                  <c:v>1.0194150614181354</c:v>
                </c:pt>
                <c:pt idx="3058">
                  <c:v>1.019360477510711</c:v>
                </c:pt>
                <c:pt idx="3059">
                  <c:v>1.0193885834078262</c:v>
                </c:pt>
                <c:pt idx="3060">
                  <c:v>1.0194063719242117</c:v>
                </c:pt>
                <c:pt idx="3061">
                  <c:v>1.0193708160013255</c:v>
                </c:pt>
                <c:pt idx="3062">
                  <c:v>1.0193885944053238</c:v>
                </c:pt>
                <c:pt idx="3063">
                  <c:v>1.0193871545060103</c:v>
                </c:pt>
                <c:pt idx="3064">
                  <c:v>1.0194063866475869</c:v>
                </c:pt>
                <c:pt idx="3065">
                  <c:v>1.0193619322425909</c:v>
                </c:pt>
                <c:pt idx="3066">
                  <c:v>1.019361882569829</c:v>
                </c:pt>
                <c:pt idx="3067">
                  <c:v>1.0193529805092243</c:v>
                </c:pt>
                <c:pt idx="3068">
                  <c:v>1.0193708107598858</c:v>
                </c:pt>
                <c:pt idx="3069">
                  <c:v>1.0193886099775531</c:v>
                </c:pt>
                <c:pt idx="3070">
                  <c:v>1.0193707907710692</c:v>
                </c:pt>
                <c:pt idx="3071">
                  <c:v>1.0194063854279081</c:v>
                </c:pt>
                <c:pt idx="3072">
                  <c:v>1.0194063858635078</c:v>
                </c:pt>
                <c:pt idx="3073">
                  <c:v>1.0194063539770499</c:v>
                </c:pt>
                <c:pt idx="3074">
                  <c:v>1.0194150489934106</c:v>
                </c:pt>
                <c:pt idx="3075">
                  <c:v>1.0194241879446897</c:v>
                </c:pt>
                <c:pt idx="3076">
                  <c:v>1.0193708157348125</c:v>
                </c:pt>
                <c:pt idx="3077">
                  <c:v>1.0194313049590944</c:v>
                </c:pt>
                <c:pt idx="3078">
                  <c:v>1.019390027196033</c:v>
                </c:pt>
                <c:pt idx="3079">
                  <c:v>1.0193885754015641</c:v>
                </c:pt>
                <c:pt idx="3080">
                  <c:v>1.0193900357165528</c:v>
                </c:pt>
                <c:pt idx="3081">
                  <c:v>1.0193973494541408</c:v>
                </c:pt>
                <c:pt idx="3082">
                  <c:v>1.0194063934429096</c:v>
                </c:pt>
                <c:pt idx="3083">
                  <c:v>1.0194064157451468</c:v>
                </c:pt>
                <c:pt idx="3084">
                  <c:v>1.0193885929976518</c:v>
                </c:pt>
                <c:pt idx="3085">
                  <c:v>1.0194401872386962</c:v>
                </c:pt>
                <c:pt idx="3086">
                  <c:v>1.0194063943141012</c:v>
                </c:pt>
                <c:pt idx="3087">
                  <c:v>1.0193885935255289</c:v>
                </c:pt>
                <c:pt idx="3088">
                  <c:v>1.0194227761102286</c:v>
                </c:pt>
                <c:pt idx="3089">
                  <c:v>1.0193427682163212</c:v>
                </c:pt>
                <c:pt idx="3090">
                  <c:v>1.0193159239321092</c:v>
                </c:pt>
                <c:pt idx="3091">
                  <c:v>1.0193781816794716</c:v>
                </c:pt>
                <c:pt idx="3092">
                  <c:v>1.0192981077712966</c:v>
                </c:pt>
                <c:pt idx="3093">
                  <c:v>1.0192447196203358</c:v>
                </c:pt>
                <c:pt idx="3094">
                  <c:v>1.0192284840078398</c:v>
                </c:pt>
                <c:pt idx="3095">
                  <c:v>1.0191573497694082</c:v>
                </c:pt>
                <c:pt idx="3096">
                  <c:v>1.0191379344923766</c:v>
                </c:pt>
                <c:pt idx="3097">
                  <c:v>1.0190770604196107</c:v>
                </c:pt>
                <c:pt idx="3098">
                  <c:v>1.0189938156334575</c:v>
                </c:pt>
                <c:pt idx="3099">
                  <c:v>1.018899983490746</c:v>
                </c:pt>
                <c:pt idx="3100">
                  <c:v>1.0187760842816451</c:v>
                </c:pt>
                <c:pt idx="3101">
                  <c:v>1.0185262919481683</c:v>
                </c:pt>
                <c:pt idx="3102">
                  <c:v>1.0182784851907094</c:v>
                </c:pt>
                <c:pt idx="3103">
                  <c:v>1.017891958987863</c:v>
                </c:pt>
                <c:pt idx="3104">
                  <c:v>1.0172210896455989</c:v>
                </c:pt>
                <c:pt idx="3105">
                  <c:v>1.0164754461958132</c:v>
                </c:pt>
                <c:pt idx="3106">
                  <c:v>1.015442130021954</c:v>
                </c:pt>
                <c:pt idx="3107">
                  <c:v>1.0139857100296927</c:v>
                </c:pt>
                <c:pt idx="3108">
                  <c:v>1.012077552814348</c:v>
                </c:pt>
                <c:pt idx="3109">
                  <c:v>1.0095128664588497</c:v>
                </c:pt>
                <c:pt idx="3110">
                  <c:v>1.0061539256595025</c:v>
                </c:pt>
                <c:pt idx="3111">
                  <c:v>1.0020939926194945</c:v>
                </c:pt>
                <c:pt idx="3112">
                  <c:v>0.99692082101038648</c:v>
                </c:pt>
                <c:pt idx="3113">
                  <c:v>0.99067334909177396</c:v>
                </c:pt>
                <c:pt idx="3114">
                  <c:v>0.98322297487246413</c:v>
                </c:pt>
                <c:pt idx="3115">
                  <c:v>0.97436070380156437</c:v>
                </c:pt>
                <c:pt idx="3116">
                  <c:v>0.96447599680371354</c:v>
                </c:pt>
                <c:pt idx="3117">
                  <c:v>0.95429164236593089</c:v>
                </c:pt>
                <c:pt idx="3118">
                  <c:v>0.94529011621251202</c:v>
                </c:pt>
                <c:pt idx="3119">
                  <c:v>0.93756769552226216</c:v>
                </c:pt>
                <c:pt idx="3120">
                  <c:v>0.93061507379831254</c:v>
                </c:pt>
                <c:pt idx="3121">
                  <c:v>0.92549660268678458</c:v>
                </c:pt>
                <c:pt idx="3122">
                  <c:v>0.9207273281888454</c:v>
                </c:pt>
                <c:pt idx="3123">
                  <c:v>0.91667369697673284</c:v>
                </c:pt>
                <c:pt idx="3124">
                  <c:v>0.91331894395716939</c:v>
                </c:pt>
                <c:pt idx="3125">
                  <c:v>0.91015423344055668</c:v>
                </c:pt>
                <c:pt idx="3126">
                  <c:v>0.90770552753062894</c:v>
                </c:pt>
                <c:pt idx="3127">
                  <c:v>0.9057907044904735</c:v>
                </c:pt>
                <c:pt idx="3128">
                  <c:v>0.90447151143095106</c:v>
                </c:pt>
                <c:pt idx="3129">
                  <c:v>0.90262901680004493</c:v>
                </c:pt>
                <c:pt idx="3130">
                  <c:v>0.90189926207121129</c:v>
                </c:pt>
                <c:pt idx="3131">
                  <c:v>0.90059096817903506</c:v>
                </c:pt>
                <c:pt idx="3132">
                  <c:v>0.9001542269880316</c:v>
                </c:pt>
                <c:pt idx="3133">
                  <c:v>0.89948560449361514</c:v>
                </c:pt>
                <c:pt idx="3134">
                  <c:v>0.89866980967517007</c:v>
                </c:pt>
                <c:pt idx="3135">
                  <c:v>0.89837940525212234</c:v>
                </c:pt>
                <c:pt idx="3136">
                  <c:v>0.89779896710930851</c:v>
                </c:pt>
                <c:pt idx="3137">
                  <c:v>0.89785490695200443</c:v>
                </c:pt>
                <c:pt idx="3138">
                  <c:v>0.89736673223529428</c:v>
                </c:pt>
                <c:pt idx="3139">
                  <c:v>0.89713034008255144</c:v>
                </c:pt>
                <c:pt idx="3140">
                  <c:v>0.89698488252123776</c:v>
                </c:pt>
                <c:pt idx="3141">
                  <c:v>0.89642851857538408</c:v>
                </c:pt>
                <c:pt idx="3142">
                  <c:v>0.89684155296052537</c:v>
                </c:pt>
                <c:pt idx="3143">
                  <c:v>0.89649868917715336</c:v>
                </c:pt>
                <c:pt idx="3144">
                  <c:v>0.8971955360534245</c:v>
                </c:pt>
                <c:pt idx="3145">
                  <c:v>0.89664357719927457</c:v>
                </c:pt>
                <c:pt idx="3146">
                  <c:v>0.89621139568315111</c:v>
                </c:pt>
                <c:pt idx="3147">
                  <c:v>0.89669630370520026</c:v>
                </c:pt>
                <c:pt idx="3148">
                  <c:v>0.89611995975943382</c:v>
                </c:pt>
                <c:pt idx="3149">
                  <c:v>0.89621050369243682</c:v>
                </c:pt>
                <c:pt idx="3150">
                  <c:v>0.89621152390576997</c:v>
                </c:pt>
                <c:pt idx="3151">
                  <c:v>0.89662227762483138</c:v>
                </c:pt>
                <c:pt idx="3152">
                  <c:v>0.8963544701027828</c:v>
                </c:pt>
                <c:pt idx="3153">
                  <c:v>0.89640694846408353</c:v>
                </c:pt>
                <c:pt idx="3154">
                  <c:v>0.89650024705730014</c:v>
                </c:pt>
                <c:pt idx="3155">
                  <c:v>0.89690979884904343</c:v>
                </c:pt>
                <c:pt idx="3156">
                  <c:v>0.89690910332124874</c:v>
                </c:pt>
                <c:pt idx="3157">
                  <c:v>0.89601393875415059</c:v>
                </c:pt>
                <c:pt idx="3158">
                  <c:v>0.89705205907184649</c:v>
                </c:pt>
                <c:pt idx="3159">
                  <c:v>0.89635376277664636</c:v>
                </c:pt>
                <c:pt idx="3160">
                  <c:v>0.8970522851724434</c:v>
                </c:pt>
                <c:pt idx="3161">
                  <c:v>0.89676452073089918</c:v>
                </c:pt>
                <c:pt idx="3162">
                  <c:v>0.89705222451138855</c:v>
                </c:pt>
                <c:pt idx="3163">
                  <c:v>0.89690708293446175</c:v>
                </c:pt>
                <c:pt idx="3164">
                  <c:v>0.89733959341491476</c:v>
                </c:pt>
                <c:pt idx="3165">
                  <c:v>0.89705320611026906</c:v>
                </c:pt>
                <c:pt idx="3166">
                  <c:v>0.89743053689723595</c:v>
                </c:pt>
                <c:pt idx="3167">
                  <c:v>0.89705078517260417</c:v>
                </c:pt>
                <c:pt idx="3168">
                  <c:v>0.89734090326915594</c:v>
                </c:pt>
                <c:pt idx="3169">
                  <c:v>0.89719619164222919</c:v>
                </c:pt>
                <c:pt idx="3170">
                  <c:v>0.89699946421699406</c:v>
                </c:pt>
                <c:pt idx="3171">
                  <c:v>0.89733939528328976</c:v>
                </c:pt>
                <c:pt idx="3172">
                  <c:v>0.89687751999519916</c:v>
                </c:pt>
                <c:pt idx="3173">
                  <c:v>0.8978346415881403</c:v>
                </c:pt>
                <c:pt idx="3174">
                  <c:v>0.89757337887315425</c:v>
                </c:pt>
                <c:pt idx="3175">
                  <c:v>0.89771709132204991</c:v>
                </c:pt>
                <c:pt idx="3176">
                  <c:v>0.89748313544363223</c:v>
                </c:pt>
                <c:pt idx="3177">
                  <c:v>0.89797709806975701</c:v>
                </c:pt>
                <c:pt idx="3178">
                  <c:v>0.89743016319742752</c:v>
                </c:pt>
                <c:pt idx="3179">
                  <c:v>0.89757321416860092</c:v>
                </c:pt>
                <c:pt idx="3180">
                  <c:v>0.89742988292109049</c:v>
                </c:pt>
                <c:pt idx="3181">
                  <c:v>0.89757347220553996</c:v>
                </c:pt>
                <c:pt idx="3182">
                  <c:v>0.89752127011038307</c:v>
                </c:pt>
                <c:pt idx="3183">
                  <c:v>0.89771685548194602</c:v>
                </c:pt>
                <c:pt idx="3184">
                  <c:v>0.89771770011443341</c:v>
                </c:pt>
                <c:pt idx="3185">
                  <c:v>0.898693077124465</c:v>
                </c:pt>
                <c:pt idx="3186">
                  <c:v>0.89855021500483157</c:v>
                </c:pt>
                <c:pt idx="3187">
                  <c:v>0.89874752477950903</c:v>
                </c:pt>
                <c:pt idx="3188">
                  <c:v>0.89814948446902132</c:v>
                </c:pt>
                <c:pt idx="3189">
                  <c:v>0.89869354322779771</c:v>
                </c:pt>
                <c:pt idx="3190">
                  <c:v>0.89883647326167293</c:v>
                </c:pt>
                <c:pt idx="3191">
                  <c:v>0.89814794793365638</c:v>
                </c:pt>
                <c:pt idx="3192">
                  <c:v>0.89829264870043779</c:v>
                </c:pt>
                <c:pt idx="3193">
                  <c:v>0.8982921188281271</c:v>
                </c:pt>
                <c:pt idx="3194">
                  <c:v>0.89843659189536995</c:v>
                </c:pt>
                <c:pt idx="3195">
                  <c:v>0.89869484396252541</c:v>
                </c:pt>
                <c:pt idx="3196">
                  <c:v>0.89843607347275301</c:v>
                </c:pt>
                <c:pt idx="3197">
                  <c:v>0.89883641911818035</c:v>
                </c:pt>
                <c:pt idx="3198">
                  <c:v>0.89912374326215971</c:v>
                </c:pt>
                <c:pt idx="3199">
                  <c:v>0.89863648987758893</c:v>
                </c:pt>
                <c:pt idx="3200">
                  <c:v>0.8987244428317851</c:v>
                </c:pt>
                <c:pt idx="3201">
                  <c:v>0.89843702300136929</c:v>
                </c:pt>
                <c:pt idx="3202">
                  <c:v>0.8994102190890283</c:v>
                </c:pt>
                <c:pt idx="3203">
                  <c:v>0.89926750312106651</c:v>
                </c:pt>
                <c:pt idx="3204">
                  <c:v>0.89915757238368887</c:v>
                </c:pt>
                <c:pt idx="3205">
                  <c:v>0.89926556526779189</c:v>
                </c:pt>
                <c:pt idx="3206">
                  <c:v>0.89924571038511258</c:v>
                </c:pt>
                <c:pt idx="3207">
                  <c:v>0.89895831618491262</c:v>
                </c:pt>
                <c:pt idx="3208">
                  <c:v>0.89993055991177939</c:v>
                </c:pt>
                <c:pt idx="3209">
                  <c:v>0.89930119087964377</c:v>
                </c:pt>
                <c:pt idx="3210">
                  <c:v>0.89915740407371281</c:v>
                </c:pt>
                <c:pt idx="3211">
                  <c:v>0.89978555316396935</c:v>
                </c:pt>
                <c:pt idx="3212">
                  <c:v>0.89992867571554835</c:v>
                </c:pt>
                <c:pt idx="3213">
                  <c:v>0.89992928231502722</c:v>
                </c:pt>
                <c:pt idx="3214">
                  <c:v>0.89998460429956195</c:v>
                </c:pt>
                <c:pt idx="3215">
                  <c:v>0.90012886982620299</c:v>
                </c:pt>
                <c:pt idx="3216">
                  <c:v>0.90021656151031693</c:v>
                </c:pt>
                <c:pt idx="3217">
                  <c:v>0.89982262944273217</c:v>
                </c:pt>
                <c:pt idx="3218">
                  <c:v>0.90007299812416586</c:v>
                </c:pt>
                <c:pt idx="3219">
                  <c:v>0.90021638472545096</c:v>
                </c:pt>
                <c:pt idx="3220">
                  <c:v>0.90027231751713421</c:v>
                </c:pt>
                <c:pt idx="3221">
                  <c:v>0.90064873603734907</c:v>
                </c:pt>
                <c:pt idx="3222">
                  <c:v>0.90021698472047362</c:v>
                </c:pt>
                <c:pt idx="3223">
                  <c:v>0.90021812576601667</c:v>
                </c:pt>
                <c:pt idx="3224">
                  <c:v>0.90021622936862677</c:v>
                </c:pt>
                <c:pt idx="3225">
                  <c:v>0.90036042264077965</c:v>
                </c:pt>
                <c:pt idx="3226">
                  <c:v>0.90036113974954668</c:v>
                </c:pt>
                <c:pt idx="3227">
                  <c:v>0.90050523831891649</c:v>
                </c:pt>
                <c:pt idx="3228">
                  <c:v>0.90050374677043976</c:v>
                </c:pt>
                <c:pt idx="3229">
                  <c:v>0.90050412634362076</c:v>
                </c:pt>
                <c:pt idx="3230">
                  <c:v>0.90064873069685003</c:v>
                </c:pt>
                <c:pt idx="3231">
                  <c:v>0.90079158156870343</c:v>
                </c:pt>
                <c:pt idx="3232">
                  <c:v>0.90040027922967469</c:v>
                </c:pt>
                <c:pt idx="3233">
                  <c:v>0.90093626598889109</c:v>
                </c:pt>
                <c:pt idx="3234">
                  <c:v>0.90108030809915896</c:v>
                </c:pt>
                <c:pt idx="3235">
                  <c:v>0.9015527079273592</c:v>
                </c:pt>
                <c:pt idx="3236">
                  <c:v>0.90136917299127206</c:v>
                </c:pt>
                <c:pt idx="3237">
                  <c:v>0.90161183623352625</c:v>
                </c:pt>
                <c:pt idx="3238">
                  <c:v>0.9010237090021509</c:v>
                </c:pt>
                <c:pt idx="3239">
                  <c:v>0.90161056975586384</c:v>
                </c:pt>
                <c:pt idx="3240">
                  <c:v>0.90116603351825708</c:v>
                </c:pt>
                <c:pt idx="3241">
                  <c:v>0.90116701703466162</c:v>
                </c:pt>
                <c:pt idx="3242">
                  <c:v>0.90122379515866147</c:v>
                </c:pt>
                <c:pt idx="3243">
                  <c:v>0.90122383238786696</c:v>
                </c:pt>
                <c:pt idx="3244">
                  <c:v>0.90122422063391716</c:v>
                </c:pt>
                <c:pt idx="3245">
                  <c:v>0.90212646080284009</c:v>
                </c:pt>
                <c:pt idx="3246">
                  <c:v>0.90131193893034323</c:v>
                </c:pt>
                <c:pt idx="3247">
                  <c:v>0.90159911644260005</c:v>
                </c:pt>
                <c:pt idx="3248">
                  <c:v>0.90151178663022125</c:v>
                </c:pt>
                <c:pt idx="3249">
                  <c:v>0.90212757968768065</c:v>
                </c:pt>
                <c:pt idx="3250">
                  <c:v>0.90131134944550062</c:v>
                </c:pt>
                <c:pt idx="3251">
                  <c:v>0.90160005447484914</c:v>
                </c:pt>
                <c:pt idx="3252">
                  <c:v>0.90207019424364354</c:v>
                </c:pt>
                <c:pt idx="3253">
                  <c:v>0.90174386087431857</c:v>
                </c:pt>
                <c:pt idx="3254">
                  <c:v>0.90208920842134843</c:v>
                </c:pt>
                <c:pt idx="3255">
                  <c:v>0.90241375767716026</c:v>
                </c:pt>
                <c:pt idx="3256">
                  <c:v>0.9021773912875175</c:v>
                </c:pt>
                <c:pt idx="3257">
                  <c:v>0.9025582074800258</c:v>
                </c:pt>
                <c:pt idx="3258">
                  <c:v>0.90298924227865807</c:v>
                </c:pt>
                <c:pt idx="3259">
                  <c:v>0.90217489505528237</c:v>
                </c:pt>
                <c:pt idx="3260">
                  <c:v>0.9028446054546736</c:v>
                </c:pt>
                <c:pt idx="3261">
                  <c:v>0.90330727176198011</c:v>
                </c:pt>
                <c:pt idx="3262">
                  <c:v>0.90270112152448445</c:v>
                </c:pt>
                <c:pt idx="3263">
                  <c:v>0.90293115676597901</c:v>
                </c:pt>
                <c:pt idx="3264">
                  <c:v>0.90284550423485976</c:v>
                </c:pt>
                <c:pt idx="3265">
                  <c:v>0.90298976948750798</c:v>
                </c:pt>
                <c:pt idx="3266">
                  <c:v>0.90284384775147042</c:v>
                </c:pt>
                <c:pt idx="3267">
                  <c:v>0.90298864198562867</c:v>
                </c:pt>
                <c:pt idx="3268">
                  <c:v>0.90246493590256083</c:v>
                </c:pt>
                <c:pt idx="3269">
                  <c:v>0.90327812165995414</c:v>
                </c:pt>
                <c:pt idx="3270">
                  <c:v>0.90298868374534103</c:v>
                </c:pt>
                <c:pt idx="3271">
                  <c:v>0.90342067431875028</c:v>
                </c:pt>
                <c:pt idx="3272">
                  <c:v>0.90313308352374755</c:v>
                </c:pt>
                <c:pt idx="3273">
                  <c:v>0.90260837927245974</c:v>
                </c:pt>
                <c:pt idx="3274">
                  <c:v>0.90275437226175825</c:v>
                </c:pt>
                <c:pt idx="3275">
                  <c:v>0.9031320927812595</c:v>
                </c:pt>
                <c:pt idx="3276">
                  <c:v>0.90341983136931869</c:v>
                </c:pt>
                <c:pt idx="3277">
                  <c:v>0.9032754963852434</c:v>
                </c:pt>
                <c:pt idx="3278">
                  <c:v>0.90379498974688166</c:v>
                </c:pt>
                <c:pt idx="3279">
                  <c:v>0.90370851673524033</c:v>
                </c:pt>
                <c:pt idx="3280">
                  <c:v>0.90408080884003883</c:v>
                </c:pt>
                <c:pt idx="3281">
                  <c:v>0.90385245247542045</c:v>
                </c:pt>
                <c:pt idx="3282">
                  <c:v>0.90413992930164266</c:v>
                </c:pt>
                <c:pt idx="3283">
                  <c:v>0.90413986201692909</c:v>
                </c:pt>
                <c:pt idx="3284">
                  <c:v>0.9036205524879295</c:v>
                </c:pt>
                <c:pt idx="3285">
                  <c:v>0.90428519840677768</c:v>
                </c:pt>
                <c:pt idx="3286">
                  <c:v>0.90408003276828308</c:v>
                </c:pt>
                <c:pt idx="3287">
                  <c:v>0.90436903529121504</c:v>
                </c:pt>
                <c:pt idx="3288">
                  <c:v>0.90376540202811839</c:v>
                </c:pt>
                <c:pt idx="3289">
                  <c:v>0.90465870713820695</c:v>
                </c:pt>
                <c:pt idx="3290">
                  <c:v>0.90422432290659571</c:v>
                </c:pt>
                <c:pt idx="3291">
                  <c:v>0.90436963932235126</c:v>
                </c:pt>
                <c:pt idx="3292">
                  <c:v>0.90436817827905713</c:v>
                </c:pt>
                <c:pt idx="3293">
                  <c:v>0.90442831620243835</c:v>
                </c:pt>
                <c:pt idx="3294">
                  <c:v>0.90428508983462697</c:v>
                </c:pt>
                <c:pt idx="3295">
                  <c:v>0.90442899793113884</c:v>
                </c:pt>
                <c:pt idx="3296">
                  <c:v>0.90465797047365581</c:v>
                </c:pt>
                <c:pt idx="3297">
                  <c:v>0.90451227089121378</c:v>
                </c:pt>
                <c:pt idx="3298">
                  <c:v>0.90486271151755815</c:v>
                </c:pt>
                <c:pt idx="3299">
                  <c:v>0.90480272984284371</c:v>
                </c:pt>
                <c:pt idx="3300">
                  <c:v>0.90494604332649897</c:v>
                </c:pt>
                <c:pt idx="3301">
                  <c:v>0.90486181578844893</c:v>
                </c:pt>
                <c:pt idx="3302">
                  <c:v>0.90494665503767946</c:v>
                </c:pt>
                <c:pt idx="3303">
                  <c:v>0.90509212121470983</c:v>
                </c:pt>
                <c:pt idx="3304">
                  <c:v>0.90508870651279605</c:v>
                </c:pt>
                <c:pt idx="3305">
                  <c:v>0.9053798230897554</c:v>
                </c:pt>
                <c:pt idx="3306">
                  <c:v>0.90523529200448893</c:v>
                </c:pt>
                <c:pt idx="3307">
                  <c:v>0.90603330750907562</c:v>
                </c:pt>
                <c:pt idx="3308">
                  <c:v>0.90486533181611228</c:v>
                </c:pt>
                <c:pt idx="3309">
                  <c:v>0.90574474607496458</c:v>
                </c:pt>
                <c:pt idx="3310">
                  <c:v>0.905380166376483</c:v>
                </c:pt>
                <c:pt idx="3311">
                  <c:v>0.90537842430339421</c:v>
                </c:pt>
                <c:pt idx="3312">
                  <c:v>0.90603255160012852</c:v>
                </c:pt>
                <c:pt idx="3313">
                  <c:v>0.90588912881310624</c:v>
                </c:pt>
                <c:pt idx="3314">
                  <c:v>0.90558451552424346</c:v>
                </c:pt>
                <c:pt idx="3315">
                  <c:v>0.90552489132096559</c:v>
                </c:pt>
                <c:pt idx="3316">
                  <c:v>0.90566750426973752</c:v>
                </c:pt>
                <c:pt idx="3317">
                  <c:v>0.90566966688410966</c:v>
                </c:pt>
                <c:pt idx="3318">
                  <c:v>0.90552405195144647</c:v>
                </c:pt>
                <c:pt idx="3319">
                  <c:v>0.9058137423570034</c:v>
                </c:pt>
                <c:pt idx="3320">
                  <c:v>0.90595757931789533</c:v>
                </c:pt>
                <c:pt idx="3321">
                  <c:v>0.90610174436124369</c:v>
                </c:pt>
                <c:pt idx="3322">
                  <c:v>0.90646549744516625</c:v>
                </c:pt>
                <c:pt idx="3323">
                  <c:v>0.90645304877483268</c:v>
                </c:pt>
                <c:pt idx="3324">
                  <c:v>0.90624662854576565</c:v>
                </c:pt>
                <c:pt idx="3325">
                  <c:v>0.90689818873314787</c:v>
                </c:pt>
                <c:pt idx="3326">
                  <c:v>0.9063917313805353</c:v>
                </c:pt>
                <c:pt idx="3327">
                  <c:v>0.90639226526346595</c:v>
                </c:pt>
                <c:pt idx="3328">
                  <c:v>0.90668126663851933</c:v>
                </c:pt>
                <c:pt idx="3329">
                  <c:v>0.90639169578816348</c:v>
                </c:pt>
                <c:pt idx="3330">
                  <c:v>0.90718732187938544</c:v>
                </c:pt>
                <c:pt idx="3331">
                  <c:v>0.90689853648274343</c:v>
                </c:pt>
                <c:pt idx="3332">
                  <c:v>0.90747416706102424</c:v>
                </c:pt>
                <c:pt idx="3333">
                  <c:v>0.90718573279214232</c:v>
                </c:pt>
                <c:pt idx="3334">
                  <c:v>0.90653586382032725</c:v>
                </c:pt>
                <c:pt idx="3335">
                  <c:v>0.90718661785885657</c:v>
                </c:pt>
                <c:pt idx="3336">
                  <c:v>0.90704160252329147</c:v>
                </c:pt>
                <c:pt idx="3337">
                  <c:v>0.90668307782226498</c:v>
                </c:pt>
                <c:pt idx="3338">
                  <c:v>0.90682622794128576</c:v>
                </c:pt>
                <c:pt idx="3339">
                  <c:v>0.90711602085866816</c:v>
                </c:pt>
                <c:pt idx="3340">
                  <c:v>0.9066809520853637</c:v>
                </c:pt>
                <c:pt idx="3341">
                  <c:v>0.90761946342417732</c:v>
                </c:pt>
                <c:pt idx="3342">
                  <c:v>0.90733000469809444</c:v>
                </c:pt>
                <c:pt idx="3343">
                  <c:v>0.90761921783270216</c:v>
                </c:pt>
                <c:pt idx="3344">
                  <c:v>0.90762039565970143</c:v>
                </c:pt>
                <c:pt idx="3345">
                  <c:v>0.90711647594973976</c:v>
                </c:pt>
                <c:pt idx="3346">
                  <c:v>0.90711520168559057</c:v>
                </c:pt>
                <c:pt idx="3347">
                  <c:v>0.90726226231956242</c:v>
                </c:pt>
                <c:pt idx="3348">
                  <c:v>0.90748848348151667</c:v>
                </c:pt>
                <c:pt idx="3349">
                  <c:v>0.9074057270791146</c:v>
                </c:pt>
                <c:pt idx="3350">
                  <c:v>0.90784104718740022</c:v>
                </c:pt>
                <c:pt idx="3351">
                  <c:v>0.90805294392943336</c:v>
                </c:pt>
                <c:pt idx="3352">
                  <c:v>0.90827851303662588</c:v>
                </c:pt>
                <c:pt idx="3353">
                  <c:v>0.90777870038493558</c:v>
                </c:pt>
                <c:pt idx="3354">
                  <c:v>0.90819645832272988</c:v>
                </c:pt>
                <c:pt idx="3355">
                  <c:v>0.90863162876112635</c:v>
                </c:pt>
                <c:pt idx="3356">
                  <c:v>0.90819888332484433</c:v>
                </c:pt>
                <c:pt idx="3357">
                  <c:v>0.90798623356258268</c:v>
                </c:pt>
                <c:pt idx="3358">
                  <c:v>0.90792488234580215</c:v>
                </c:pt>
                <c:pt idx="3359">
                  <c:v>0.90877672308855717</c:v>
                </c:pt>
                <c:pt idx="3360">
                  <c:v>0.90798651484200721</c:v>
                </c:pt>
                <c:pt idx="3361">
                  <c:v>0.90827825961432584</c:v>
                </c:pt>
                <c:pt idx="3362">
                  <c:v>0.90848682874516207</c:v>
                </c:pt>
                <c:pt idx="3363">
                  <c:v>0.90848713741386633</c:v>
                </c:pt>
                <c:pt idx="3364">
                  <c:v>0.90798712260170544</c:v>
                </c:pt>
                <c:pt idx="3365">
                  <c:v>0.90813173245061185</c:v>
                </c:pt>
                <c:pt idx="3366">
                  <c:v>0.90856841034174429</c:v>
                </c:pt>
                <c:pt idx="3367">
                  <c:v>0.90877597798833287</c:v>
                </c:pt>
                <c:pt idx="3368">
                  <c:v>0.90871399866831959</c:v>
                </c:pt>
                <c:pt idx="3369">
                  <c:v>0.90892169908594656</c:v>
                </c:pt>
                <c:pt idx="3370">
                  <c:v>0.90906798466124727</c:v>
                </c:pt>
                <c:pt idx="3371">
                  <c:v>0.90906569001276027</c:v>
                </c:pt>
                <c:pt idx="3372">
                  <c:v>0.90886004240684226</c:v>
                </c:pt>
                <c:pt idx="3373">
                  <c:v>0.90921107563140713</c:v>
                </c:pt>
                <c:pt idx="3374">
                  <c:v>0.90935614045127544</c:v>
                </c:pt>
                <c:pt idx="3375">
                  <c:v>0.90929281463576672</c:v>
                </c:pt>
                <c:pt idx="3376">
                  <c:v>0.90958290786223628</c:v>
                </c:pt>
                <c:pt idx="3377">
                  <c:v>0.90929610449270615</c:v>
                </c:pt>
                <c:pt idx="3378">
                  <c:v>0.90908621949024537</c:v>
                </c:pt>
                <c:pt idx="3379">
                  <c:v>0.9092964525232462</c:v>
                </c:pt>
                <c:pt idx="3380">
                  <c:v>0.90923310714266459</c:v>
                </c:pt>
                <c:pt idx="3381">
                  <c:v>0.90958208914288952</c:v>
                </c:pt>
                <c:pt idx="3382">
                  <c:v>0.9092967408897682</c:v>
                </c:pt>
                <c:pt idx="3383">
                  <c:v>0.90915108151925317</c:v>
                </c:pt>
                <c:pt idx="3384">
                  <c:v>0.90993736178881368</c:v>
                </c:pt>
                <c:pt idx="3385">
                  <c:v>0.90979011274136179</c:v>
                </c:pt>
                <c:pt idx="3386">
                  <c:v>0.91008115163056869</c:v>
                </c:pt>
                <c:pt idx="3387">
                  <c:v>0.90993667266798373</c:v>
                </c:pt>
                <c:pt idx="3388">
                  <c:v>0.90993748976745659</c:v>
                </c:pt>
                <c:pt idx="3389">
                  <c:v>0.9100816138028025</c:v>
                </c:pt>
                <c:pt idx="3390">
                  <c:v>0.91008127454909116</c:v>
                </c:pt>
                <c:pt idx="3391">
                  <c:v>0.91008102379501699</c:v>
                </c:pt>
                <c:pt idx="3392">
                  <c:v>0.90973405861068968</c:v>
                </c:pt>
                <c:pt idx="3393">
                  <c:v>0.91045318085625049</c:v>
                </c:pt>
                <c:pt idx="3394">
                  <c:v>0.91051630709802744</c:v>
                </c:pt>
                <c:pt idx="3395">
                  <c:v>0.91031721588474568</c:v>
                </c:pt>
                <c:pt idx="3396">
                  <c:v>0.91066256699100734</c:v>
                </c:pt>
                <c:pt idx="3397">
                  <c:v>0.91051688037966827</c:v>
                </c:pt>
                <c:pt idx="3398">
                  <c:v>0.91066281659138226</c:v>
                </c:pt>
                <c:pt idx="3399">
                  <c:v>0.91002501660654345</c:v>
                </c:pt>
                <c:pt idx="3400">
                  <c:v>0.91066317386054552</c:v>
                </c:pt>
                <c:pt idx="3401">
                  <c:v>0.91074299915507495</c:v>
                </c:pt>
                <c:pt idx="3402">
                  <c:v>0.91088911638732761</c:v>
                </c:pt>
                <c:pt idx="3403">
                  <c:v>0.91039819187248472</c:v>
                </c:pt>
                <c:pt idx="3404">
                  <c:v>0.91060959632550198</c:v>
                </c:pt>
                <c:pt idx="3405">
                  <c:v>0.91080823086220364</c:v>
                </c:pt>
                <c:pt idx="3406">
                  <c:v>0.9107432092963913</c:v>
                </c:pt>
                <c:pt idx="3407">
                  <c:v>0.91088908709954375</c:v>
                </c:pt>
                <c:pt idx="3408">
                  <c:v>0.91074294051084403</c:v>
                </c:pt>
                <c:pt idx="3409">
                  <c:v>0.91088787652420578</c:v>
                </c:pt>
                <c:pt idx="3410">
                  <c:v>0.91080808420830961</c:v>
                </c:pt>
                <c:pt idx="3411">
                  <c:v>0.91132545894993688</c:v>
                </c:pt>
                <c:pt idx="3412">
                  <c:v>0.91080826508138957</c:v>
                </c:pt>
                <c:pt idx="3413">
                  <c:v>0.91095359393432507</c:v>
                </c:pt>
                <c:pt idx="3414">
                  <c:v>0.911033342522934</c:v>
                </c:pt>
                <c:pt idx="3415">
                  <c:v>0.91117926866667098</c:v>
                </c:pt>
                <c:pt idx="3416">
                  <c:v>0.91139282450623438</c:v>
                </c:pt>
                <c:pt idx="3417">
                  <c:v>0.91090090629423093</c:v>
                </c:pt>
                <c:pt idx="3418">
                  <c:v>0.91168251811733347</c:v>
                </c:pt>
                <c:pt idx="3419">
                  <c:v>0.91153504207086233</c:v>
                </c:pt>
                <c:pt idx="3420">
                  <c:v>0.91224556544907343</c:v>
                </c:pt>
                <c:pt idx="3421">
                  <c:v>0.91153683059417079</c:v>
                </c:pt>
                <c:pt idx="3422">
                  <c:v>0.91168236763201638</c:v>
                </c:pt>
                <c:pt idx="3423">
                  <c:v>0.91132414070520984</c:v>
                </c:pt>
                <c:pt idx="3424">
                  <c:v>0.91139020676733262</c:v>
                </c:pt>
                <c:pt idx="3425">
                  <c:v>0.91146984283297583</c:v>
                </c:pt>
                <c:pt idx="3426">
                  <c:v>0.91146999831266329</c:v>
                </c:pt>
                <c:pt idx="3427">
                  <c:v>0.9119077871092669</c:v>
                </c:pt>
                <c:pt idx="3428">
                  <c:v>0.91147009062851947</c:v>
                </c:pt>
                <c:pt idx="3429">
                  <c:v>0.91153644178971827</c:v>
                </c:pt>
                <c:pt idx="3430">
                  <c:v>0.9122441865184403</c:v>
                </c:pt>
                <c:pt idx="3431">
                  <c:v>0.91203311366583517</c:v>
                </c:pt>
                <c:pt idx="3432">
                  <c:v>0.91176321747255185</c:v>
                </c:pt>
                <c:pt idx="3433">
                  <c:v>0.91190767575176512</c:v>
                </c:pt>
                <c:pt idx="3434">
                  <c:v>0.91234463218202722</c:v>
                </c:pt>
                <c:pt idx="3435">
                  <c:v>0.91205257022058606</c:v>
                </c:pt>
                <c:pt idx="3436">
                  <c:v>0.91249051768610334</c:v>
                </c:pt>
                <c:pt idx="3437">
                  <c:v>0.91234495060493392</c:v>
                </c:pt>
                <c:pt idx="3438">
                  <c:v>0.91241051628356717</c:v>
                </c:pt>
                <c:pt idx="3439">
                  <c:v>0.91186136756319824</c:v>
                </c:pt>
                <c:pt idx="3440">
                  <c:v>0.91234399050596537</c:v>
                </c:pt>
                <c:pt idx="3441">
                  <c:v>0.91249027192133458</c:v>
                </c:pt>
                <c:pt idx="3442">
                  <c:v>0.91234397120732003</c:v>
                </c:pt>
                <c:pt idx="3443">
                  <c:v>0.91263734495227811</c:v>
                </c:pt>
                <c:pt idx="3444">
                  <c:v>0.91249067670977335</c:v>
                </c:pt>
                <c:pt idx="3445">
                  <c:v>0.91263650264879514</c:v>
                </c:pt>
                <c:pt idx="3446">
                  <c:v>0.91234561156774796</c:v>
                </c:pt>
                <c:pt idx="3447">
                  <c:v>0.91234460323439792</c:v>
                </c:pt>
                <c:pt idx="3448">
                  <c:v>0.91249080681970274</c:v>
                </c:pt>
                <c:pt idx="3449">
                  <c:v>0.9124887057471962</c:v>
                </c:pt>
                <c:pt idx="3450">
                  <c:v>0.91263581435681729</c:v>
                </c:pt>
                <c:pt idx="3451">
                  <c:v>0.91193962216248037</c:v>
                </c:pt>
                <c:pt idx="3452">
                  <c:v>0.91259223862650796</c:v>
                </c:pt>
                <c:pt idx="3453">
                  <c:v>0.91297110803787607</c:v>
                </c:pt>
                <c:pt idx="3454">
                  <c:v>0.91263629568079629</c:v>
                </c:pt>
                <c:pt idx="3455">
                  <c:v>0.91307367614647861</c:v>
                </c:pt>
                <c:pt idx="3456">
                  <c:v>0.91307568090116786</c:v>
                </c:pt>
                <c:pt idx="3457">
                  <c:v>0.91307404544898074</c:v>
                </c:pt>
                <c:pt idx="3458">
                  <c:v>0.91300727189647846</c:v>
                </c:pt>
                <c:pt idx="3459">
                  <c:v>0.91322000623078781</c:v>
                </c:pt>
                <c:pt idx="3460">
                  <c:v>0.91286040920044675</c:v>
                </c:pt>
                <c:pt idx="3461">
                  <c:v>0.91300763630022563</c:v>
                </c:pt>
                <c:pt idx="3462">
                  <c:v>0.91292764666086612</c:v>
                </c:pt>
                <c:pt idx="3463">
                  <c:v>0.91286147492022052</c:v>
                </c:pt>
                <c:pt idx="3464">
                  <c:v>0.91256900607183522</c:v>
                </c:pt>
                <c:pt idx="3465">
                  <c:v>0.91304917136663155</c:v>
                </c:pt>
                <c:pt idx="3466">
                  <c:v>0.9131934796649207</c:v>
                </c:pt>
                <c:pt idx="3467">
                  <c:v>0.91242342535059007</c:v>
                </c:pt>
                <c:pt idx="3468">
                  <c:v>0.91286172454524539</c:v>
                </c:pt>
                <c:pt idx="3469">
                  <c:v>0.91283709939824942</c:v>
                </c:pt>
                <c:pt idx="3470">
                  <c:v>0.91304889473445905</c:v>
                </c:pt>
                <c:pt idx="3471">
                  <c:v>0.9131934796649207</c:v>
                </c:pt>
                <c:pt idx="3472">
                  <c:v>0.91286085565317432</c:v>
                </c:pt>
                <c:pt idx="3473">
                  <c:v>0.91319423236254293</c:v>
                </c:pt>
                <c:pt idx="3474">
                  <c:v>0.91319439909793876</c:v>
                </c:pt>
                <c:pt idx="3475">
                  <c:v>0.91348440382749907</c:v>
                </c:pt>
                <c:pt idx="3476">
                  <c:v>0.91348470324095499</c:v>
                </c:pt>
                <c:pt idx="3477">
                  <c:v>0.9137762462485135</c:v>
                </c:pt>
                <c:pt idx="3478">
                  <c:v>0.91315275652388661</c:v>
                </c:pt>
                <c:pt idx="3479">
                  <c:v>0.91315293851090884</c:v>
                </c:pt>
                <c:pt idx="3480">
                  <c:v>0.91370806398171767</c:v>
                </c:pt>
                <c:pt idx="3481">
                  <c:v>0.9136294860739187</c:v>
                </c:pt>
                <c:pt idx="3482">
                  <c:v>0.91329925033137438</c:v>
                </c:pt>
                <c:pt idx="3483">
                  <c:v>0.91329995826829413</c:v>
                </c:pt>
                <c:pt idx="3484">
                  <c:v>0.91344535480978994</c:v>
                </c:pt>
                <c:pt idx="3485">
                  <c:v>0.91391999502294441</c:v>
                </c:pt>
                <c:pt idx="3486">
                  <c:v>0.91373794637525485</c:v>
                </c:pt>
                <c:pt idx="3487">
                  <c:v>0.91365891530798982</c:v>
                </c:pt>
                <c:pt idx="3488">
                  <c:v>0.91358997874501646</c:v>
                </c:pt>
                <c:pt idx="3489">
                  <c:v>0.91388447100499604</c:v>
                </c:pt>
                <c:pt idx="3490">
                  <c:v>0.91421212710206512</c:v>
                </c:pt>
                <c:pt idx="3491">
                  <c:v>0.91421143735867727</c:v>
                </c:pt>
                <c:pt idx="3492">
                  <c:v>0.9137388996080299</c:v>
                </c:pt>
                <c:pt idx="3493">
                  <c:v>0.91403038061962893</c:v>
                </c:pt>
                <c:pt idx="3494">
                  <c:v>0.91388319518840588</c:v>
                </c:pt>
                <c:pt idx="3495">
                  <c:v>0.91417705009405814</c:v>
                </c:pt>
                <c:pt idx="3496">
                  <c:v>0.91373705032102737</c:v>
                </c:pt>
                <c:pt idx="3497">
                  <c:v>0.9143569324268177</c:v>
                </c:pt>
                <c:pt idx="3498">
                  <c:v>0.91388214309294946</c:v>
                </c:pt>
                <c:pt idx="3499">
                  <c:v>0.91435710701590356</c:v>
                </c:pt>
                <c:pt idx="3500">
                  <c:v>0.9138045198453314</c:v>
                </c:pt>
                <c:pt idx="3501">
                  <c:v>0.91388346177945412</c:v>
                </c:pt>
                <c:pt idx="3502">
                  <c:v>0.91402953426659117</c:v>
                </c:pt>
                <c:pt idx="3503">
                  <c:v>0.9145025542307349</c:v>
                </c:pt>
                <c:pt idx="3504">
                  <c:v>0.91439075291885197</c:v>
                </c:pt>
                <c:pt idx="3505">
                  <c:v>0.91464872615484694</c:v>
                </c:pt>
                <c:pt idx="3506">
                  <c:v>0.91443425425875968</c:v>
                </c:pt>
                <c:pt idx="3507">
                  <c:v>0.91494036051673522</c:v>
                </c:pt>
                <c:pt idx="3508">
                  <c:v>0.91446927105177955</c:v>
                </c:pt>
                <c:pt idx="3509">
                  <c:v>0.91446873096739123</c:v>
                </c:pt>
                <c:pt idx="3510">
                  <c:v>0.91453795095336243</c:v>
                </c:pt>
                <c:pt idx="3511">
                  <c:v>0.91476081662617859</c:v>
                </c:pt>
                <c:pt idx="3512">
                  <c:v>0.91508635503548785</c:v>
                </c:pt>
                <c:pt idx="3513">
                  <c:v>0.9153781735307096</c:v>
                </c:pt>
                <c:pt idx="3514">
                  <c:v>0.91508603141620026</c:v>
                </c:pt>
                <c:pt idx="3515">
                  <c:v>0.91461498176256062</c:v>
                </c:pt>
                <c:pt idx="3516">
                  <c:v>0.91461476882759085</c:v>
                </c:pt>
                <c:pt idx="3517">
                  <c:v>0.91461482561033269</c:v>
                </c:pt>
                <c:pt idx="3518">
                  <c:v>0.91468372698509792</c:v>
                </c:pt>
                <c:pt idx="3519">
                  <c:v>0.91461518996481994</c:v>
                </c:pt>
                <c:pt idx="3520">
                  <c:v>0.91523138847429286</c:v>
                </c:pt>
                <c:pt idx="3521">
                  <c:v>0.9146841529566736</c:v>
                </c:pt>
                <c:pt idx="3522">
                  <c:v>0.91567010800747595</c:v>
                </c:pt>
                <c:pt idx="3523">
                  <c:v>0.91468240645156318</c:v>
                </c:pt>
                <c:pt idx="3524">
                  <c:v>0.9154479914423298</c:v>
                </c:pt>
                <c:pt idx="3525">
                  <c:v>0.91497550103780967</c:v>
                </c:pt>
                <c:pt idx="3526">
                  <c:v>0.91552247955204169</c:v>
                </c:pt>
                <c:pt idx="3527">
                  <c:v>0.91559307708415028</c:v>
                </c:pt>
                <c:pt idx="3528">
                  <c:v>0.91512459721183315</c:v>
                </c:pt>
                <c:pt idx="3529">
                  <c:v>0.91527154906248864</c:v>
                </c:pt>
                <c:pt idx="3530">
                  <c:v>0.91567078476112529</c:v>
                </c:pt>
                <c:pt idx="3531">
                  <c:v>0.915886048829331</c:v>
                </c:pt>
                <c:pt idx="3532">
                  <c:v>0.91527110633158615</c:v>
                </c:pt>
                <c:pt idx="3533">
                  <c:v>0.91610844551581294</c:v>
                </c:pt>
                <c:pt idx="3534">
                  <c:v>0.91527081902550989</c:v>
                </c:pt>
                <c:pt idx="3535">
                  <c:v>0.91564204567372187</c:v>
                </c:pt>
                <c:pt idx="3536">
                  <c:v>0.91581585382693786</c:v>
                </c:pt>
                <c:pt idx="3537">
                  <c:v>0.9154172725876929</c:v>
                </c:pt>
                <c:pt idx="3538">
                  <c:v>0.91596169822489837</c:v>
                </c:pt>
                <c:pt idx="3539">
                  <c:v>0.91603185148623678</c:v>
                </c:pt>
                <c:pt idx="3540">
                  <c:v>0.91596209863174904</c:v>
                </c:pt>
                <c:pt idx="3541">
                  <c:v>0.91549407579618003</c:v>
                </c:pt>
                <c:pt idx="3542">
                  <c:v>0.91625529370987591</c:v>
                </c:pt>
                <c:pt idx="3543">
                  <c:v>0.91571184373222969</c:v>
                </c:pt>
                <c:pt idx="3544">
                  <c:v>0.91632467795230443</c:v>
                </c:pt>
                <c:pt idx="3545">
                  <c:v>0.91617841356798435</c:v>
                </c:pt>
                <c:pt idx="3546">
                  <c:v>0.91654567838452483</c:v>
                </c:pt>
                <c:pt idx="3547">
                  <c:v>0.9159619915464946</c:v>
                </c:pt>
                <c:pt idx="3548">
                  <c:v>0.91571116330486979</c:v>
                </c:pt>
                <c:pt idx="3549">
                  <c:v>0.91571035616586149</c:v>
                </c:pt>
                <c:pt idx="3550">
                  <c:v>0.9158583500320131</c:v>
                </c:pt>
                <c:pt idx="3551">
                  <c:v>0.91632452465307968</c:v>
                </c:pt>
                <c:pt idx="3552">
                  <c:v>0.91600416954628916</c:v>
                </c:pt>
                <c:pt idx="3553">
                  <c:v>0.91654735089721995</c:v>
                </c:pt>
                <c:pt idx="3554">
                  <c:v>0.91608084854945515</c:v>
                </c:pt>
                <c:pt idx="3555">
                  <c:v>0.91608184416982152</c:v>
                </c:pt>
                <c:pt idx="3556">
                  <c:v>0.9166170602452246</c:v>
                </c:pt>
                <c:pt idx="3557">
                  <c:v>0.91622783865394242</c:v>
                </c:pt>
                <c:pt idx="3558">
                  <c:v>0.91669294374808674</c:v>
                </c:pt>
                <c:pt idx="3559">
                  <c:v>0.91629869958227994</c:v>
                </c:pt>
                <c:pt idx="3560">
                  <c:v>0.91630005372328871</c:v>
                </c:pt>
                <c:pt idx="3561">
                  <c:v>0.91629904979451304</c:v>
                </c:pt>
                <c:pt idx="3562">
                  <c:v>0.9162989237183784</c:v>
                </c:pt>
                <c:pt idx="3563">
                  <c:v>0.91622762856977502</c:v>
                </c:pt>
                <c:pt idx="3564">
                  <c:v>0.91661679610806346</c:v>
                </c:pt>
                <c:pt idx="3565">
                  <c:v>0.91690943311722672</c:v>
                </c:pt>
                <c:pt idx="3566">
                  <c:v>0.91659269419800182</c:v>
                </c:pt>
                <c:pt idx="3567">
                  <c:v>0.91666999766651125</c:v>
                </c:pt>
                <c:pt idx="3568">
                  <c:v>0.91681690975823682</c:v>
                </c:pt>
                <c:pt idx="3569">
                  <c:v>0.91674079563463251</c:v>
                </c:pt>
                <c:pt idx="3570">
                  <c:v>0.91713248944903236</c:v>
                </c:pt>
                <c:pt idx="3571">
                  <c:v>0.91727973321856038</c:v>
                </c:pt>
                <c:pt idx="3572">
                  <c:v>0.91720368873867586</c:v>
                </c:pt>
                <c:pt idx="3573">
                  <c:v>0.91720430659693086</c:v>
                </c:pt>
                <c:pt idx="3574">
                  <c:v>0.91742643801080381</c:v>
                </c:pt>
                <c:pt idx="3575">
                  <c:v>0.91681577630030708</c:v>
                </c:pt>
                <c:pt idx="3576">
                  <c:v>0.91727864662318015</c:v>
                </c:pt>
                <c:pt idx="3577">
                  <c:v>0.91727861439330927</c:v>
                </c:pt>
                <c:pt idx="3578">
                  <c:v>0.91720355502211703</c:v>
                </c:pt>
                <c:pt idx="3579">
                  <c:v>0.91674101893233806</c:v>
                </c:pt>
                <c:pt idx="3580">
                  <c:v>0.91713173801553216</c:v>
                </c:pt>
                <c:pt idx="3581">
                  <c:v>0.91696347054429128</c:v>
                </c:pt>
                <c:pt idx="3582">
                  <c:v>0.91674027925503254</c:v>
                </c:pt>
                <c:pt idx="3583">
                  <c:v>0.91703480874198562</c:v>
                </c:pt>
                <c:pt idx="3584">
                  <c:v>0.9168876225585374</c:v>
                </c:pt>
                <c:pt idx="3585">
                  <c:v>0.91718207032800758</c:v>
                </c:pt>
                <c:pt idx="3586">
                  <c:v>0.91703592708233705</c:v>
                </c:pt>
                <c:pt idx="3587">
                  <c:v>0.91696412471219202</c:v>
                </c:pt>
                <c:pt idx="3588">
                  <c:v>0.91778999875265455</c:v>
                </c:pt>
                <c:pt idx="3589">
                  <c:v>0.91732927762744143</c:v>
                </c:pt>
                <c:pt idx="3590">
                  <c:v>0.91779076951045191</c:v>
                </c:pt>
                <c:pt idx="3591">
                  <c:v>0.91764280474067084</c:v>
                </c:pt>
                <c:pt idx="3592">
                  <c:v>0.91779048506545946</c:v>
                </c:pt>
                <c:pt idx="3593">
                  <c:v>0.91740643112564935</c:v>
                </c:pt>
                <c:pt idx="3594">
                  <c:v>0.91808451108003031</c:v>
                </c:pt>
                <c:pt idx="3595">
                  <c:v>0.91747724931943342</c:v>
                </c:pt>
                <c:pt idx="3596">
                  <c:v>0.91808398480935693</c:v>
                </c:pt>
                <c:pt idx="3597">
                  <c:v>0.91793634067617513</c:v>
                </c:pt>
                <c:pt idx="3598">
                  <c:v>0.91762461141761376</c:v>
                </c:pt>
                <c:pt idx="3599">
                  <c:v>0.91747576532401931</c:v>
                </c:pt>
                <c:pt idx="3600">
                  <c:v>0.91777167538655147</c:v>
                </c:pt>
                <c:pt idx="3601">
                  <c:v>0.91754929081952508</c:v>
                </c:pt>
                <c:pt idx="3602">
                  <c:v>0.91808471243434542</c:v>
                </c:pt>
                <c:pt idx="3603">
                  <c:v>0.91801300875313119</c:v>
                </c:pt>
                <c:pt idx="3604">
                  <c:v>0.91808562767132218</c:v>
                </c:pt>
                <c:pt idx="3605">
                  <c:v>0.91793656978275739</c:v>
                </c:pt>
                <c:pt idx="3606">
                  <c:v>0.91769997477915932</c:v>
                </c:pt>
                <c:pt idx="3607">
                  <c:v>0.91793759616776893</c:v>
                </c:pt>
                <c:pt idx="3608">
                  <c:v>0.91801161783079588</c:v>
                </c:pt>
                <c:pt idx="3609">
                  <c:v>0.91815911555522256</c:v>
                </c:pt>
                <c:pt idx="3610">
                  <c:v>0.91770025140458777</c:v>
                </c:pt>
                <c:pt idx="3611">
                  <c:v>0.91823204885324383</c:v>
                </c:pt>
                <c:pt idx="3612">
                  <c:v>0.91784349962326317</c:v>
                </c:pt>
                <c:pt idx="3613">
                  <c:v>0.91845465228761347</c:v>
                </c:pt>
                <c:pt idx="3614">
                  <c:v>0.91823018409575263</c:v>
                </c:pt>
                <c:pt idx="3615">
                  <c:v>0.91845424663314257</c:v>
                </c:pt>
                <c:pt idx="3616">
                  <c:v>0.91799410008934357</c:v>
                </c:pt>
                <c:pt idx="3617">
                  <c:v>0.9185260757725322</c:v>
                </c:pt>
                <c:pt idx="3618">
                  <c:v>0.91806675874982402</c:v>
                </c:pt>
                <c:pt idx="3619">
                  <c:v>0.91852542385843805</c:v>
                </c:pt>
                <c:pt idx="3620">
                  <c:v>0.91814197940091469</c:v>
                </c:pt>
                <c:pt idx="3621">
                  <c:v>0.91881975452200393</c:v>
                </c:pt>
                <c:pt idx="3622">
                  <c:v>0.91821408246615133</c:v>
                </c:pt>
                <c:pt idx="3623">
                  <c:v>0.91896822333008166</c:v>
                </c:pt>
                <c:pt idx="3624">
                  <c:v>0.91860040058015469</c:v>
                </c:pt>
                <c:pt idx="3625">
                  <c:v>0.91843768523165237</c:v>
                </c:pt>
                <c:pt idx="3626">
                  <c:v>0.91836306037314397</c:v>
                </c:pt>
                <c:pt idx="3627">
                  <c:v>0.91851078128678998</c:v>
                </c:pt>
                <c:pt idx="3628">
                  <c:v>0.91896740588438464</c:v>
                </c:pt>
                <c:pt idx="3629">
                  <c:v>0.91858548026008535</c:v>
                </c:pt>
                <c:pt idx="3630">
                  <c:v>0.9184377035566611</c:v>
                </c:pt>
                <c:pt idx="3631">
                  <c:v>0.91918846444066471</c:v>
                </c:pt>
                <c:pt idx="3632">
                  <c:v>0.91889366837361197</c:v>
                </c:pt>
                <c:pt idx="3633">
                  <c:v>0.91926145586473784</c:v>
                </c:pt>
                <c:pt idx="3634">
                  <c:v>0.91889152018298148</c:v>
                </c:pt>
                <c:pt idx="3635">
                  <c:v>0.91880669521927594</c:v>
                </c:pt>
                <c:pt idx="3636">
                  <c:v>0.91850963117738216</c:v>
                </c:pt>
                <c:pt idx="3637">
                  <c:v>0.91895291556929481</c:v>
                </c:pt>
                <c:pt idx="3638">
                  <c:v>0.91865851783979946</c:v>
                </c:pt>
                <c:pt idx="3639">
                  <c:v>0.91880637986657887</c:v>
                </c:pt>
                <c:pt idx="3640">
                  <c:v>0.91911321184461658</c:v>
                </c:pt>
                <c:pt idx="3641">
                  <c:v>0.91940821096382996</c:v>
                </c:pt>
                <c:pt idx="3642">
                  <c:v>0.91904206356079132</c:v>
                </c:pt>
                <c:pt idx="3643">
                  <c:v>0.91880683232853855</c:v>
                </c:pt>
                <c:pt idx="3644">
                  <c:v>0.9188817138630021</c:v>
                </c:pt>
                <c:pt idx="3645">
                  <c:v>0.91880608736378999</c:v>
                </c:pt>
                <c:pt idx="3646">
                  <c:v>0.91940830596859169</c:v>
                </c:pt>
                <c:pt idx="3647">
                  <c:v>0.91895515673816397</c:v>
                </c:pt>
                <c:pt idx="3648">
                  <c:v>0.91926025545063572</c:v>
                </c:pt>
                <c:pt idx="3649">
                  <c:v>0.91903012384003491</c:v>
                </c:pt>
                <c:pt idx="3650">
                  <c:v>0.91895437165556459</c:v>
                </c:pt>
                <c:pt idx="3651">
                  <c:v>0.91940788975594101</c:v>
                </c:pt>
                <c:pt idx="3652">
                  <c:v>0.91940795309286827</c:v>
                </c:pt>
                <c:pt idx="3653">
                  <c:v>0.91880685518004657</c:v>
                </c:pt>
                <c:pt idx="3654">
                  <c:v>0.91895454966953627</c:v>
                </c:pt>
                <c:pt idx="3655">
                  <c:v>0.91895478245610274</c:v>
                </c:pt>
                <c:pt idx="3656">
                  <c:v>0.91895454510508334</c:v>
                </c:pt>
                <c:pt idx="3657">
                  <c:v>0.91910261143534633</c:v>
                </c:pt>
                <c:pt idx="3658">
                  <c:v>0.9189547459406332</c:v>
                </c:pt>
                <c:pt idx="3659">
                  <c:v>0.91902895705340915</c:v>
                </c:pt>
                <c:pt idx="3660">
                  <c:v>0.91939806323701756</c:v>
                </c:pt>
                <c:pt idx="3661">
                  <c:v>0.91962956020676867</c:v>
                </c:pt>
                <c:pt idx="3662">
                  <c:v>0.91985094967916137</c:v>
                </c:pt>
                <c:pt idx="3663">
                  <c:v>0.91939818145557184</c:v>
                </c:pt>
                <c:pt idx="3664">
                  <c:v>0.91985104882228341</c:v>
                </c:pt>
                <c:pt idx="3665">
                  <c:v>0.91970299535710065</c:v>
                </c:pt>
                <c:pt idx="3666">
                  <c:v>0.919694420950675</c:v>
                </c:pt>
                <c:pt idx="3667">
                  <c:v>0.91992372752377138</c:v>
                </c:pt>
                <c:pt idx="3668">
                  <c:v>0.9198516211446961</c:v>
                </c:pt>
                <c:pt idx="3669">
                  <c:v>0.91970404673227857</c:v>
                </c:pt>
                <c:pt idx="3670">
                  <c:v>0.91977753646843552</c:v>
                </c:pt>
                <c:pt idx="3671">
                  <c:v>0.91939875435698437</c:v>
                </c:pt>
                <c:pt idx="3672">
                  <c:v>0.91977863135665427</c:v>
                </c:pt>
                <c:pt idx="3673">
                  <c:v>0.91977702731483324</c:v>
                </c:pt>
                <c:pt idx="3674">
                  <c:v>0.91932439972692437</c:v>
                </c:pt>
                <c:pt idx="3675">
                  <c:v>0.91962886344721095</c:v>
                </c:pt>
                <c:pt idx="3676">
                  <c:v>0.91970387526485187</c:v>
                </c:pt>
                <c:pt idx="3677">
                  <c:v>0.91970360001329765</c:v>
                </c:pt>
                <c:pt idx="3678">
                  <c:v>0.91939920903605565</c:v>
                </c:pt>
                <c:pt idx="3679">
                  <c:v>0.91962909023711059</c:v>
                </c:pt>
                <c:pt idx="3680">
                  <c:v>0.9193240984808263</c:v>
                </c:pt>
                <c:pt idx="3681">
                  <c:v>0.91947277878232225</c:v>
                </c:pt>
                <c:pt idx="3682">
                  <c:v>0.91954621830601135</c:v>
                </c:pt>
                <c:pt idx="3683">
                  <c:v>0.91984227262302309</c:v>
                </c:pt>
                <c:pt idx="3684">
                  <c:v>0.9200724655059398</c:v>
                </c:pt>
                <c:pt idx="3685">
                  <c:v>0.9199908695460719</c:v>
                </c:pt>
                <c:pt idx="3686">
                  <c:v>0.92029375569584815</c:v>
                </c:pt>
                <c:pt idx="3687">
                  <c:v>0.91998972061331574</c:v>
                </c:pt>
                <c:pt idx="3688">
                  <c:v>0.91999086502276572</c:v>
                </c:pt>
                <c:pt idx="3689">
                  <c:v>0.92051406837184324</c:v>
                </c:pt>
                <c:pt idx="3690">
                  <c:v>0.92058978247156475</c:v>
                </c:pt>
                <c:pt idx="3691">
                  <c:v>0.92014640312126006</c:v>
                </c:pt>
                <c:pt idx="3692">
                  <c:v>0.91969434838913589</c:v>
                </c:pt>
                <c:pt idx="3693">
                  <c:v>0.92051497712633801</c:v>
                </c:pt>
                <c:pt idx="3694">
                  <c:v>0.92029488241611357</c:v>
                </c:pt>
                <c:pt idx="3695">
                  <c:v>0.92044090524081568</c:v>
                </c:pt>
                <c:pt idx="3696">
                  <c:v>0.92044107111788376</c:v>
                </c:pt>
                <c:pt idx="3697">
                  <c:v>0.9207366382528942</c:v>
                </c:pt>
                <c:pt idx="3698">
                  <c:v>0.91999029055959669</c:v>
                </c:pt>
                <c:pt idx="3699">
                  <c:v>0.92081150860600924</c:v>
                </c:pt>
                <c:pt idx="3700">
                  <c:v>0.92058941981594256</c:v>
                </c:pt>
                <c:pt idx="3701">
                  <c:v>0.92043666674998781</c:v>
                </c:pt>
                <c:pt idx="3702">
                  <c:v>0.92051413999840859</c:v>
                </c:pt>
                <c:pt idx="3703">
                  <c:v>0.92036190480500935</c:v>
                </c:pt>
                <c:pt idx="3704">
                  <c:v>0.92066177538671756</c:v>
                </c:pt>
                <c:pt idx="3705">
                  <c:v>0.92132943597808115</c:v>
                </c:pt>
                <c:pt idx="3706">
                  <c:v>0.92073675451010317</c:v>
                </c:pt>
                <c:pt idx="3707">
                  <c:v>0.92073661142426955</c:v>
                </c:pt>
                <c:pt idx="3708">
                  <c:v>0.92028751375041362</c:v>
                </c:pt>
                <c:pt idx="3709">
                  <c:v>0.92088507548883713</c:v>
                </c:pt>
                <c:pt idx="3710">
                  <c:v>0.92028813633390805</c:v>
                </c:pt>
                <c:pt idx="3711">
                  <c:v>0.9205103159166782</c:v>
                </c:pt>
                <c:pt idx="3712">
                  <c:v>0.92088400821861671</c:v>
                </c:pt>
                <c:pt idx="3713">
                  <c:v>0.9206574445439718</c:v>
                </c:pt>
                <c:pt idx="3714">
                  <c:v>0.92043625674538809</c:v>
                </c:pt>
                <c:pt idx="3715">
                  <c:v>0.92081037782050823</c:v>
                </c:pt>
                <c:pt idx="3716">
                  <c:v>0.9208111189843029</c:v>
                </c:pt>
                <c:pt idx="3717">
                  <c:v>0.92043674784940321</c:v>
                </c:pt>
                <c:pt idx="3718">
                  <c:v>0.92088426275792801</c:v>
                </c:pt>
                <c:pt idx="3719">
                  <c:v>0.92095930603253728</c:v>
                </c:pt>
                <c:pt idx="3720">
                  <c:v>0.92095726380905596</c:v>
                </c:pt>
                <c:pt idx="3721">
                  <c:v>0.92088411092761713</c:v>
                </c:pt>
                <c:pt idx="3722">
                  <c:v>0.92095752689491595</c:v>
                </c:pt>
                <c:pt idx="3723">
                  <c:v>0.9206588913167042</c:v>
                </c:pt>
                <c:pt idx="3724">
                  <c:v>0.92065854984614848</c:v>
                </c:pt>
                <c:pt idx="3725">
                  <c:v>0.92050913268069756</c:v>
                </c:pt>
                <c:pt idx="3726">
                  <c:v>0.92095738866353483</c:v>
                </c:pt>
                <c:pt idx="3727">
                  <c:v>0.92103163191009618</c:v>
                </c:pt>
                <c:pt idx="3728">
                  <c:v>0.92102909891253082</c:v>
                </c:pt>
                <c:pt idx="3729">
                  <c:v>0.92073242304953906</c:v>
                </c:pt>
                <c:pt idx="3730">
                  <c:v>0.92140188327436257</c:v>
                </c:pt>
                <c:pt idx="3731">
                  <c:v>0.92125266981565013</c:v>
                </c:pt>
                <c:pt idx="3732">
                  <c:v>0.92169703085713395</c:v>
                </c:pt>
                <c:pt idx="3733">
                  <c:v>0.92140157681682588</c:v>
                </c:pt>
                <c:pt idx="3734">
                  <c:v>0.92140114644277438</c:v>
                </c:pt>
                <c:pt idx="3735">
                  <c:v>0.92132896282343846</c:v>
                </c:pt>
                <c:pt idx="3736">
                  <c:v>0.92110371029105853</c:v>
                </c:pt>
                <c:pt idx="3737">
                  <c:v>0.9210287051426268</c:v>
                </c:pt>
                <c:pt idx="3738">
                  <c:v>0.92162242579076559</c:v>
                </c:pt>
                <c:pt idx="3739">
                  <c:v>0.92095473625822588</c:v>
                </c:pt>
                <c:pt idx="3740">
                  <c:v>0.92140109714038165</c:v>
                </c:pt>
                <c:pt idx="3741">
                  <c:v>0.92132871374084491</c:v>
                </c:pt>
                <c:pt idx="3742">
                  <c:v>0.92140119485262384</c:v>
                </c:pt>
                <c:pt idx="3743">
                  <c:v>0.92132856251152118</c:v>
                </c:pt>
                <c:pt idx="3744">
                  <c:v>0.9208824128019597</c:v>
                </c:pt>
                <c:pt idx="3745">
                  <c:v>0.92103072110279671</c:v>
                </c:pt>
                <c:pt idx="3746">
                  <c:v>0.92147608856256702</c:v>
                </c:pt>
                <c:pt idx="3747">
                  <c:v>0.92154905141563737</c:v>
                </c:pt>
                <c:pt idx="3748">
                  <c:v>0.92177264266618164</c:v>
                </c:pt>
                <c:pt idx="3749">
                  <c:v>0.92155021796340353</c:v>
                </c:pt>
                <c:pt idx="3750">
                  <c:v>0.92177333821637797</c:v>
                </c:pt>
                <c:pt idx="3751">
                  <c:v>0.92169714159995075</c:v>
                </c:pt>
                <c:pt idx="3752">
                  <c:v>0.92199412156315752</c:v>
                </c:pt>
                <c:pt idx="3753">
                  <c:v>0.92140046352979732</c:v>
                </c:pt>
                <c:pt idx="3754">
                  <c:v>0.92191791949658741</c:v>
                </c:pt>
                <c:pt idx="3755">
                  <c:v>0.92169763738655464</c:v>
                </c:pt>
                <c:pt idx="3756">
                  <c:v>0.92177042742878734</c:v>
                </c:pt>
                <c:pt idx="3757">
                  <c:v>0.92191977793127722</c:v>
                </c:pt>
                <c:pt idx="3758">
                  <c:v>0.92117837533141167</c:v>
                </c:pt>
                <c:pt idx="3759">
                  <c:v>0.92206497922007413</c:v>
                </c:pt>
                <c:pt idx="3760">
                  <c:v>0.92110383112471961</c:v>
                </c:pt>
                <c:pt idx="3761">
                  <c:v>0.92206827577303641</c:v>
                </c:pt>
                <c:pt idx="3762">
                  <c:v>0.9216257206084798</c:v>
                </c:pt>
                <c:pt idx="3763">
                  <c:v>0.92228981936801202</c:v>
                </c:pt>
                <c:pt idx="3764">
                  <c:v>0.92199285803820086</c:v>
                </c:pt>
                <c:pt idx="3765">
                  <c:v>0.92177103284472939</c:v>
                </c:pt>
                <c:pt idx="3766">
                  <c:v>0.92191961422500346</c:v>
                </c:pt>
                <c:pt idx="3767">
                  <c:v>0.92199293756169953</c:v>
                </c:pt>
                <c:pt idx="3768">
                  <c:v>0.92206637766325994</c:v>
                </c:pt>
                <c:pt idx="3769">
                  <c:v>0.92206522185500117</c:v>
                </c:pt>
                <c:pt idx="3770">
                  <c:v>0.92191726130695173</c:v>
                </c:pt>
                <c:pt idx="3771">
                  <c:v>0.92184612382812003</c:v>
                </c:pt>
                <c:pt idx="3772">
                  <c:v>0.9219169520873316</c:v>
                </c:pt>
                <c:pt idx="3773">
                  <c:v>0.92191797250476915</c:v>
                </c:pt>
                <c:pt idx="3774">
                  <c:v>0.92154826187351524</c:v>
                </c:pt>
                <c:pt idx="3775">
                  <c:v>0.9210275909360125</c:v>
                </c:pt>
                <c:pt idx="3776">
                  <c:v>0.92184555758597941</c:v>
                </c:pt>
                <c:pt idx="3777">
                  <c:v>0.92147371117406629</c:v>
                </c:pt>
                <c:pt idx="3778">
                  <c:v>0.92199369744648063</c:v>
                </c:pt>
                <c:pt idx="3779">
                  <c:v>0.92191832147388497</c:v>
                </c:pt>
                <c:pt idx="3780">
                  <c:v>0.92162088445207757</c:v>
                </c:pt>
                <c:pt idx="3781">
                  <c:v>0.92147370671710105</c:v>
                </c:pt>
                <c:pt idx="3782">
                  <c:v>0.92214164632278328</c:v>
                </c:pt>
                <c:pt idx="3783">
                  <c:v>0.9216252837125517</c:v>
                </c:pt>
                <c:pt idx="3784">
                  <c:v>0.92236549115770694</c:v>
                </c:pt>
                <c:pt idx="3785">
                  <c:v>0.92162327179345938</c:v>
                </c:pt>
                <c:pt idx="3786">
                  <c:v>0.92192080162789669</c:v>
                </c:pt>
                <c:pt idx="3787">
                  <c:v>0.92214187574766515</c:v>
                </c:pt>
                <c:pt idx="3788">
                  <c:v>0.92184634541736232</c:v>
                </c:pt>
                <c:pt idx="3789">
                  <c:v>0.92199302592099297</c:v>
                </c:pt>
                <c:pt idx="3790">
                  <c:v>0.92214152278586836</c:v>
                </c:pt>
                <c:pt idx="3791">
                  <c:v>0.92221321220414842</c:v>
                </c:pt>
                <c:pt idx="3792">
                  <c:v>0.92199379022231343</c:v>
                </c:pt>
                <c:pt idx="3793">
                  <c:v>0.92214093598131464</c:v>
                </c:pt>
                <c:pt idx="3794">
                  <c:v>0.92236528404224183</c:v>
                </c:pt>
                <c:pt idx="3795">
                  <c:v>0.92236106525609451</c:v>
                </c:pt>
                <c:pt idx="3796">
                  <c:v>0.92214170367910342</c:v>
                </c:pt>
                <c:pt idx="3797">
                  <c:v>0.92214193751572093</c:v>
                </c:pt>
                <c:pt idx="3798">
                  <c:v>0.92221365717328874</c:v>
                </c:pt>
                <c:pt idx="3799">
                  <c:v>0.92243859431526676</c:v>
                </c:pt>
                <c:pt idx="3800">
                  <c:v>0.92229011457808752</c:v>
                </c:pt>
                <c:pt idx="3801">
                  <c:v>0.92243891112769838</c:v>
                </c:pt>
                <c:pt idx="3802">
                  <c:v>0.92228694474452566</c:v>
                </c:pt>
                <c:pt idx="3803">
                  <c:v>0.92236171202081996</c:v>
                </c:pt>
                <c:pt idx="3804">
                  <c:v>0.92236234997773348</c:v>
                </c:pt>
                <c:pt idx="3805">
                  <c:v>0.92243845350908915</c:v>
                </c:pt>
                <c:pt idx="3806">
                  <c:v>0.92236199360281779</c:v>
                </c:pt>
                <c:pt idx="3807">
                  <c:v>0.922585415849424</c:v>
                </c:pt>
                <c:pt idx="3808">
                  <c:v>0.92229040978640064</c:v>
                </c:pt>
                <c:pt idx="3809">
                  <c:v>0.92250997690923187</c:v>
                </c:pt>
                <c:pt idx="3810">
                  <c:v>0.92265688908577725</c:v>
                </c:pt>
                <c:pt idx="3811">
                  <c:v>0.9225148510382335</c:v>
                </c:pt>
                <c:pt idx="3812">
                  <c:v>0.92265903040617625</c:v>
                </c:pt>
                <c:pt idx="3813">
                  <c:v>0.9225862463867065</c:v>
                </c:pt>
                <c:pt idx="3814">
                  <c:v>0.92236186601117376</c:v>
                </c:pt>
                <c:pt idx="3815">
                  <c:v>0.92273447424045851</c:v>
                </c:pt>
                <c:pt idx="3816">
                  <c:v>0.92265850386060744</c:v>
                </c:pt>
                <c:pt idx="3817">
                  <c:v>0.92251055689122186</c:v>
                </c:pt>
                <c:pt idx="3818">
                  <c:v>0.92310035928837286</c:v>
                </c:pt>
                <c:pt idx="3819">
                  <c:v>0.9223614084384314</c:v>
                </c:pt>
                <c:pt idx="3820">
                  <c:v>0.92280605629901102</c:v>
                </c:pt>
                <c:pt idx="3821">
                  <c:v>0.92258482259994312</c:v>
                </c:pt>
                <c:pt idx="3822">
                  <c:v>0.92244270609942702</c:v>
                </c:pt>
                <c:pt idx="3823">
                  <c:v>0.92258545100472478</c:v>
                </c:pt>
                <c:pt idx="3824">
                  <c:v>0.92295854549147971</c:v>
                </c:pt>
                <c:pt idx="3825">
                  <c:v>0.92229380277753104</c:v>
                </c:pt>
                <c:pt idx="3826">
                  <c:v>0.92236947294104132</c:v>
                </c:pt>
                <c:pt idx="3827">
                  <c:v>0.92265733227652935</c:v>
                </c:pt>
                <c:pt idx="3828">
                  <c:v>0.92273298214741772</c:v>
                </c:pt>
                <c:pt idx="3829">
                  <c:v>0.92288202236723638</c:v>
                </c:pt>
                <c:pt idx="3830">
                  <c:v>0.92303108644147391</c:v>
                </c:pt>
                <c:pt idx="3831">
                  <c:v>0.92244250269362094</c:v>
                </c:pt>
                <c:pt idx="3832">
                  <c:v>0.92280911032152535</c:v>
                </c:pt>
                <c:pt idx="3833">
                  <c:v>0.92340445042480979</c:v>
                </c:pt>
                <c:pt idx="3834">
                  <c:v>0.92318044109036124</c:v>
                </c:pt>
                <c:pt idx="3835">
                  <c:v>0.9228176189816828</c:v>
                </c:pt>
                <c:pt idx="3836">
                  <c:v>0.92274143766137851</c:v>
                </c:pt>
                <c:pt idx="3837">
                  <c:v>0.92332883266679289</c:v>
                </c:pt>
                <c:pt idx="3838">
                  <c:v>0.92281669278103806</c:v>
                </c:pt>
                <c:pt idx="3839">
                  <c:v>0.92281719557783748</c:v>
                </c:pt>
                <c:pt idx="3840">
                  <c:v>0.92332696452888707</c:v>
                </c:pt>
                <c:pt idx="3841">
                  <c:v>0.92325530011001888</c:v>
                </c:pt>
                <c:pt idx="3842">
                  <c:v>0.9231788807483714</c:v>
                </c:pt>
                <c:pt idx="3843">
                  <c:v>0.92317914299419512</c:v>
                </c:pt>
                <c:pt idx="3844">
                  <c:v>0.9233280819283548</c:v>
                </c:pt>
                <c:pt idx="3845">
                  <c:v>0.92325603448048066</c:v>
                </c:pt>
                <c:pt idx="3846">
                  <c:v>0.92355409611509898</c:v>
                </c:pt>
                <c:pt idx="3847">
                  <c:v>0.92310676955824378</c:v>
                </c:pt>
                <c:pt idx="3848">
                  <c:v>0.92325553615886824</c:v>
                </c:pt>
                <c:pt idx="3849">
                  <c:v>0.92274058654888569</c:v>
                </c:pt>
                <c:pt idx="3850">
                  <c:v>0.92355350324862662</c:v>
                </c:pt>
                <c:pt idx="3851">
                  <c:v>0.92318370578068187</c:v>
                </c:pt>
                <c:pt idx="3852">
                  <c:v>0.92281687802256207</c:v>
                </c:pt>
                <c:pt idx="3853">
                  <c:v>0.92310662073293714</c:v>
                </c:pt>
                <c:pt idx="3854">
                  <c:v>0.92347682322654923</c:v>
                </c:pt>
                <c:pt idx="3855">
                  <c:v>0.92340429327348073</c:v>
                </c:pt>
                <c:pt idx="3856">
                  <c:v>0.92355412227080691</c:v>
                </c:pt>
                <c:pt idx="3857">
                  <c:v>0.92311601045404124</c:v>
                </c:pt>
                <c:pt idx="3858">
                  <c:v>0.92303944286369366</c:v>
                </c:pt>
                <c:pt idx="3859">
                  <c:v>0.92341388912153222</c:v>
                </c:pt>
                <c:pt idx="3860">
                  <c:v>0.92370235906659603</c:v>
                </c:pt>
                <c:pt idx="3861">
                  <c:v>0.9235645079652901</c:v>
                </c:pt>
                <c:pt idx="3862">
                  <c:v>0.92370189325189234</c:v>
                </c:pt>
                <c:pt idx="3863">
                  <c:v>0.92341389350811443</c:v>
                </c:pt>
                <c:pt idx="3864">
                  <c:v>0.92326504151880329</c:v>
                </c:pt>
                <c:pt idx="3865">
                  <c:v>0.92385033199858746</c:v>
                </c:pt>
                <c:pt idx="3866">
                  <c:v>0.92341395053364683</c:v>
                </c:pt>
                <c:pt idx="3867">
                  <c:v>0.9237794621946267</c:v>
                </c:pt>
                <c:pt idx="3868">
                  <c:v>0.92385070588349394</c:v>
                </c:pt>
                <c:pt idx="3869">
                  <c:v>0.92377969730181908</c:v>
                </c:pt>
                <c:pt idx="3870">
                  <c:v>0.92348569454923579</c:v>
                </c:pt>
                <c:pt idx="3871">
                  <c:v>0.92326382477394919</c:v>
                </c:pt>
                <c:pt idx="3872">
                  <c:v>0.92356406115429268</c:v>
                </c:pt>
                <c:pt idx="3873">
                  <c:v>0.92377988016218415</c:v>
                </c:pt>
                <c:pt idx="3874">
                  <c:v>0.92407662255210221</c:v>
                </c:pt>
                <c:pt idx="3875">
                  <c:v>0.92341374875069482</c:v>
                </c:pt>
                <c:pt idx="3876">
                  <c:v>0.92356274259996163</c:v>
                </c:pt>
                <c:pt idx="3877">
                  <c:v>0.92356356177245658</c:v>
                </c:pt>
                <c:pt idx="3878">
                  <c:v>0.9235628477351685</c:v>
                </c:pt>
                <c:pt idx="3879">
                  <c:v>0.92384967551930419</c:v>
                </c:pt>
                <c:pt idx="3880">
                  <c:v>0.92392174560824947</c:v>
                </c:pt>
                <c:pt idx="3881">
                  <c:v>0.92370171911441146</c:v>
                </c:pt>
                <c:pt idx="3882">
                  <c:v>0.92399899751791925</c:v>
                </c:pt>
                <c:pt idx="3883">
                  <c:v>0.92407622308667581</c:v>
                </c:pt>
                <c:pt idx="3884">
                  <c:v>0.92414960598202711</c:v>
                </c:pt>
                <c:pt idx="3885">
                  <c:v>0.92421986504823683</c:v>
                </c:pt>
                <c:pt idx="3886">
                  <c:v>0.92428268540511682</c:v>
                </c:pt>
                <c:pt idx="3887">
                  <c:v>0.92421895157835954</c:v>
                </c:pt>
                <c:pt idx="3888">
                  <c:v>0.92399842442572322</c:v>
                </c:pt>
                <c:pt idx="3889">
                  <c:v>0.92386280959069178</c:v>
                </c:pt>
                <c:pt idx="3890">
                  <c:v>0.92414786308980368</c:v>
                </c:pt>
                <c:pt idx="3891">
                  <c:v>0.92414792812421998</c:v>
                </c:pt>
                <c:pt idx="3892">
                  <c:v>0.92400072977824765</c:v>
                </c:pt>
                <c:pt idx="3893">
                  <c:v>0.92371283143092831</c:v>
                </c:pt>
                <c:pt idx="3894">
                  <c:v>0.92414744686747663</c:v>
                </c:pt>
                <c:pt idx="3895">
                  <c:v>0.92399976163033593</c:v>
                </c:pt>
                <c:pt idx="3896">
                  <c:v>0.92399962704322514</c:v>
                </c:pt>
                <c:pt idx="3897">
                  <c:v>0.92407066046689657</c:v>
                </c:pt>
                <c:pt idx="3898">
                  <c:v>0.92407719135046273</c:v>
                </c:pt>
                <c:pt idx="3899">
                  <c:v>0.92349142912848181</c:v>
                </c:pt>
                <c:pt idx="3900">
                  <c:v>0.92422614553227678</c:v>
                </c:pt>
                <c:pt idx="3901">
                  <c:v>0.9242209516653499</c:v>
                </c:pt>
                <c:pt idx="3902">
                  <c:v>0.92444553477879943</c:v>
                </c:pt>
                <c:pt idx="3903">
                  <c:v>0.92414915509053852</c:v>
                </c:pt>
                <c:pt idx="3904">
                  <c:v>0.92429726149528291</c:v>
                </c:pt>
                <c:pt idx="3905">
                  <c:v>0.9237903630731682</c:v>
                </c:pt>
                <c:pt idx="3906">
                  <c:v>0.92429792392444499</c:v>
                </c:pt>
                <c:pt idx="3907">
                  <c:v>0.92429666400238808</c:v>
                </c:pt>
                <c:pt idx="3908">
                  <c:v>0.92401230693987768</c:v>
                </c:pt>
                <c:pt idx="3909">
                  <c:v>0.92437486208826614</c:v>
                </c:pt>
                <c:pt idx="3910">
                  <c:v>0.92429723118784968</c:v>
                </c:pt>
                <c:pt idx="3911">
                  <c:v>0.92437513055076559</c:v>
                </c:pt>
                <c:pt idx="3912">
                  <c:v>0.92401093708363391</c:v>
                </c:pt>
                <c:pt idx="3913">
                  <c:v>0.92474430058535539</c:v>
                </c:pt>
                <c:pt idx="3914">
                  <c:v>0.92444579852585684</c:v>
                </c:pt>
                <c:pt idx="3915">
                  <c:v>0.92416129082788012</c:v>
                </c:pt>
                <c:pt idx="3916">
                  <c:v>0.92408943524121956</c:v>
                </c:pt>
                <c:pt idx="3917">
                  <c:v>0.92452419406555619</c:v>
                </c:pt>
                <c:pt idx="3918">
                  <c:v>0.92394051479891692</c:v>
                </c:pt>
                <c:pt idx="3919">
                  <c:v>0.92444394794238438</c:v>
                </c:pt>
                <c:pt idx="3920">
                  <c:v>0.9245959131514212</c:v>
                </c:pt>
                <c:pt idx="3921">
                  <c:v>0.92459453580200968</c:v>
                </c:pt>
                <c:pt idx="3922">
                  <c:v>0.92393911233446457</c:v>
                </c:pt>
                <c:pt idx="3923">
                  <c:v>0.92444590229479651</c:v>
                </c:pt>
                <c:pt idx="3924">
                  <c:v>0.92459479918534171</c:v>
                </c:pt>
                <c:pt idx="3925">
                  <c:v>0.92444640384153542</c:v>
                </c:pt>
                <c:pt idx="3926">
                  <c:v>0.92467361664950443</c:v>
                </c:pt>
                <c:pt idx="3927">
                  <c:v>0.92409037328514076</c:v>
                </c:pt>
                <c:pt idx="3928">
                  <c:v>0.92431001157229731</c:v>
                </c:pt>
                <c:pt idx="3929">
                  <c:v>0.92393845259420859</c:v>
                </c:pt>
                <c:pt idx="3930">
                  <c:v>0.9245957793041415</c:v>
                </c:pt>
                <c:pt idx="3931">
                  <c:v>0.92459533026539764</c:v>
                </c:pt>
                <c:pt idx="3932">
                  <c:v>0.92489433099537577</c:v>
                </c:pt>
                <c:pt idx="3933">
                  <c:v>0.92504248917353382</c:v>
                </c:pt>
                <c:pt idx="3934">
                  <c:v>0.92467307257064979</c:v>
                </c:pt>
                <c:pt idx="3935">
                  <c:v>0.92482358244623186</c:v>
                </c:pt>
                <c:pt idx="3936">
                  <c:v>0.92497262966196747</c:v>
                </c:pt>
                <c:pt idx="3937">
                  <c:v>0.92461115936839799</c:v>
                </c:pt>
                <c:pt idx="3938">
                  <c:v>0.92490052099665632</c:v>
                </c:pt>
                <c:pt idx="3939">
                  <c:v>0.92468901220011424</c:v>
                </c:pt>
                <c:pt idx="3940">
                  <c:v>0.92438894216067335</c:v>
                </c:pt>
                <c:pt idx="3941">
                  <c:v>0.92504208499068219</c:v>
                </c:pt>
                <c:pt idx="3942">
                  <c:v>0.92489291009796726</c:v>
                </c:pt>
                <c:pt idx="3943">
                  <c:v>0.92489418029612303</c:v>
                </c:pt>
                <c:pt idx="3944">
                  <c:v>0.92504190009739429</c:v>
                </c:pt>
                <c:pt idx="3945">
                  <c:v>0.92497141964697083</c:v>
                </c:pt>
                <c:pt idx="3946">
                  <c:v>0.92461040447076104</c:v>
                </c:pt>
                <c:pt idx="3947">
                  <c:v>0.92446787031793787</c:v>
                </c:pt>
                <c:pt idx="3948">
                  <c:v>0.92461010077298111</c:v>
                </c:pt>
                <c:pt idx="3949">
                  <c:v>0.92476729726204565</c:v>
                </c:pt>
                <c:pt idx="3950">
                  <c:v>0.9244613075157897</c:v>
                </c:pt>
                <c:pt idx="3951">
                  <c:v>0.92497129907441422</c:v>
                </c:pt>
                <c:pt idx="3952">
                  <c:v>0.92461772199777181</c:v>
                </c:pt>
                <c:pt idx="3953">
                  <c:v>0.9246094543242056</c:v>
                </c:pt>
                <c:pt idx="3954">
                  <c:v>0.92491762447392389</c:v>
                </c:pt>
                <c:pt idx="3955">
                  <c:v>0.924839013220488</c:v>
                </c:pt>
                <c:pt idx="3956">
                  <c:v>0.92483941617416954</c:v>
                </c:pt>
                <c:pt idx="3957">
                  <c:v>0.92556950253185322</c:v>
                </c:pt>
                <c:pt idx="3958">
                  <c:v>0.92586886266886415</c:v>
                </c:pt>
                <c:pt idx="3959">
                  <c:v>0.92498854345249459</c:v>
                </c:pt>
                <c:pt idx="3960">
                  <c:v>0.92521092372773961</c:v>
                </c:pt>
                <c:pt idx="3961">
                  <c:v>0.92505915929829108</c:v>
                </c:pt>
                <c:pt idx="3962">
                  <c:v>0.92541989624127774</c:v>
                </c:pt>
                <c:pt idx="3963">
                  <c:v>0.92483806864918783</c:v>
                </c:pt>
                <c:pt idx="3964">
                  <c:v>0.92498822326438113</c:v>
                </c:pt>
                <c:pt idx="3965">
                  <c:v>0.92498929199206703</c:v>
                </c:pt>
                <c:pt idx="3966">
                  <c:v>0.92513893157744875</c:v>
                </c:pt>
                <c:pt idx="3967">
                  <c:v>0.92499018330145377</c:v>
                </c:pt>
                <c:pt idx="3968">
                  <c:v>0.92541902145197052</c:v>
                </c:pt>
                <c:pt idx="3969">
                  <c:v>0.92506780498872132</c:v>
                </c:pt>
                <c:pt idx="3970">
                  <c:v>0.92491818779087942</c:v>
                </c:pt>
                <c:pt idx="3971">
                  <c:v>0.9258672656291228</c:v>
                </c:pt>
                <c:pt idx="3972">
                  <c:v>0.92491777613682946</c:v>
                </c:pt>
                <c:pt idx="3973">
                  <c:v>0.92536831182634471</c:v>
                </c:pt>
                <c:pt idx="3974">
                  <c:v>0.92498981985690187</c:v>
                </c:pt>
                <c:pt idx="3975">
                  <c:v>0.92513903959666888</c:v>
                </c:pt>
                <c:pt idx="3976">
                  <c:v>0.92564811449722706</c:v>
                </c:pt>
                <c:pt idx="3977">
                  <c:v>0.92535962962812712</c:v>
                </c:pt>
                <c:pt idx="3978">
                  <c:v>0.92513790322230793</c:v>
                </c:pt>
                <c:pt idx="3979">
                  <c:v>0.92536046113676562</c:v>
                </c:pt>
                <c:pt idx="3980">
                  <c:v>0.92521055269648822</c:v>
                </c:pt>
                <c:pt idx="3981">
                  <c:v>0.92601709851895742</c:v>
                </c:pt>
                <c:pt idx="3982">
                  <c:v>0.92571734774750181</c:v>
                </c:pt>
                <c:pt idx="3983">
                  <c:v>0.92536801840242944</c:v>
                </c:pt>
                <c:pt idx="3984">
                  <c:v>0.92551909063642157</c:v>
                </c:pt>
                <c:pt idx="3985">
                  <c:v>0.92543811875516702</c:v>
                </c:pt>
                <c:pt idx="3986">
                  <c:v>0.92543841605872879</c:v>
                </c:pt>
                <c:pt idx="3987">
                  <c:v>0.92536752216671891</c:v>
                </c:pt>
                <c:pt idx="3988">
                  <c:v>0.92594739457486308</c:v>
                </c:pt>
                <c:pt idx="3989">
                  <c:v>0.92543915284655609</c:v>
                </c:pt>
                <c:pt idx="3990">
                  <c:v>0.92579731338319515</c:v>
                </c:pt>
                <c:pt idx="3991">
                  <c:v>0.92579718081151474</c:v>
                </c:pt>
                <c:pt idx="3992">
                  <c:v>0.9258676584887805</c:v>
                </c:pt>
                <c:pt idx="3993">
                  <c:v>0.92521759334295561</c:v>
                </c:pt>
                <c:pt idx="3994">
                  <c:v>0.9252176927293253</c:v>
                </c:pt>
                <c:pt idx="3995">
                  <c:v>0.9252106217257754</c:v>
                </c:pt>
                <c:pt idx="3996">
                  <c:v>0.92586797021207479</c:v>
                </c:pt>
                <c:pt idx="3997">
                  <c:v>0.92536035773751313</c:v>
                </c:pt>
                <c:pt idx="3998">
                  <c:v>0.92543925625446677</c:v>
                </c:pt>
                <c:pt idx="3999">
                  <c:v>0.92586782502613663</c:v>
                </c:pt>
                <c:pt idx="4000">
                  <c:v>0.92543910545118913</c:v>
                </c:pt>
                <c:pt idx="4001">
                  <c:v>0.92601827542286952</c:v>
                </c:pt>
                <c:pt idx="4002">
                  <c:v>0.92579775813710807</c:v>
                </c:pt>
                <c:pt idx="4003">
                  <c:v>0.92551894413249081</c:v>
                </c:pt>
                <c:pt idx="4004">
                  <c:v>0.92594875255690845</c:v>
                </c:pt>
                <c:pt idx="4005">
                  <c:v>0.92588987576493664</c:v>
                </c:pt>
                <c:pt idx="4006">
                  <c:v>0.92566810961487844</c:v>
                </c:pt>
                <c:pt idx="4007">
                  <c:v>0.92530827979653496</c:v>
                </c:pt>
                <c:pt idx="4008">
                  <c:v>0.92565901961915797</c:v>
                </c:pt>
                <c:pt idx="4009">
                  <c:v>0.92616773695027188</c:v>
                </c:pt>
                <c:pt idx="4010">
                  <c:v>0.92581888266410239</c:v>
                </c:pt>
                <c:pt idx="4011">
                  <c:v>0.92616723449282745</c:v>
                </c:pt>
                <c:pt idx="4012">
                  <c:v>0.92631685608135761</c:v>
                </c:pt>
                <c:pt idx="4013">
                  <c:v>0.92609738227943783</c:v>
                </c:pt>
                <c:pt idx="4014">
                  <c:v>0.92631670300472302</c:v>
                </c:pt>
                <c:pt idx="4015">
                  <c:v>0.9258103850899172</c:v>
                </c:pt>
                <c:pt idx="4016">
                  <c:v>0.92624716214238112</c:v>
                </c:pt>
                <c:pt idx="4017">
                  <c:v>0.92566882820704077</c:v>
                </c:pt>
                <c:pt idx="4018">
                  <c:v>0.92566900892911685</c:v>
                </c:pt>
                <c:pt idx="4019">
                  <c:v>0.92609663600392123</c:v>
                </c:pt>
                <c:pt idx="4020">
                  <c:v>0.92545894887758029</c:v>
                </c:pt>
                <c:pt idx="4021">
                  <c:v>0.92567020942269518</c:v>
                </c:pt>
                <c:pt idx="4022">
                  <c:v>0.92616830327305688</c:v>
                </c:pt>
                <c:pt idx="4023">
                  <c:v>0.92566909928989871</c:v>
                </c:pt>
                <c:pt idx="4024">
                  <c:v>0.92573961186115539</c:v>
                </c:pt>
                <c:pt idx="4025">
                  <c:v>0.92624612734711842</c:v>
                </c:pt>
                <c:pt idx="4026">
                  <c:v>0.92573844748433309</c:v>
                </c:pt>
                <c:pt idx="4027">
                  <c:v>0.92661746593626837</c:v>
                </c:pt>
                <c:pt idx="4028">
                  <c:v>0.92639616119989043</c:v>
                </c:pt>
                <c:pt idx="4029">
                  <c:v>0.92619092225358135</c:v>
                </c:pt>
                <c:pt idx="4030">
                  <c:v>0.92595977791764894</c:v>
                </c:pt>
                <c:pt idx="4031">
                  <c:v>0.92649237111088589</c:v>
                </c:pt>
                <c:pt idx="4032">
                  <c:v>0.92619078106957398</c:v>
                </c:pt>
                <c:pt idx="4033">
                  <c:v>0.92634111426028276</c:v>
                </c:pt>
                <c:pt idx="4034">
                  <c:v>0.92604038128121091</c:v>
                </c:pt>
                <c:pt idx="4035">
                  <c:v>0.92576127832624289</c:v>
                </c:pt>
                <c:pt idx="4036">
                  <c:v>0.92639738162666241</c:v>
                </c:pt>
                <c:pt idx="4037">
                  <c:v>0.9261907126165706</c:v>
                </c:pt>
                <c:pt idx="4038">
                  <c:v>0.92627070528260058</c:v>
                </c:pt>
                <c:pt idx="4039">
                  <c:v>0.92646582556664081</c:v>
                </c:pt>
                <c:pt idx="4040">
                  <c:v>0.92661641441180009</c:v>
                </c:pt>
                <c:pt idx="4041">
                  <c:v>0.92603949012027931</c:v>
                </c:pt>
                <c:pt idx="4042">
                  <c:v>0.92612069193194024</c:v>
                </c:pt>
                <c:pt idx="4043">
                  <c:v>0.9260500230162525</c:v>
                </c:pt>
                <c:pt idx="4044">
                  <c:v>0.92654625989003858</c:v>
                </c:pt>
                <c:pt idx="4045">
                  <c:v>0.92596061332626312</c:v>
                </c:pt>
                <c:pt idx="4046">
                  <c:v>0.92654639577326547</c:v>
                </c:pt>
                <c:pt idx="4047">
                  <c:v>0.92631704742645626</c:v>
                </c:pt>
                <c:pt idx="4048">
                  <c:v>0.9257596162231142</c:v>
                </c:pt>
                <c:pt idx="4049">
                  <c:v>0.92611965504167304</c:v>
                </c:pt>
                <c:pt idx="4050">
                  <c:v>0.92619065699843306</c:v>
                </c:pt>
                <c:pt idx="4051">
                  <c:v>0.92618986550249427</c:v>
                </c:pt>
                <c:pt idx="4052">
                  <c:v>0.92619071689488641</c:v>
                </c:pt>
                <c:pt idx="4053">
                  <c:v>0.92618972431534641</c:v>
                </c:pt>
                <c:pt idx="4054">
                  <c:v>0.92699625106336836</c:v>
                </c:pt>
                <c:pt idx="4055">
                  <c:v>0.92633920880385578</c:v>
                </c:pt>
                <c:pt idx="4056">
                  <c:v>0.92627034160173127</c:v>
                </c:pt>
                <c:pt idx="4057">
                  <c:v>0.9264919743634642</c:v>
                </c:pt>
                <c:pt idx="4058">
                  <c:v>0.92657196677077358</c:v>
                </c:pt>
                <c:pt idx="4059">
                  <c:v>0.9267933656968157</c:v>
                </c:pt>
                <c:pt idx="4060">
                  <c:v>0.92649109126856033</c:v>
                </c:pt>
                <c:pt idx="4061">
                  <c:v>0.92679322531751807</c:v>
                </c:pt>
                <c:pt idx="4062">
                  <c:v>0.92691523160617428</c:v>
                </c:pt>
                <c:pt idx="4063">
                  <c:v>0.92687384489392532</c:v>
                </c:pt>
                <c:pt idx="4064">
                  <c:v>0.92657243180477933</c:v>
                </c:pt>
                <c:pt idx="4065">
                  <c:v>0.92699628911731424</c:v>
                </c:pt>
                <c:pt idx="4066">
                  <c:v>0.92627076946128806</c:v>
                </c:pt>
                <c:pt idx="4067">
                  <c:v>0.92650202587530417</c:v>
                </c:pt>
                <c:pt idx="4068">
                  <c:v>0.92634198151667158</c:v>
                </c:pt>
                <c:pt idx="4069">
                  <c:v>0.92641174308586705</c:v>
                </c:pt>
                <c:pt idx="4070">
                  <c:v>0.92627062398947169</c:v>
                </c:pt>
                <c:pt idx="4071">
                  <c:v>0.92649236257871848</c:v>
                </c:pt>
                <c:pt idx="4072">
                  <c:v>0.92627125293794588</c:v>
                </c:pt>
                <c:pt idx="4073">
                  <c:v>0.92641146580292844</c:v>
                </c:pt>
                <c:pt idx="4074">
                  <c:v>0.92657160412640449</c:v>
                </c:pt>
                <c:pt idx="4075">
                  <c:v>0.92657201370101838</c:v>
                </c:pt>
                <c:pt idx="4076">
                  <c:v>0.92687335566538009</c:v>
                </c:pt>
                <c:pt idx="4077">
                  <c:v>0.92699663160144408</c:v>
                </c:pt>
                <c:pt idx="4078">
                  <c:v>0.92679273185970423</c:v>
                </c:pt>
                <c:pt idx="4079">
                  <c:v>0.92657243180477933</c:v>
                </c:pt>
                <c:pt idx="4080">
                  <c:v>0.92651586433216515</c:v>
                </c:pt>
                <c:pt idx="4081">
                  <c:v>0.92687446174007559</c:v>
                </c:pt>
                <c:pt idx="4082">
                  <c:v>0.92759818184043519</c:v>
                </c:pt>
                <c:pt idx="4083">
                  <c:v>0.92687437665832773</c:v>
                </c:pt>
                <c:pt idx="4084">
                  <c:v>0.92694326539887351</c:v>
                </c:pt>
                <c:pt idx="4085">
                  <c:v>0.92687329185258693</c:v>
                </c:pt>
                <c:pt idx="4086">
                  <c:v>0.92724321781439956</c:v>
                </c:pt>
                <c:pt idx="4087">
                  <c:v>0.92695441059489603</c:v>
                </c:pt>
                <c:pt idx="4088">
                  <c:v>0.92702420433463384</c:v>
                </c:pt>
                <c:pt idx="4089">
                  <c:v>0.92702476082817742</c:v>
                </c:pt>
                <c:pt idx="4090">
                  <c:v>0.92702451019449472</c:v>
                </c:pt>
                <c:pt idx="4091">
                  <c:v>0.9273252560067945</c:v>
                </c:pt>
                <c:pt idx="4092">
                  <c:v>0.92744686783998342</c:v>
                </c:pt>
                <c:pt idx="4093">
                  <c:v>0.92674888204383266</c:v>
                </c:pt>
                <c:pt idx="4094">
                  <c:v>0.92694299353375909</c:v>
                </c:pt>
                <c:pt idx="4095">
                  <c:v>0.92744701519061723</c:v>
                </c:pt>
                <c:pt idx="4096">
                  <c:v>0.9274473183104649</c:v>
                </c:pt>
                <c:pt idx="4097">
                  <c:v>0.92710521319177519</c:v>
                </c:pt>
                <c:pt idx="4098">
                  <c:v>0.92736614773747295</c:v>
                </c:pt>
                <c:pt idx="4099">
                  <c:v>0.92687390019770244</c:v>
                </c:pt>
                <c:pt idx="4100">
                  <c:v>0.92694333761278092</c:v>
                </c:pt>
                <c:pt idx="4101">
                  <c:v>0.92687377257350345</c:v>
                </c:pt>
                <c:pt idx="4102">
                  <c:v>0.9274470825507527</c:v>
                </c:pt>
                <c:pt idx="4103">
                  <c:v>0.92687407461688265</c:v>
                </c:pt>
                <c:pt idx="4104">
                  <c:v>0.92736543205715782</c:v>
                </c:pt>
                <c:pt idx="4105">
                  <c:v>0.92687329610677593</c:v>
                </c:pt>
                <c:pt idx="4106">
                  <c:v>0.92702558068836372</c:v>
                </c:pt>
                <c:pt idx="4107">
                  <c:v>0.92672310961274973</c:v>
                </c:pt>
                <c:pt idx="4108">
                  <c:v>0.92717522058344937</c:v>
                </c:pt>
                <c:pt idx="4109">
                  <c:v>0.92722752871536485</c:v>
                </c:pt>
                <c:pt idx="4110">
                  <c:v>0.92709414080900565</c:v>
                </c:pt>
                <c:pt idx="4111">
                  <c:v>0.9273789642082928</c:v>
                </c:pt>
                <c:pt idx="4112">
                  <c:v>0.92717538601868632</c:v>
                </c:pt>
                <c:pt idx="4113">
                  <c:v>0.9271757974832896</c:v>
                </c:pt>
                <c:pt idx="4114">
                  <c:v>0.92774772782812387</c:v>
                </c:pt>
                <c:pt idx="4115">
                  <c:v>0.92702380501460335</c:v>
                </c:pt>
                <c:pt idx="4116">
                  <c:v>0.9271744739966773</c:v>
                </c:pt>
                <c:pt idx="4117">
                  <c:v>0.92702460365127815</c:v>
                </c:pt>
                <c:pt idx="4118">
                  <c:v>0.92724539073152745</c:v>
                </c:pt>
                <c:pt idx="4119">
                  <c:v>0.92732655217262827</c:v>
                </c:pt>
                <c:pt idx="4120">
                  <c:v>0.92739551652828756</c:v>
                </c:pt>
                <c:pt idx="4121">
                  <c:v>0.92739538964141632</c:v>
                </c:pt>
                <c:pt idx="4122">
                  <c:v>0.92739536003443068</c:v>
                </c:pt>
                <c:pt idx="4123">
                  <c:v>0.92739549538049937</c:v>
                </c:pt>
                <c:pt idx="4124">
                  <c:v>0.92724416238916407</c:v>
                </c:pt>
                <c:pt idx="4125">
                  <c:v>0.92747637074201927</c:v>
                </c:pt>
                <c:pt idx="4126">
                  <c:v>0.92717588232090453</c:v>
                </c:pt>
                <c:pt idx="4127">
                  <c:v>0.92789786946127417</c:v>
                </c:pt>
                <c:pt idx="4128">
                  <c:v>0.92717473275820794</c:v>
                </c:pt>
                <c:pt idx="4129">
                  <c:v>0.92754548622618604</c:v>
                </c:pt>
                <c:pt idx="4130">
                  <c:v>0.92813033363336372</c:v>
                </c:pt>
                <c:pt idx="4131">
                  <c:v>0.92789788203666934</c:v>
                </c:pt>
                <c:pt idx="4132">
                  <c:v>0.9275471249231434</c:v>
                </c:pt>
                <c:pt idx="4133">
                  <c:v>0.927966946755301</c:v>
                </c:pt>
                <c:pt idx="4134">
                  <c:v>0.92754681661598193</c:v>
                </c:pt>
                <c:pt idx="4135">
                  <c:v>0.92789768082994106</c:v>
                </c:pt>
                <c:pt idx="4136">
                  <c:v>0.92747771578490412</c:v>
                </c:pt>
                <c:pt idx="4137">
                  <c:v>0.92762745376190148</c:v>
                </c:pt>
                <c:pt idx="4138">
                  <c:v>0.92834854353442886</c:v>
                </c:pt>
                <c:pt idx="4139">
                  <c:v>0.92826639303970648</c:v>
                </c:pt>
                <c:pt idx="4140">
                  <c:v>0.92757712159253669</c:v>
                </c:pt>
                <c:pt idx="4141">
                  <c:v>0.92796695931208373</c:v>
                </c:pt>
                <c:pt idx="4142">
                  <c:v>0.92834904853783495</c:v>
                </c:pt>
                <c:pt idx="4143">
                  <c:v>0.9276279605934542</c:v>
                </c:pt>
                <c:pt idx="4144">
                  <c:v>0.9277794627993462</c:v>
                </c:pt>
                <c:pt idx="4145">
                  <c:v>0.92739495822348772</c:v>
                </c:pt>
                <c:pt idx="4146">
                  <c:v>0.92769725761676836</c:v>
                </c:pt>
                <c:pt idx="4147">
                  <c:v>0.92754714603999799</c:v>
                </c:pt>
                <c:pt idx="4148">
                  <c:v>0.92732630226108592</c:v>
                </c:pt>
                <c:pt idx="4149">
                  <c:v>0.9273947636611628</c:v>
                </c:pt>
                <c:pt idx="4150">
                  <c:v>0.92781558037906653</c:v>
                </c:pt>
                <c:pt idx="4151">
                  <c:v>0.9275967777297297</c:v>
                </c:pt>
                <c:pt idx="4152">
                  <c:v>0.92781618398910959</c:v>
                </c:pt>
                <c:pt idx="4153">
                  <c:v>0.92811621845123771</c:v>
                </c:pt>
                <c:pt idx="4154">
                  <c:v>0.92774652302771687</c:v>
                </c:pt>
                <c:pt idx="4155">
                  <c:v>0.92776578251728625</c:v>
                </c:pt>
                <c:pt idx="4156">
                  <c:v>0.92796711417879119</c:v>
                </c:pt>
                <c:pt idx="4157">
                  <c:v>0.92769562126781513</c:v>
                </c:pt>
                <c:pt idx="4158">
                  <c:v>0.9273270646989169</c:v>
                </c:pt>
                <c:pt idx="4159">
                  <c:v>0.92804826954525377</c:v>
                </c:pt>
                <c:pt idx="4160">
                  <c:v>0.92761517040113728</c:v>
                </c:pt>
                <c:pt idx="4161">
                  <c:v>0.9278162384812989</c:v>
                </c:pt>
                <c:pt idx="4162">
                  <c:v>0.92739423918478836</c:v>
                </c:pt>
                <c:pt idx="4163">
                  <c:v>0.92803567944171472</c:v>
                </c:pt>
                <c:pt idx="4164">
                  <c:v>0.92754628868804634</c:v>
                </c:pt>
                <c:pt idx="4165">
                  <c:v>0.92777887657712221</c:v>
                </c:pt>
                <c:pt idx="4166">
                  <c:v>0.92754665190310481</c:v>
                </c:pt>
                <c:pt idx="4167">
                  <c:v>0.92769694975136496</c:v>
                </c:pt>
                <c:pt idx="4168">
                  <c:v>0.92803679115579785</c:v>
                </c:pt>
                <c:pt idx="4169">
                  <c:v>0.92803664069980507</c:v>
                </c:pt>
                <c:pt idx="4170">
                  <c:v>0.92841950465456302</c:v>
                </c:pt>
                <c:pt idx="4171">
                  <c:v>0.92818596722122149</c:v>
                </c:pt>
                <c:pt idx="4172">
                  <c:v>0.92811808252189876</c:v>
                </c:pt>
                <c:pt idx="4173">
                  <c:v>0.92761599275519802</c:v>
                </c:pt>
                <c:pt idx="4174">
                  <c:v>0.92803503580564561</c:v>
                </c:pt>
                <c:pt idx="4175">
                  <c:v>0.92739552075784415</c:v>
                </c:pt>
                <c:pt idx="4176">
                  <c:v>0.92818660573991485</c:v>
                </c:pt>
                <c:pt idx="4177">
                  <c:v>0.92788580396538423</c:v>
                </c:pt>
                <c:pt idx="4178">
                  <c:v>0.92788475340258714</c:v>
                </c:pt>
                <c:pt idx="4179">
                  <c:v>0.92788585000544388</c:v>
                </c:pt>
                <c:pt idx="4180">
                  <c:v>0.92739556305338755</c:v>
                </c:pt>
                <c:pt idx="4181">
                  <c:v>0.92788506731825149</c:v>
                </c:pt>
                <c:pt idx="4182">
                  <c:v>0.92796691327053082</c:v>
                </c:pt>
                <c:pt idx="4183">
                  <c:v>0.92761536439365411</c:v>
                </c:pt>
                <c:pt idx="4184">
                  <c:v>0.92788535611879752</c:v>
                </c:pt>
                <c:pt idx="4185">
                  <c:v>0.92825437806969457</c:v>
                </c:pt>
                <c:pt idx="4186">
                  <c:v>0.92795410822726021</c:v>
                </c:pt>
                <c:pt idx="4187">
                  <c:v>0.92833546972764414</c:v>
                </c:pt>
                <c:pt idx="4188">
                  <c:v>0.92795375716160189</c:v>
                </c:pt>
                <c:pt idx="4189">
                  <c:v>0.92791655760475988</c:v>
                </c:pt>
                <c:pt idx="4190">
                  <c:v>0.92803593020660713</c:v>
                </c:pt>
                <c:pt idx="4191">
                  <c:v>0.92783640621020624</c:v>
                </c:pt>
                <c:pt idx="4192">
                  <c:v>0.92825417804283805</c:v>
                </c:pt>
                <c:pt idx="4193">
                  <c:v>0.92860155850727888</c:v>
                </c:pt>
                <c:pt idx="4194">
                  <c:v>0.92810400621869804</c:v>
                </c:pt>
                <c:pt idx="4195">
                  <c:v>0.92825529901557358</c:v>
                </c:pt>
                <c:pt idx="4196">
                  <c:v>0.92795387836313992</c:v>
                </c:pt>
                <c:pt idx="4197">
                  <c:v>0.92761686148276534</c:v>
                </c:pt>
                <c:pt idx="4198">
                  <c:v>0.92866952073401055</c:v>
                </c:pt>
                <c:pt idx="4199">
                  <c:v>0.92818571264596483</c:v>
                </c:pt>
                <c:pt idx="4200">
                  <c:v>0.92817297044005709</c:v>
                </c:pt>
                <c:pt idx="4201">
                  <c:v>0.92810388936619592</c:v>
                </c:pt>
                <c:pt idx="4202">
                  <c:v>0.92832320850212746</c:v>
                </c:pt>
                <c:pt idx="4203">
                  <c:v>0.92795357744839657</c:v>
                </c:pt>
                <c:pt idx="4204">
                  <c:v>0.92858708477190355</c:v>
                </c:pt>
                <c:pt idx="4205">
                  <c:v>0.92837001570182054</c:v>
                </c:pt>
                <c:pt idx="4206">
                  <c:v>0.92810442771992907</c:v>
                </c:pt>
                <c:pt idx="4207">
                  <c:v>0.92788540215929904</c:v>
                </c:pt>
                <c:pt idx="4208">
                  <c:v>0.92810358888698641</c:v>
                </c:pt>
                <c:pt idx="4209">
                  <c:v>0.92795463482079177</c:v>
                </c:pt>
                <c:pt idx="4210">
                  <c:v>0.92825507815691299</c:v>
                </c:pt>
                <c:pt idx="4211">
                  <c:v>0.92795405807518527</c:v>
                </c:pt>
                <c:pt idx="4212">
                  <c:v>0.9282528320063943</c:v>
                </c:pt>
                <c:pt idx="4213">
                  <c:v>0.92810403125848184</c:v>
                </c:pt>
                <c:pt idx="4214">
                  <c:v>0.92818560413805484</c:v>
                </c:pt>
                <c:pt idx="4215">
                  <c:v>0.92825362379725862</c:v>
                </c:pt>
                <c:pt idx="4216">
                  <c:v>0.92858700629988022</c:v>
                </c:pt>
                <c:pt idx="4217">
                  <c:v>0.92833614900096173</c:v>
                </c:pt>
                <c:pt idx="4218">
                  <c:v>0.92817235786966479</c:v>
                </c:pt>
                <c:pt idx="4219">
                  <c:v>0.92866852537472411</c:v>
                </c:pt>
                <c:pt idx="4220">
                  <c:v>0.9280237815267558</c:v>
                </c:pt>
                <c:pt idx="4221">
                  <c:v>0.92832320850212746</c:v>
                </c:pt>
                <c:pt idx="4222">
                  <c:v>0.9280220454870961</c:v>
                </c:pt>
                <c:pt idx="4223">
                  <c:v>0.92858744821954042</c:v>
                </c:pt>
                <c:pt idx="4224">
                  <c:v>0.92866949595354109</c:v>
                </c:pt>
                <c:pt idx="4225">
                  <c:v>0.92840424823580237</c:v>
                </c:pt>
                <c:pt idx="4226">
                  <c:v>0.92881834387972995</c:v>
                </c:pt>
                <c:pt idx="4227">
                  <c:v>0.92832341239302707</c:v>
                </c:pt>
                <c:pt idx="4228">
                  <c:v>0.92881730458762946</c:v>
                </c:pt>
                <c:pt idx="4229">
                  <c:v>0.92840433145935208</c:v>
                </c:pt>
                <c:pt idx="4230">
                  <c:v>0.92877332605902785</c:v>
                </c:pt>
                <c:pt idx="4231">
                  <c:v>0.92847180307702892</c:v>
                </c:pt>
                <c:pt idx="4232">
                  <c:v>0.92877290348210262</c:v>
                </c:pt>
                <c:pt idx="4233">
                  <c:v>0.92802285509056337</c:v>
                </c:pt>
                <c:pt idx="4234">
                  <c:v>0.92847335291282773</c:v>
                </c:pt>
                <c:pt idx="4235">
                  <c:v>0.9281036890469383</c:v>
                </c:pt>
                <c:pt idx="4236">
                  <c:v>0.92840510127010978</c:v>
                </c:pt>
                <c:pt idx="4237">
                  <c:v>0.92832264675726328</c:v>
                </c:pt>
                <c:pt idx="4238">
                  <c:v>0.92817282042356397</c:v>
                </c:pt>
                <c:pt idx="4239">
                  <c:v>0.92858717976417493</c:v>
                </c:pt>
                <c:pt idx="4240">
                  <c:v>0.92847321579807618</c:v>
                </c:pt>
                <c:pt idx="4241">
                  <c:v>0.9282539530115953</c:v>
                </c:pt>
                <c:pt idx="4242">
                  <c:v>0.92910422976617146</c:v>
                </c:pt>
                <c:pt idx="4243">
                  <c:v>0.92903603958281733</c:v>
                </c:pt>
                <c:pt idx="4244">
                  <c:v>0.92888749233017331</c:v>
                </c:pt>
                <c:pt idx="4245">
                  <c:v>0.92911749335165328</c:v>
                </c:pt>
                <c:pt idx="4246">
                  <c:v>0.9287046216684266</c:v>
                </c:pt>
                <c:pt idx="4247">
                  <c:v>0.92892338371122651</c:v>
                </c:pt>
                <c:pt idx="4248">
                  <c:v>0.92877258861835243</c:v>
                </c:pt>
                <c:pt idx="4249">
                  <c:v>0.92885574086007161</c:v>
                </c:pt>
                <c:pt idx="4250">
                  <c:v>0.92870373791167393</c:v>
                </c:pt>
                <c:pt idx="4251">
                  <c:v>0.92885500755993977</c:v>
                </c:pt>
                <c:pt idx="4252">
                  <c:v>0.92870523157521034</c:v>
                </c:pt>
                <c:pt idx="4253">
                  <c:v>0.92911706980360143</c:v>
                </c:pt>
                <c:pt idx="4254">
                  <c:v>0.92896911966848073</c:v>
                </c:pt>
                <c:pt idx="4255">
                  <c:v>0.92847295818744724</c:v>
                </c:pt>
                <c:pt idx="4256">
                  <c:v>0.92896774835209484</c:v>
                </c:pt>
                <c:pt idx="4257">
                  <c:v>0.92854091094289493</c:v>
                </c:pt>
                <c:pt idx="4258">
                  <c:v>0.92832282152306045</c:v>
                </c:pt>
                <c:pt idx="4259">
                  <c:v>0.9288865246000253</c:v>
                </c:pt>
                <c:pt idx="4260">
                  <c:v>0.92855438368020848</c:v>
                </c:pt>
                <c:pt idx="4261">
                  <c:v>0.92840459361255778</c:v>
                </c:pt>
                <c:pt idx="4262">
                  <c:v>0.92854207263000166</c:v>
                </c:pt>
                <c:pt idx="4263">
                  <c:v>0.9287052398732063</c:v>
                </c:pt>
                <c:pt idx="4264">
                  <c:v>0.92862258696642541</c:v>
                </c:pt>
                <c:pt idx="4265">
                  <c:v>0.92869142320295406</c:v>
                </c:pt>
                <c:pt idx="4266">
                  <c:v>0.92892402078002445</c:v>
                </c:pt>
                <c:pt idx="4267">
                  <c:v>0.92896862138706271</c:v>
                </c:pt>
                <c:pt idx="4268">
                  <c:v>0.92907361408949207</c:v>
                </c:pt>
                <c:pt idx="4269">
                  <c:v>0.92926829206175732</c:v>
                </c:pt>
                <c:pt idx="4270">
                  <c:v>0.92948458945791379</c:v>
                </c:pt>
                <c:pt idx="4271">
                  <c:v>0.92877253061690113</c:v>
                </c:pt>
                <c:pt idx="4272">
                  <c:v>0.92933585692659959</c:v>
                </c:pt>
                <c:pt idx="4273">
                  <c:v>0.92918488799961851</c:v>
                </c:pt>
                <c:pt idx="4274">
                  <c:v>0.9290053837384481</c:v>
                </c:pt>
                <c:pt idx="4275">
                  <c:v>0.92862253302930897</c:v>
                </c:pt>
                <c:pt idx="4276">
                  <c:v>0.92877334677348378</c:v>
                </c:pt>
                <c:pt idx="4277">
                  <c:v>0.9286224666450793</c:v>
                </c:pt>
                <c:pt idx="4278">
                  <c:v>0.92884036475105214</c:v>
                </c:pt>
                <c:pt idx="4279">
                  <c:v>0.9287725389028274</c:v>
                </c:pt>
                <c:pt idx="4280">
                  <c:v>0.92884117971018032</c:v>
                </c:pt>
                <c:pt idx="4281">
                  <c:v>0.92862273633041981</c:v>
                </c:pt>
                <c:pt idx="4282">
                  <c:v>0.92862310558933792</c:v>
                </c:pt>
                <c:pt idx="4283">
                  <c:v>0.92910317863080683</c:v>
                </c:pt>
                <c:pt idx="4284">
                  <c:v>0.92877321420080605</c:v>
                </c:pt>
                <c:pt idx="4285">
                  <c:v>0.92914121144735862</c:v>
                </c:pt>
                <c:pt idx="4286">
                  <c:v>0.92869134034609491</c:v>
                </c:pt>
                <c:pt idx="4287">
                  <c:v>0.92892350781622779</c:v>
                </c:pt>
                <c:pt idx="4288">
                  <c:v>0.92877362848916101</c:v>
                </c:pt>
                <c:pt idx="4289">
                  <c:v>0.92884146101253084</c:v>
                </c:pt>
                <c:pt idx="4290">
                  <c:v>0.92956709264296322</c:v>
                </c:pt>
                <c:pt idx="4291">
                  <c:v>0.92940164401970748</c:v>
                </c:pt>
                <c:pt idx="4292">
                  <c:v>0.92940206570712869</c:v>
                </c:pt>
                <c:pt idx="4293">
                  <c:v>0.92932023745086945</c:v>
                </c:pt>
                <c:pt idx="4294">
                  <c:v>0.92899161324940582</c:v>
                </c:pt>
                <c:pt idx="4295">
                  <c:v>0.92940270846593898</c:v>
                </c:pt>
                <c:pt idx="4296">
                  <c:v>0.92899061360334922</c:v>
                </c:pt>
                <c:pt idx="4297">
                  <c:v>0.92940232363053499</c:v>
                </c:pt>
                <c:pt idx="4298">
                  <c:v>0.9294698715849341</c:v>
                </c:pt>
                <c:pt idx="4299">
                  <c:v>0.92925354938091898</c:v>
                </c:pt>
                <c:pt idx="4300">
                  <c:v>0.92976862101839852</c:v>
                </c:pt>
                <c:pt idx="4301">
                  <c:v>0.92884077016398958</c:v>
                </c:pt>
                <c:pt idx="4302">
                  <c:v>0.92976878405766994</c:v>
                </c:pt>
                <c:pt idx="4303">
                  <c:v>0.92946954045667596</c:v>
                </c:pt>
                <c:pt idx="4304">
                  <c:v>0.92961949163903979</c:v>
                </c:pt>
                <c:pt idx="4305">
                  <c:v>0.92884236282321986</c:v>
                </c:pt>
                <c:pt idx="4306">
                  <c:v>0.92961901812844672</c:v>
                </c:pt>
                <c:pt idx="4307">
                  <c:v>0.92884127071995182</c:v>
                </c:pt>
                <c:pt idx="4308">
                  <c:v>0.92890825636679308</c:v>
                </c:pt>
                <c:pt idx="4309">
                  <c:v>0.9291707570447062</c:v>
                </c:pt>
                <c:pt idx="4310">
                  <c:v>0.92948581764165017</c:v>
                </c:pt>
                <c:pt idx="4311">
                  <c:v>0.92925312298348539</c:v>
                </c:pt>
                <c:pt idx="4312">
                  <c:v>0.92955239882885288</c:v>
                </c:pt>
                <c:pt idx="4313">
                  <c:v>0.92884125830953901</c:v>
                </c:pt>
                <c:pt idx="4314">
                  <c:v>0.92947045616355439</c:v>
                </c:pt>
                <c:pt idx="4315">
                  <c:v>0.92946980617707242</c:v>
                </c:pt>
                <c:pt idx="4316">
                  <c:v>0.92955233342161381</c:v>
                </c:pt>
                <c:pt idx="4317">
                  <c:v>0.9293594232315654</c:v>
                </c:pt>
                <c:pt idx="4318">
                  <c:v>0.92920986701680031</c:v>
                </c:pt>
                <c:pt idx="4319">
                  <c:v>0.92991859707284819</c:v>
                </c:pt>
                <c:pt idx="4320">
                  <c:v>0.92940277396951643</c:v>
                </c:pt>
                <c:pt idx="4321">
                  <c:v>0.92970223466081026</c:v>
                </c:pt>
                <c:pt idx="4322">
                  <c:v>0.92955254599479908</c:v>
                </c:pt>
                <c:pt idx="4323">
                  <c:v>0.92991858079310108</c:v>
                </c:pt>
                <c:pt idx="4324">
                  <c:v>0.92946958951286507</c:v>
                </c:pt>
                <c:pt idx="4325">
                  <c:v>0.9301750614680756</c:v>
                </c:pt>
                <c:pt idx="4326">
                  <c:v>0.92946978164910032</c:v>
                </c:pt>
                <c:pt idx="4327">
                  <c:v>0.92976799738782023</c:v>
                </c:pt>
                <c:pt idx="4328">
                  <c:v>0.92929101198973718</c:v>
                </c:pt>
                <c:pt idx="4329">
                  <c:v>0.92920838842936304</c:v>
                </c:pt>
                <c:pt idx="4330">
                  <c:v>0.92976895524827918</c:v>
                </c:pt>
                <c:pt idx="4331">
                  <c:v>0.92947043572386823</c:v>
                </c:pt>
                <c:pt idx="4332">
                  <c:v>0.92947014956730478</c:v>
                </c:pt>
                <c:pt idx="4333">
                  <c:v>0.92955298748980175</c:v>
                </c:pt>
                <c:pt idx="4334">
                  <c:v>0.92976860471443945</c:v>
                </c:pt>
                <c:pt idx="4335">
                  <c:v>0.929441614672051</c:v>
                </c:pt>
                <c:pt idx="4336">
                  <c:v>0.92983523265448875</c:v>
                </c:pt>
                <c:pt idx="4337">
                  <c:v>0.92935854724964229</c:v>
                </c:pt>
                <c:pt idx="4338">
                  <c:v>0.93006811176392401</c:v>
                </c:pt>
                <c:pt idx="4339">
                  <c:v>0.92970255713054462</c:v>
                </c:pt>
                <c:pt idx="4340">
                  <c:v>0.92991896336562418</c:v>
                </c:pt>
                <c:pt idx="4341">
                  <c:v>0.92961974063833552</c:v>
                </c:pt>
                <c:pt idx="4342">
                  <c:v>0.92998557307524521</c:v>
                </c:pt>
                <c:pt idx="4343">
                  <c:v>0.92976890633674203</c:v>
                </c:pt>
                <c:pt idx="4344">
                  <c:v>0.92976841721849179</c:v>
                </c:pt>
                <c:pt idx="4345">
                  <c:v>0.92970205505642856</c:v>
                </c:pt>
                <c:pt idx="4346">
                  <c:v>0.92950762076543569</c:v>
                </c:pt>
                <c:pt idx="4347">
                  <c:v>0.92976892264059352</c:v>
                </c:pt>
                <c:pt idx="4348">
                  <c:v>0.92976921610892727</c:v>
                </c:pt>
                <c:pt idx="4349">
                  <c:v>0.92976930170350325</c:v>
                </c:pt>
                <c:pt idx="4350">
                  <c:v>0.92991788889847937</c:v>
                </c:pt>
                <c:pt idx="4351">
                  <c:v>0.92961901404643765</c:v>
                </c:pt>
                <c:pt idx="4352">
                  <c:v>0.92970136928775815</c:v>
                </c:pt>
                <c:pt idx="4353">
                  <c:v>0.92985172644378578</c:v>
                </c:pt>
                <c:pt idx="4354">
                  <c:v>0.92976795662735545</c:v>
                </c:pt>
                <c:pt idx="4355">
                  <c:v>0.93021776388457611</c:v>
                </c:pt>
                <c:pt idx="4356">
                  <c:v>0.92935813187209226</c:v>
                </c:pt>
                <c:pt idx="4357">
                  <c:v>0.93021795460551038</c:v>
                </c:pt>
                <c:pt idx="4358">
                  <c:v>0.92991872324069191</c:v>
                </c:pt>
                <c:pt idx="4359">
                  <c:v>0.93000066429536843</c:v>
                </c:pt>
                <c:pt idx="4360">
                  <c:v>0.92991702198041526</c:v>
                </c:pt>
                <c:pt idx="4361">
                  <c:v>0.93006813614746386</c:v>
                </c:pt>
                <c:pt idx="4362">
                  <c:v>0.92985093163619481</c:v>
                </c:pt>
                <c:pt idx="4363">
                  <c:v>0.92991825112697168</c:v>
                </c:pt>
                <c:pt idx="4364">
                  <c:v>0.92991844241501576</c:v>
                </c:pt>
                <c:pt idx="4365">
                  <c:v>0.93021691983339616</c:v>
                </c:pt>
                <c:pt idx="4366">
                  <c:v>0.93015165179298664</c:v>
                </c:pt>
                <c:pt idx="4367">
                  <c:v>0.93015067240670635</c:v>
                </c:pt>
                <c:pt idx="4368">
                  <c:v>0.92991869475120903</c:v>
                </c:pt>
                <c:pt idx="4369">
                  <c:v>0.93006750217118417</c:v>
                </c:pt>
                <c:pt idx="4370">
                  <c:v>0.92991721327361054</c:v>
                </c:pt>
                <c:pt idx="4371">
                  <c:v>0.93000084337245159</c:v>
                </c:pt>
                <c:pt idx="4372">
                  <c:v>0.92959190742380182</c:v>
                </c:pt>
                <c:pt idx="4373">
                  <c:v>0.92981027470509614</c:v>
                </c:pt>
                <c:pt idx="4374">
                  <c:v>0.9302166601221904</c:v>
                </c:pt>
                <c:pt idx="4375">
                  <c:v>0.9295918951042883</c:v>
                </c:pt>
                <c:pt idx="4376">
                  <c:v>0.93021706592029785</c:v>
                </c:pt>
                <c:pt idx="4377">
                  <c:v>0.92965920199837071</c:v>
                </c:pt>
                <c:pt idx="4378">
                  <c:v>0.93036690475721229</c:v>
                </c:pt>
                <c:pt idx="4379">
                  <c:v>0.93006838404604641</c:v>
                </c:pt>
                <c:pt idx="4380">
                  <c:v>0.93014976615084177</c:v>
                </c:pt>
                <c:pt idx="4381">
                  <c:v>0.93000114047606131</c:v>
                </c:pt>
                <c:pt idx="4382">
                  <c:v>0.93015210693628647</c:v>
                </c:pt>
                <c:pt idx="4383">
                  <c:v>0.93015023756869974</c:v>
                </c:pt>
                <c:pt idx="4384">
                  <c:v>0.93015105441050028</c:v>
                </c:pt>
                <c:pt idx="4385">
                  <c:v>0.92959278210078844</c:v>
                </c:pt>
                <c:pt idx="4386">
                  <c:v>0.93030177464524422</c:v>
                </c:pt>
                <c:pt idx="4387">
                  <c:v>0.9299186418421227</c:v>
                </c:pt>
                <c:pt idx="4388">
                  <c:v>0.93008389297138083</c:v>
                </c:pt>
                <c:pt idx="4389">
                  <c:v>0.93015085528126296</c:v>
                </c:pt>
                <c:pt idx="4390">
                  <c:v>0.93015061551224987</c:v>
                </c:pt>
                <c:pt idx="4391">
                  <c:v>0.93015065615115455</c:v>
                </c:pt>
                <c:pt idx="4392">
                  <c:v>0.93015097719722584</c:v>
                </c:pt>
                <c:pt idx="4393">
                  <c:v>0.9305325911923692</c:v>
                </c:pt>
                <c:pt idx="4394">
                  <c:v>0.9298913525588649</c:v>
                </c:pt>
                <c:pt idx="4395">
                  <c:v>0.93019369346036573</c:v>
                </c:pt>
                <c:pt idx="4396">
                  <c:v>0.93036678319936417</c:v>
                </c:pt>
                <c:pt idx="4397">
                  <c:v>0.93068332786173424</c:v>
                </c:pt>
                <c:pt idx="4398">
                  <c:v>0.9305162449242379</c:v>
                </c:pt>
                <c:pt idx="4399">
                  <c:v>0.93074937555926274</c:v>
                </c:pt>
                <c:pt idx="4400">
                  <c:v>0.92989255221933853</c:v>
                </c:pt>
                <c:pt idx="4401">
                  <c:v>0.93026131043893245</c:v>
                </c:pt>
                <c:pt idx="4402">
                  <c:v>0.93029946573526257</c:v>
                </c:pt>
                <c:pt idx="4403">
                  <c:v>0.930516572643174</c:v>
                </c:pt>
                <c:pt idx="4404">
                  <c:v>0.9303672613250229</c:v>
                </c:pt>
                <c:pt idx="4405">
                  <c:v>0.93012658909212076</c:v>
                </c:pt>
                <c:pt idx="4406">
                  <c:v>0.93029986341177473</c:v>
                </c:pt>
                <c:pt idx="4407">
                  <c:v>0.93059992420677373</c:v>
                </c:pt>
                <c:pt idx="4408">
                  <c:v>0.93004319074352804</c:v>
                </c:pt>
                <c:pt idx="4409">
                  <c:v>0.92982526786805098</c:v>
                </c:pt>
                <c:pt idx="4410">
                  <c:v>0.92989254812498778</c:v>
                </c:pt>
                <c:pt idx="4411">
                  <c:v>0.93036596064937727</c:v>
                </c:pt>
                <c:pt idx="4412">
                  <c:v>0.93030025296906627</c:v>
                </c:pt>
                <c:pt idx="4413">
                  <c:v>0.92996025677476435</c:v>
                </c:pt>
                <c:pt idx="4414">
                  <c:v>0.93004323980245174</c:v>
                </c:pt>
                <c:pt idx="4415">
                  <c:v>0.92997612953409059</c:v>
                </c:pt>
                <c:pt idx="4416">
                  <c:v>0.93026063380292878</c:v>
                </c:pt>
                <c:pt idx="4417">
                  <c:v>0.93029999326457635</c:v>
                </c:pt>
                <c:pt idx="4418">
                  <c:v>0.93041134141489112</c:v>
                </c:pt>
                <c:pt idx="4419">
                  <c:v>0.93051549642148934</c:v>
                </c:pt>
                <c:pt idx="4420">
                  <c:v>0.93081506474301257</c:v>
                </c:pt>
                <c:pt idx="4421">
                  <c:v>0.93060052702605323</c:v>
                </c:pt>
                <c:pt idx="4422">
                  <c:v>0.9306649717143477</c:v>
                </c:pt>
                <c:pt idx="4423">
                  <c:v>0.93051640676104552</c:v>
                </c:pt>
                <c:pt idx="4424">
                  <c:v>0.93066653920214082</c:v>
                </c:pt>
                <c:pt idx="4425">
                  <c:v>0.93044990649796799</c:v>
                </c:pt>
                <c:pt idx="4426">
                  <c:v>0.93060029237252195</c:v>
                </c:pt>
                <c:pt idx="4427">
                  <c:v>0.93044886921286263</c:v>
                </c:pt>
                <c:pt idx="4428">
                  <c:v>0.93059982306181344</c:v>
                </c:pt>
                <c:pt idx="4429">
                  <c:v>0.92995988473964808</c:v>
                </c:pt>
                <c:pt idx="4430">
                  <c:v>0.93066572314568097</c:v>
                </c:pt>
                <c:pt idx="4431">
                  <c:v>0.93066655940137133</c:v>
                </c:pt>
                <c:pt idx="4432">
                  <c:v>0.93074933112155145</c:v>
                </c:pt>
                <c:pt idx="4433">
                  <c:v>0.93059950748808618</c:v>
                </c:pt>
                <c:pt idx="4434">
                  <c:v>0.93030067092786461</c:v>
                </c:pt>
                <c:pt idx="4435">
                  <c:v>0.93059947512142571</c:v>
                </c:pt>
                <c:pt idx="4436">
                  <c:v>0.93059995657311334</c:v>
                </c:pt>
                <c:pt idx="4437">
                  <c:v>0.93096687254366206</c:v>
                </c:pt>
                <c:pt idx="4438">
                  <c:v>0.93053332456391691</c:v>
                </c:pt>
                <c:pt idx="4439">
                  <c:v>0.93075013907311732</c:v>
                </c:pt>
                <c:pt idx="4440">
                  <c:v>0.93011063105511071</c:v>
                </c:pt>
                <c:pt idx="4441">
                  <c:v>0.9308156294889498</c:v>
                </c:pt>
                <c:pt idx="4442">
                  <c:v>0.93059884396692572</c:v>
                </c:pt>
                <c:pt idx="4443">
                  <c:v>0.93049378610077338</c:v>
                </c:pt>
                <c:pt idx="4444">
                  <c:v>0.9301936403923392</c:v>
                </c:pt>
                <c:pt idx="4445">
                  <c:v>0.93066569890615514</c:v>
                </c:pt>
                <c:pt idx="4446">
                  <c:v>0.93059915549941241</c:v>
                </c:pt>
                <c:pt idx="4447">
                  <c:v>0.9306825955856598</c:v>
                </c:pt>
                <c:pt idx="4448">
                  <c:v>0.93004267562164189</c:v>
                </c:pt>
                <c:pt idx="4449">
                  <c:v>0.93074981185447236</c:v>
                </c:pt>
                <c:pt idx="4450">
                  <c:v>0.93041070241421175</c:v>
                </c:pt>
                <c:pt idx="4451">
                  <c:v>0.930493948902537</c:v>
                </c:pt>
                <c:pt idx="4452">
                  <c:v>0.93053288697348158</c:v>
                </c:pt>
                <c:pt idx="4453">
                  <c:v>0.93042823388717522</c:v>
                </c:pt>
                <c:pt idx="4454">
                  <c:v>0.93090007447417178</c:v>
                </c:pt>
                <c:pt idx="4455">
                  <c:v>0.93049397332275141</c:v>
                </c:pt>
                <c:pt idx="4456">
                  <c:v>0.93066266407980269</c:v>
                </c:pt>
                <c:pt idx="4457">
                  <c:v>0.93057744354401872</c:v>
                </c:pt>
                <c:pt idx="4458">
                  <c:v>0.93094734364744203</c:v>
                </c:pt>
                <c:pt idx="4459">
                  <c:v>0.93042730456428857</c:v>
                </c:pt>
                <c:pt idx="4460">
                  <c:v>0.93119899219637559</c:v>
                </c:pt>
                <c:pt idx="4461">
                  <c:v>0.93089908217927564</c:v>
                </c:pt>
                <c:pt idx="4462">
                  <c:v>0.93042749613679132</c:v>
                </c:pt>
                <c:pt idx="4463">
                  <c:v>0.93057900638219515</c:v>
                </c:pt>
                <c:pt idx="4464">
                  <c:v>0.93057803368455971</c:v>
                </c:pt>
                <c:pt idx="4465">
                  <c:v>0.93089931210320487</c:v>
                </c:pt>
                <c:pt idx="4466">
                  <c:v>0.93111544089217901</c:v>
                </c:pt>
                <c:pt idx="4467">
                  <c:v>0.93089917898949359</c:v>
                </c:pt>
                <c:pt idx="4468">
                  <c:v>0.93089949765499558</c:v>
                </c:pt>
                <c:pt idx="4469">
                  <c:v>0.93096445585312315</c:v>
                </c:pt>
                <c:pt idx="4470">
                  <c:v>0.93098309607613994</c:v>
                </c:pt>
                <c:pt idx="4471">
                  <c:v>0.93049434369438733</c:v>
                </c:pt>
                <c:pt idx="4472">
                  <c:v>0.93042694587317276</c:v>
                </c:pt>
                <c:pt idx="4473">
                  <c:v>0.93049381052107538</c:v>
                </c:pt>
                <c:pt idx="4474">
                  <c:v>0.93056064583071396</c:v>
                </c:pt>
                <c:pt idx="4475">
                  <c:v>0.93113359520166028</c:v>
                </c:pt>
                <c:pt idx="4476">
                  <c:v>0.93089989699213316</c:v>
                </c:pt>
                <c:pt idx="4477">
                  <c:v>0.93119946675053322</c:v>
                </c:pt>
                <c:pt idx="4478">
                  <c:v>0.93098380195215691</c:v>
                </c:pt>
                <c:pt idx="4479">
                  <c:v>0.93091692721165387</c:v>
                </c:pt>
                <c:pt idx="4480">
                  <c:v>0.93042711706701342</c:v>
                </c:pt>
                <c:pt idx="4481">
                  <c:v>0.93143453051536029</c:v>
                </c:pt>
                <c:pt idx="4482">
                  <c:v>0.93104890219853331</c:v>
                </c:pt>
                <c:pt idx="4483">
                  <c:v>0.93094548797968557</c:v>
                </c:pt>
                <c:pt idx="4484">
                  <c:v>0.93064620364167794</c:v>
                </c:pt>
                <c:pt idx="4485">
                  <c:v>0.93128492576969679</c:v>
                </c:pt>
                <c:pt idx="4486">
                  <c:v>0.93104911163984894</c:v>
                </c:pt>
                <c:pt idx="4487">
                  <c:v>0.93109651460154919</c:v>
                </c:pt>
                <c:pt idx="4488">
                  <c:v>0.93119904447801105</c:v>
                </c:pt>
                <c:pt idx="4489">
                  <c:v>0.93141538049959349</c:v>
                </c:pt>
                <c:pt idx="4490">
                  <c:v>0.93119992521335693</c:v>
                </c:pt>
                <c:pt idx="4491">
                  <c:v>0.93120010216267135</c:v>
                </c:pt>
                <c:pt idx="4492">
                  <c:v>0.93064392379929128</c:v>
                </c:pt>
                <c:pt idx="4493">
                  <c:v>0.93096392390177052</c:v>
                </c:pt>
                <c:pt idx="4494">
                  <c:v>0.93071146311960129</c:v>
                </c:pt>
                <c:pt idx="4495">
                  <c:v>0.9312842863716716</c:v>
                </c:pt>
                <c:pt idx="4496">
                  <c:v>0.93111452793795413</c:v>
                </c:pt>
                <c:pt idx="4497">
                  <c:v>0.93081336258280234</c:v>
                </c:pt>
                <c:pt idx="4498">
                  <c:v>0.93064461873667248</c:v>
                </c:pt>
                <c:pt idx="4499">
                  <c:v>0.93136705301168921</c:v>
                </c:pt>
                <c:pt idx="4500">
                  <c:v>0.93079629467755409</c:v>
                </c:pt>
                <c:pt idx="4501">
                  <c:v>0.93126497296833355</c:v>
                </c:pt>
                <c:pt idx="4502">
                  <c:v>0.93156617131310138</c:v>
                </c:pt>
                <c:pt idx="4503">
                  <c:v>0.93128381184398856</c:v>
                </c:pt>
                <c:pt idx="4504">
                  <c:v>0.93179962599709631</c:v>
                </c:pt>
                <c:pt idx="4505">
                  <c:v>0.93111499713067358</c:v>
                </c:pt>
                <c:pt idx="4506">
                  <c:v>0.93158492727781361</c:v>
                </c:pt>
                <c:pt idx="4507">
                  <c:v>0.9311150133362539</c:v>
                </c:pt>
                <c:pt idx="4508">
                  <c:v>0.93118076951863205</c:v>
                </c:pt>
                <c:pt idx="4509">
                  <c:v>0.93126670963964131</c:v>
                </c:pt>
                <c:pt idx="4510">
                  <c:v>0.93165025575140703</c:v>
                </c:pt>
                <c:pt idx="4511">
                  <c:v>0.93148322140255857</c:v>
                </c:pt>
                <c:pt idx="4512">
                  <c:v>0.9316495631582048</c:v>
                </c:pt>
                <c:pt idx="4513">
                  <c:v>0.93166936611346929</c:v>
                </c:pt>
                <c:pt idx="4514">
                  <c:v>0.93204761161504501</c:v>
                </c:pt>
                <c:pt idx="4515">
                  <c:v>0.9318184624191439</c:v>
                </c:pt>
                <c:pt idx="4516">
                  <c:v>0.93118119024684531</c:v>
                </c:pt>
                <c:pt idx="4517">
                  <c:v>0.93154992628485889</c:v>
                </c:pt>
                <c:pt idx="4518">
                  <c:v>0.93103041182092683</c:v>
                </c:pt>
                <c:pt idx="4519">
                  <c:v>0.931886032957713</c:v>
                </c:pt>
                <c:pt idx="4520">
                  <c:v>0.93151699391901821</c:v>
                </c:pt>
                <c:pt idx="4521">
                  <c:v>0.93188511362882231</c:v>
                </c:pt>
                <c:pt idx="4522">
                  <c:v>0.9312823480151754</c:v>
                </c:pt>
                <c:pt idx="4523">
                  <c:v>0.93148346742546539</c:v>
                </c:pt>
                <c:pt idx="4524">
                  <c:v>0.93143223368953687</c:v>
                </c:pt>
                <c:pt idx="4525">
                  <c:v>0.93133240564355824</c:v>
                </c:pt>
                <c:pt idx="4526">
                  <c:v>0.93158408132002157</c:v>
                </c:pt>
                <c:pt idx="4527">
                  <c:v>0.93111455957779377</c:v>
                </c:pt>
                <c:pt idx="4528">
                  <c:v>0.93124724981045293</c:v>
                </c:pt>
                <c:pt idx="4529">
                  <c:v>0.93166850816658708</c:v>
                </c:pt>
                <c:pt idx="4530">
                  <c:v>0.93158406528275273</c:v>
                </c:pt>
                <c:pt idx="4531">
                  <c:v>0.93126553247149035</c:v>
                </c:pt>
                <c:pt idx="4532">
                  <c:v>0.93165031980572843</c:v>
                </c:pt>
                <c:pt idx="4533">
                  <c:v>0.93173411111539783</c:v>
                </c:pt>
                <c:pt idx="4534">
                  <c:v>0.93180026557696582</c:v>
                </c:pt>
                <c:pt idx="4535">
                  <c:v>0.93158313511134261</c:v>
                </c:pt>
                <c:pt idx="4536">
                  <c:v>0.93210070343160867</c:v>
                </c:pt>
                <c:pt idx="4537">
                  <c:v>0.93154935844905729</c:v>
                </c:pt>
                <c:pt idx="4538">
                  <c:v>0.93203609487345918</c:v>
                </c:pt>
                <c:pt idx="4539">
                  <c:v>0.93141787530978115</c:v>
                </c:pt>
                <c:pt idx="4540">
                  <c:v>0.93133205826318888</c:v>
                </c:pt>
                <c:pt idx="4541">
                  <c:v>0.93165024774461047</c:v>
                </c:pt>
                <c:pt idx="4542">
                  <c:v>0.93154905237854979</c:v>
                </c:pt>
                <c:pt idx="4543">
                  <c:v>0.9313319855553297</c:v>
                </c:pt>
                <c:pt idx="4544">
                  <c:v>0.93133252278284473</c:v>
                </c:pt>
                <c:pt idx="4545">
                  <c:v>0.93179982586678856</c:v>
                </c:pt>
                <c:pt idx="4546">
                  <c:v>0.93173403105006036</c:v>
                </c:pt>
                <c:pt idx="4547">
                  <c:v>0.93173331846224272</c:v>
                </c:pt>
                <c:pt idx="4548">
                  <c:v>0.93141678071378375</c:v>
                </c:pt>
                <c:pt idx="4549">
                  <c:v>0.93148264868827058</c:v>
                </c:pt>
                <c:pt idx="4550">
                  <c:v>0.9317343072748695</c:v>
                </c:pt>
                <c:pt idx="4551">
                  <c:v>0.93154916111436437</c:v>
                </c:pt>
                <c:pt idx="4552">
                  <c:v>0.93166841996550842</c:v>
                </c:pt>
                <c:pt idx="4553">
                  <c:v>0.9321198463725392</c:v>
                </c:pt>
                <c:pt idx="4554">
                  <c:v>0.93124787189066938</c:v>
                </c:pt>
                <c:pt idx="4555">
                  <c:v>0.93171896766098672</c:v>
                </c:pt>
                <c:pt idx="4556">
                  <c:v>0.93118216114309804</c:v>
                </c:pt>
                <c:pt idx="4557">
                  <c:v>0.93195052402811407</c:v>
                </c:pt>
                <c:pt idx="4558">
                  <c:v>0.93205436254699825</c:v>
                </c:pt>
                <c:pt idx="4559">
                  <c:v>0.93250660383787454</c:v>
                </c:pt>
                <c:pt idx="4560">
                  <c:v>0.93154869395121986</c:v>
                </c:pt>
                <c:pt idx="4561">
                  <c:v>0.93218519820550494</c:v>
                </c:pt>
                <c:pt idx="4562">
                  <c:v>0.93148418935374788</c:v>
                </c:pt>
                <c:pt idx="4563">
                  <c:v>0.93227145535733735</c:v>
                </c:pt>
                <c:pt idx="4564">
                  <c:v>0.9320353365797952</c:v>
                </c:pt>
                <c:pt idx="4565">
                  <c:v>0.93205421466744753</c:v>
                </c:pt>
                <c:pt idx="4566">
                  <c:v>0.93163350266395151</c:v>
                </c:pt>
                <c:pt idx="4567">
                  <c:v>0.93203366828833689</c:v>
                </c:pt>
                <c:pt idx="4568">
                  <c:v>0.93148354808841993</c:v>
                </c:pt>
                <c:pt idx="4569">
                  <c:v>0.93163462218492732</c:v>
                </c:pt>
                <c:pt idx="4570">
                  <c:v>0.93171808979549564</c:v>
                </c:pt>
                <c:pt idx="4571">
                  <c:v>0.93156788789614342</c:v>
                </c:pt>
                <c:pt idx="4572">
                  <c:v>0.93218627414674915</c:v>
                </c:pt>
                <c:pt idx="4573">
                  <c:v>0.93188433418298233</c:v>
                </c:pt>
                <c:pt idx="4574">
                  <c:v>0.93212075628133162</c:v>
                </c:pt>
                <c:pt idx="4575">
                  <c:v>0.93209894990730136</c:v>
                </c:pt>
                <c:pt idx="4576">
                  <c:v>0.93178574107515622</c:v>
                </c:pt>
                <c:pt idx="4577">
                  <c:v>0.93170027202343642</c:v>
                </c:pt>
                <c:pt idx="4578">
                  <c:v>0.93188413832009409</c:v>
                </c:pt>
                <c:pt idx="4579">
                  <c:v>0.93210062771266655</c:v>
                </c:pt>
                <c:pt idx="4580">
                  <c:v>0.93169974927703425</c:v>
                </c:pt>
                <c:pt idx="4581">
                  <c:v>0.93156722244516388</c:v>
                </c:pt>
                <c:pt idx="4582">
                  <c:v>0.93163426378017822</c:v>
                </c:pt>
                <c:pt idx="4583">
                  <c:v>0.93148364891690882</c:v>
                </c:pt>
                <c:pt idx="4584">
                  <c:v>0.93156773867466192</c:v>
                </c:pt>
                <c:pt idx="4585">
                  <c:v>0.93233516195979727</c:v>
                </c:pt>
                <c:pt idx="4586">
                  <c:v>0.9318702656462633</c:v>
                </c:pt>
                <c:pt idx="4587">
                  <c:v>0.93202200189807305</c:v>
                </c:pt>
                <c:pt idx="4588">
                  <c:v>0.93218703525984847</c:v>
                </c:pt>
                <c:pt idx="4589">
                  <c:v>0.93242217099634106</c:v>
                </c:pt>
                <c:pt idx="4590">
                  <c:v>0.93218599918646083</c:v>
                </c:pt>
                <c:pt idx="4591">
                  <c:v>0.93248640757189671</c:v>
                </c:pt>
                <c:pt idx="4592">
                  <c:v>0.93227037948181635</c:v>
                </c:pt>
                <c:pt idx="4593">
                  <c:v>0.93208775263348653</c:v>
                </c:pt>
                <c:pt idx="4594">
                  <c:v>0.93193686866880177</c:v>
                </c:pt>
                <c:pt idx="4595">
                  <c:v>0.93193609382223275</c:v>
                </c:pt>
                <c:pt idx="4596">
                  <c:v>0.93178650503187033</c:v>
                </c:pt>
                <c:pt idx="4597">
                  <c:v>0.93208904338122167</c:v>
                </c:pt>
                <c:pt idx="4598">
                  <c:v>0.93202213437665871</c:v>
                </c:pt>
                <c:pt idx="4599">
                  <c:v>0.93227114853623083</c:v>
                </c:pt>
                <c:pt idx="4600">
                  <c:v>0.93200338849089515</c:v>
                </c:pt>
                <c:pt idx="4601">
                  <c:v>0.93202223072447365</c:v>
                </c:pt>
                <c:pt idx="4602">
                  <c:v>0.93200296356314494</c:v>
                </c:pt>
                <c:pt idx="4603">
                  <c:v>0.93202102636182271</c:v>
                </c:pt>
                <c:pt idx="4604">
                  <c:v>0.93217233480074491</c:v>
                </c:pt>
                <c:pt idx="4605">
                  <c:v>0.931785523948234</c:v>
                </c:pt>
                <c:pt idx="4606">
                  <c:v>0.93254124280534911</c:v>
                </c:pt>
                <c:pt idx="4607">
                  <c:v>0.93233629197271795</c:v>
                </c:pt>
                <c:pt idx="4608">
                  <c:v>0.93210721681063735</c:v>
                </c:pt>
                <c:pt idx="4609">
                  <c:v>0.93200263885147472</c:v>
                </c:pt>
                <c:pt idx="4610">
                  <c:v>0.93232358835732099</c:v>
                </c:pt>
                <c:pt idx="4611">
                  <c:v>0.93200220589890381</c:v>
                </c:pt>
                <c:pt idx="4612">
                  <c:v>0.93257288350620549</c:v>
                </c:pt>
                <c:pt idx="4613">
                  <c:v>0.93215361062824431</c:v>
                </c:pt>
                <c:pt idx="4614">
                  <c:v>0.93223855843668368</c:v>
                </c:pt>
                <c:pt idx="4615">
                  <c:v>0.9323370797816265</c:v>
                </c:pt>
                <c:pt idx="4616">
                  <c:v>0.93248739281742477</c:v>
                </c:pt>
                <c:pt idx="4617">
                  <c:v>0.93223889064093701</c:v>
                </c:pt>
                <c:pt idx="4618">
                  <c:v>0.93245576985739631</c:v>
                </c:pt>
                <c:pt idx="4619">
                  <c:v>0.93239048958099136</c:v>
                </c:pt>
                <c:pt idx="4620">
                  <c:v>0.93208775263348653</c:v>
                </c:pt>
                <c:pt idx="4621">
                  <c:v>0.93245553043354035</c:v>
                </c:pt>
                <c:pt idx="4622">
                  <c:v>0.93202072125145374</c:v>
                </c:pt>
                <c:pt idx="4623">
                  <c:v>0.93224029547727882</c:v>
                </c:pt>
                <c:pt idx="4624">
                  <c:v>0.93208764440138747</c:v>
                </c:pt>
                <c:pt idx="4625">
                  <c:v>0.93217407442822298</c:v>
                </c:pt>
                <c:pt idx="4626">
                  <c:v>0.93208899928797162</c:v>
                </c:pt>
                <c:pt idx="4627">
                  <c:v>0.93193624638376049</c:v>
                </c:pt>
                <c:pt idx="4628">
                  <c:v>0.93227126807717331</c:v>
                </c:pt>
                <c:pt idx="4629">
                  <c:v>0.93233521368636829</c:v>
                </c:pt>
                <c:pt idx="4630">
                  <c:v>0.93208811741381059</c:v>
                </c:pt>
                <c:pt idx="4631">
                  <c:v>0.93193579672723437</c:v>
                </c:pt>
                <c:pt idx="4632">
                  <c:v>0.93202055263693317</c:v>
                </c:pt>
                <c:pt idx="4633">
                  <c:v>0.93255153508413302</c:v>
                </c:pt>
                <c:pt idx="4634">
                  <c:v>0.93293867965596877</c:v>
                </c:pt>
                <c:pt idx="4635">
                  <c:v>0.93208708720234634</c:v>
                </c:pt>
                <c:pt idx="4636">
                  <c:v>0.93278771948157169</c:v>
                </c:pt>
                <c:pt idx="4637">
                  <c:v>0.93208799715689095</c:v>
                </c:pt>
                <c:pt idx="4638">
                  <c:v>0.93223910277006616</c:v>
                </c:pt>
                <c:pt idx="4639">
                  <c:v>0.93208784483099349</c:v>
                </c:pt>
                <c:pt idx="4640">
                  <c:v>0.93270165669736005</c:v>
                </c:pt>
                <c:pt idx="4641">
                  <c:v>0.93208789293396455</c:v>
                </c:pt>
                <c:pt idx="4642">
                  <c:v>0.93240158637457893</c:v>
                </c:pt>
                <c:pt idx="4643">
                  <c:v>0.93242179700981154</c:v>
                </c:pt>
                <c:pt idx="4644">
                  <c:v>0.93233705590883464</c:v>
                </c:pt>
                <c:pt idx="4645">
                  <c:v>0.93223875455756711</c:v>
                </c:pt>
                <c:pt idx="4646">
                  <c:v>0.93208766043578895</c:v>
                </c:pt>
                <c:pt idx="4647">
                  <c:v>0.9325410033957735</c:v>
                </c:pt>
                <c:pt idx="4648">
                  <c:v>0.93263729509175064</c:v>
                </c:pt>
                <c:pt idx="4649">
                  <c:v>0.933089261312951</c:v>
                </c:pt>
                <c:pt idx="4650">
                  <c:v>0.93254102733678934</c:v>
                </c:pt>
                <c:pt idx="4651">
                  <c:v>0.93308990883875176</c:v>
                </c:pt>
                <c:pt idx="4652">
                  <c:v>0.93239064943107219</c:v>
                </c:pt>
                <c:pt idx="4653">
                  <c:v>0.9324763739721017</c:v>
                </c:pt>
                <c:pt idx="4654">
                  <c:v>0.93230447980811859</c:v>
                </c:pt>
                <c:pt idx="4655">
                  <c:v>0.93232482904739133</c:v>
                </c:pt>
                <c:pt idx="4656">
                  <c:v>0.93223995928116676</c:v>
                </c:pt>
                <c:pt idx="4657">
                  <c:v>0.93263731889182189</c:v>
                </c:pt>
                <c:pt idx="4658">
                  <c:v>0.93278736698742559</c:v>
                </c:pt>
                <c:pt idx="4659">
                  <c:v>0.93285224728734617</c:v>
                </c:pt>
                <c:pt idx="4660">
                  <c:v>0.93232483705173086</c:v>
                </c:pt>
                <c:pt idx="4661">
                  <c:v>0.93239035370796997</c:v>
                </c:pt>
                <c:pt idx="4662">
                  <c:v>0.93302596967550899</c:v>
                </c:pt>
                <c:pt idx="4663">
                  <c:v>0.93254231215233441</c:v>
                </c:pt>
                <c:pt idx="4664">
                  <c:v>0.9328642216968539</c:v>
                </c:pt>
                <c:pt idx="4665">
                  <c:v>0.93293832375333463</c:v>
                </c:pt>
                <c:pt idx="4666">
                  <c:v>0.9327795106279847</c:v>
                </c:pt>
                <c:pt idx="4667">
                  <c:v>0.93269309068319528</c:v>
                </c:pt>
                <c:pt idx="4668">
                  <c:v>0.93293070894741981</c:v>
                </c:pt>
                <c:pt idx="4669">
                  <c:v>0.93302422195914769</c:v>
                </c:pt>
                <c:pt idx="4670">
                  <c:v>0.93269256878396467</c:v>
                </c:pt>
                <c:pt idx="4671">
                  <c:v>0.93284411905162457</c:v>
                </c:pt>
                <c:pt idx="4672">
                  <c:v>0.93269296319692818</c:v>
                </c:pt>
                <c:pt idx="4673">
                  <c:v>0.93324024701986164</c:v>
                </c:pt>
                <c:pt idx="4674">
                  <c:v>0.93284443727490807</c:v>
                </c:pt>
                <c:pt idx="4675">
                  <c:v>0.93323413308460157</c:v>
                </c:pt>
                <c:pt idx="4676">
                  <c:v>0.93277834739434629</c:v>
                </c:pt>
                <c:pt idx="4677">
                  <c:v>0.93339156035786519</c:v>
                </c:pt>
                <c:pt idx="4678">
                  <c:v>0.93284351044321212</c:v>
                </c:pt>
                <c:pt idx="4679">
                  <c:v>0.93293124988078524</c:v>
                </c:pt>
                <c:pt idx="4680">
                  <c:v>0.9328451453134895</c:v>
                </c:pt>
                <c:pt idx="4681">
                  <c:v>0.932779024623132</c:v>
                </c:pt>
                <c:pt idx="4682">
                  <c:v>0.9332403613441036</c:v>
                </c:pt>
                <c:pt idx="4683">
                  <c:v>0.93309047344189644</c:v>
                </c:pt>
                <c:pt idx="4684">
                  <c:v>0.93277980939880822</c:v>
                </c:pt>
                <c:pt idx="4685">
                  <c:v>0.93317601149140694</c:v>
                </c:pt>
                <c:pt idx="4686">
                  <c:v>0.93293205331369511</c:v>
                </c:pt>
                <c:pt idx="4687">
                  <c:v>0.93277889714556472</c:v>
                </c:pt>
                <c:pt idx="4688">
                  <c:v>0.93314651327186171</c:v>
                </c:pt>
                <c:pt idx="4689">
                  <c:v>0.93262766845159095</c:v>
                </c:pt>
                <c:pt idx="4690">
                  <c:v>0.93339134781040856</c:v>
                </c:pt>
                <c:pt idx="4691">
                  <c:v>0.93339035984483532</c:v>
                </c:pt>
                <c:pt idx="4692">
                  <c:v>0.93308196560296364</c:v>
                </c:pt>
                <c:pt idx="4693">
                  <c:v>0.93317555747137571</c:v>
                </c:pt>
                <c:pt idx="4694">
                  <c:v>0.93299519777972129</c:v>
                </c:pt>
                <c:pt idx="4695">
                  <c:v>0.93314749670640795</c:v>
                </c:pt>
                <c:pt idx="4696">
                  <c:v>0.93332577364268487</c:v>
                </c:pt>
                <c:pt idx="4697">
                  <c:v>0.93332054512091045</c:v>
                </c:pt>
                <c:pt idx="4698">
                  <c:v>0.93314818668366339</c:v>
                </c:pt>
                <c:pt idx="4699">
                  <c:v>0.93323414894494239</c:v>
                </c:pt>
                <c:pt idx="4700">
                  <c:v>0.93314766325363196</c:v>
                </c:pt>
                <c:pt idx="4701">
                  <c:v>0.93332115569293617</c:v>
                </c:pt>
                <c:pt idx="4702">
                  <c:v>0.93330013932139677</c:v>
                </c:pt>
                <c:pt idx="4703">
                  <c:v>0.93362444902607322</c:v>
                </c:pt>
                <c:pt idx="4704">
                  <c:v>0.93323406964318101</c:v>
                </c:pt>
                <c:pt idx="4705">
                  <c:v>0.9339310514802317</c:v>
                </c:pt>
                <c:pt idx="4706">
                  <c:v>0.93338529918739954</c:v>
                </c:pt>
                <c:pt idx="4707">
                  <c:v>0.93347236557912894</c:v>
                </c:pt>
                <c:pt idx="4708">
                  <c:v>0.93276990101656498</c:v>
                </c:pt>
                <c:pt idx="4709">
                  <c:v>0.93332031516301328</c:v>
                </c:pt>
                <c:pt idx="4710">
                  <c:v>0.93329882090863547</c:v>
                </c:pt>
                <c:pt idx="4711">
                  <c:v>0.93338631662335547</c:v>
                </c:pt>
                <c:pt idx="4712">
                  <c:v>0.93301692154423665</c:v>
                </c:pt>
                <c:pt idx="4713">
                  <c:v>0.93323350263142046</c:v>
                </c:pt>
                <c:pt idx="4714">
                  <c:v>0.93345099360644379</c:v>
                </c:pt>
                <c:pt idx="4715">
                  <c:v>0.93347788287786004</c:v>
                </c:pt>
                <c:pt idx="4716">
                  <c:v>0.93323374053934283</c:v>
                </c:pt>
                <c:pt idx="4717">
                  <c:v>0.93314675120158863</c:v>
                </c:pt>
                <c:pt idx="4718">
                  <c:v>0.93283648542972175</c:v>
                </c:pt>
                <c:pt idx="4719">
                  <c:v>0.93293105498643958</c:v>
                </c:pt>
                <c:pt idx="4720">
                  <c:v>0.93301585564543321</c:v>
                </c:pt>
                <c:pt idx="4721">
                  <c:v>0.93271189525606046</c:v>
                </c:pt>
                <c:pt idx="4722">
                  <c:v>0.93314692964804036</c:v>
                </c:pt>
                <c:pt idx="4723">
                  <c:v>0.93316825002721981</c:v>
                </c:pt>
                <c:pt idx="4724">
                  <c:v>0.933232697700075</c:v>
                </c:pt>
                <c:pt idx="4725">
                  <c:v>0.93283450888536401</c:v>
                </c:pt>
                <c:pt idx="4726">
                  <c:v>0.93323491023457827</c:v>
                </c:pt>
                <c:pt idx="4727">
                  <c:v>0.93408230745133392</c:v>
                </c:pt>
                <c:pt idx="4728">
                  <c:v>0.93362388383620631</c:v>
                </c:pt>
                <c:pt idx="4729">
                  <c:v>0.93377631699577479</c:v>
                </c:pt>
                <c:pt idx="4730">
                  <c:v>0.9333852635569192</c:v>
                </c:pt>
                <c:pt idx="4731">
                  <c:v>0.93368953679457678</c:v>
                </c:pt>
                <c:pt idx="4732">
                  <c:v>0.93360214026341537</c:v>
                </c:pt>
                <c:pt idx="4733">
                  <c:v>0.93375414565146531</c:v>
                </c:pt>
                <c:pt idx="4734">
                  <c:v>0.93353762704506171</c:v>
                </c:pt>
                <c:pt idx="4735">
                  <c:v>0.93368910267974625</c:v>
                </c:pt>
                <c:pt idx="4736">
                  <c:v>0.93368923291464745</c:v>
                </c:pt>
                <c:pt idx="4737">
                  <c:v>0.93362473754675923</c:v>
                </c:pt>
                <c:pt idx="4738">
                  <c:v>0.93360290200378027</c:v>
                </c:pt>
                <c:pt idx="4739">
                  <c:v>0.93362550033886871</c:v>
                </c:pt>
                <c:pt idx="4740">
                  <c:v>0.9338411922109322</c:v>
                </c:pt>
                <c:pt idx="4741">
                  <c:v>0.93345072875331114</c:v>
                </c:pt>
                <c:pt idx="4742">
                  <c:v>0.93384096367350811</c:v>
                </c:pt>
                <c:pt idx="4743">
                  <c:v>0.93323325679188229</c:v>
                </c:pt>
                <c:pt idx="4744">
                  <c:v>0.93392915273131727</c:v>
                </c:pt>
                <c:pt idx="4745">
                  <c:v>0.93298769226687628</c:v>
                </c:pt>
                <c:pt idx="4746">
                  <c:v>0.93368927237969279</c:v>
                </c:pt>
                <c:pt idx="4747">
                  <c:v>0.93347254371476973</c:v>
                </c:pt>
                <c:pt idx="4748">
                  <c:v>0.93384054205822642</c:v>
                </c:pt>
                <c:pt idx="4749">
                  <c:v>0.93362397869375646</c:v>
                </c:pt>
                <c:pt idx="4750">
                  <c:v>0.93384101489751759</c:v>
                </c:pt>
                <c:pt idx="4751">
                  <c:v>0.93344493667998074</c:v>
                </c:pt>
                <c:pt idx="4752">
                  <c:v>0.93359855881405063</c:v>
                </c:pt>
                <c:pt idx="4753">
                  <c:v>0.93353704994840492</c:v>
                </c:pt>
                <c:pt idx="4754">
                  <c:v>0.9335376863353837</c:v>
                </c:pt>
                <c:pt idx="4755">
                  <c:v>0.93408327740208319</c:v>
                </c:pt>
                <c:pt idx="4756">
                  <c:v>0.93353639774098285</c:v>
                </c:pt>
                <c:pt idx="4757">
                  <c:v>0.93360157585656989</c:v>
                </c:pt>
                <c:pt idx="4758">
                  <c:v>0.93384160987968678</c:v>
                </c:pt>
                <c:pt idx="4759">
                  <c:v>0.93384148379142706</c:v>
                </c:pt>
                <c:pt idx="4760">
                  <c:v>0.93384066814920452</c:v>
                </c:pt>
                <c:pt idx="4761">
                  <c:v>0.93399229575402642</c:v>
                </c:pt>
                <c:pt idx="4762">
                  <c:v>0.93384110552446387</c:v>
                </c:pt>
                <c:pt idx="4763">
                  <c:v>0.93423312796308411</c:v>
                </c:pt>
                <c:pt idx="4764">
                  <c:v>0.93362438578840856</c:v>
                </c:pt>
                <c:pt idx="4765">
                  <c:v>0.93368861330877317</c:v>
                </c:pt>
                <c:pt idx="4766">
                  <c:v>0.93375424810835195</c:v>
                </c:pt>
                <c:pt idx="4767">
                  <c:v>0.9338411528080135</c:v>
                </c:pt>
                <c:pt idx="4768">
                  <c:v>0.93362009581853089</c:v>
                </c:pt>
                <c:pt idx="4769">
                  <c:v>0.93392783680156288</c:v>
                </c:pt>
                <c:pt idx="4770">
                  <c:v>0.93423280089528127</c:v>
                </c:pt>
                <c:pt idx="4771">
                  <c:v>0.93390573908655694</c:v>
                </c:pt>
                <c:pt idx="4772">
                  <c:v>0.93401626646473457</c:v>
                </c:pt>
                <c:pt idx="4773">
                  <c:v>0.93337965060340355</c:v>
                </c:pt>
                <c:pt idx="4774">
                  <c:v>0.93361974598419428</c:v>
                </c:pt>
                <c:pt idx="4775">
                  <c:v>0.93375345997227432</c:v>
                </c:pt>
                <c:pt idx="4776">
                  <c:v>0.93423284802459616</c:v>
                </c:pt>
                <c:pt idx="4777">
                  <c:v>0.93368885404840329</c:v>
                </c:pt>
                <c:pt idx="4778">
                  <c:v>0.93438525929553373</c:v>
                </c:pt>
                <c:pt idx="4779">
                  <c:v>0.93368850280489291</c:v>
                </c:pt>
                <c:pt idx="4780">
                  <c:v>0.93399325567638625</c:v>
                </c:pt>
                <c:pt idx="4781">
                  <c:v>0.93375411806687769</c:v>
                </c:pt>
                <c:pt idx="4782">
                  <c:v>0.93386382701388992</c:v>
                </c:pt>
                <c:pt idx="4783">
                  <c:v>0.93368877906407044</c:v>
                </c:pt>
                <c:pt idx="4784">
                  <c:v>0.93377727984435432</c:v>
                </c:pt>
                <c:pt idx="4785">
                  <c:v>0.93338463803933591</c:v>
                </c:pt>
                <c:pt idx="4786">
                  <c:v>0.93386418212995292</c:v>
                </c:pt>
                <c:pt idx="4787">
                  <c:v>0.93368878695716429</c:v>
                </c:pt>
                <c:pt idx="4788">
                  <c:v>0.93414475140901765</c:v>
                </c:pt>
                <c:pt idx="4789">
                  <c:v>0.93414504207196547</c:v>
                </c:pt>
                <c:pt idx="4790">
                  <c:v>0.93408032815179987</c:v>
                </c:pt>
                <c:pt idx="4791">
                  <c:v>0.93399383791407942</c:v>
                </c:pt>
                <c:pt idx="4792">
                  <c:v>0.93392761616274966</c:v>
                </c:pt>
                <c:pt idx="4793">
                  <c:v>0.93460016551592073</c:v>
                </c:pt>
                <c:pt idx="4794">
                  <c:v>0.93423242778640359</c:v>
                </c:pt>
                <c:pt idx="4795">
                  <c:v>0.93407999378550677</c:v>
                </c:pt>
                <c:pt idx="4796">
                  <c:v>0.93408102047855368</c:v>
                </c:pt>
                <c:pt idx="4797">
                  <c:v>0.93414532487729529</c:v>
                </c:pt>
                <c:pt idx="4798">
                  <c:v>0.93416814104333556</c:v>
                </c:pt>
                <c:pt idx="4799">
                  <c:v>0.93414561553641406</c:v>
                </c:pt>
                <c:pt idx="4800">
                  <c:v>0.93453712817809054</c:v>
                </c:pt>
                <c:pt idx="4801">
                  <c:v>0.93405690312229828</c:v>
                </c:pt>
                <c:pt idx="4802">
                  <c:v>0.93453729260691865</c:v>
                </c:pt>
                <c:pt idx="4803">
                  <c:v>0.93399361367480749</c:v>
                </c:pt>
                <c:pt idx="4804">
                  <c:v>0.93399080778460941</c:v>
                </c:pt>
                <c:pt idx="4805">
                  <c:v>0.93399286226813849</c:v>
                </c:pt>
                <c:pt idx="4806">
                  <c:v>0.934233016904221</c:v>
                </c:pt>
                <c:pt idx="4807">
                  <c:v>0.9339920085600335</c:v>
                </c:pt>
                <c:pt idx="4808">
                  <c:v>0.93445007653720658</c:v>
                </c:pt>
                <c:pt idx="4809">
                  <c:v>0.93414523453690357</c:v>
                </c:pt>
                <c:pt idx="4810">
                  <c:v>0.93432149574005352</c:v>
                </c:pt>
                <c:pt idx="4811">
                  <c:v>0.93459995950945474</c:v>
                </c:pt>
                <c:pt idx="4812">
                  <c:v>0.93414634217572023</c:v>
                </c:pt>
                <c:pt idx="4813">
                  <c:v>0.93414556840263496</c:v>
                </c:pt>
                <c:pt idx="4814">
                  <c:v>0.93477527676836136</c:v>
                </c:pt>
                <c:pt idx="4815">
                  <c:v>0.93436172708942422</c:v>
                </c:pt>
                <c:pt idx="4816">
                  <c:v>0.93431900991130734</c:v>
                </c:pt>
                <c:pt idx="4817">
                  <c:v>0.93436207951088424</c:v>
                </c:pt>
                <c:pt idx="4818">
                  <c:v>0.93438534556153008</c:v>
                </c:pt>
                <c:pt idx="4819">
                  <c:v>0.93429834906286591</c:v>
                </c:pt>
                <c:pt idx="4820">
                  <c:v>0.93429682748360476</c:v>
                </c:pt>
                <c:pt idx="4821">
                  <c:v>0.93429624315163662</c:v>
                </c:pt>
                <c:pt idx="4822">
                  <c:v>0.93399105311149677</c:v>
                </c:pt>
                <c:pt idx="4823">
                  <c:v>0.93423262808735708</c:v>
                </c:pt>
                <c:pt idx="4824">
                  <c:v>0.93423268699922646</c:v>
                </c:pt>
                <c:pt idx="4825">
                  <c:v>0.93374998400682685</c:v>
                </c:pt>
                <c:pt idx="4826">
                  <c:v>0.93423232174434889</c:v>
                </c:pt>
                <c:pt idx="4827">
                  <c:v>0.93368470901687417</c:v>
                </c:pt>
                <c:pt idx="4828">
                  <c:v>0.93438488286008958</c:v>
                </c:pt>
                <c:pt idx="4829">
                  <c:v>0.93408011573115801</c:v>
                </c:pt>
                <c:pt idx="4830">
                  <c:v>0.93460159654988051</c:v>
                </c:pt>
                <c:pt idx="4831">
                  <c:v>0.93368490749198096</c:v>
                </c:pt>
                <c:pt idx="4832">
                  <c:v>0.93492983948138531</c:v>
                </c:pt>
                <c:pt idx="4833">
                  <c:v>0.93444905462327477</c:v>
                </c:pt>
                <c:pt idx="4834">
                  <c:v>0.93453855076301418</c:v>
                </c:pt>
                <c:pt idx="4835">
                  <c:v>0.93405457937585024</c:v>
                </c:pt>
                <c:pt idx="4836">
                  <c:v>0.93460204152499604</c:v>
                </c:pt>
                <c:pt idx="4837">
                  <c:v>0.93414362856505806</c:v>
                </c:pt>
                <c:pt idx="4838">
                  <c:v>0.93447269938226429</c:v>
                </c:pt>
                <c:pt idx="4839">
                  <c:v>0.93460090853270705</c:v>
                </c:pt>
                <c:pt idx="4840">
                  <c:v>0.93484099458269021</c:v>
                </c:pt>
                <c:pt idx="4841">
                  <c:v>0.93460181937128073</c:v>
                </c:pt>
                <c:pt idx="4842">
                  <c:v>0.93462466010242307</c:v>
                </c:pt>
                <c:pt idx="4843">
                  <c:v>0.93468828942927129</c:v>
                </c:pt>
                <c:pt idx="4844">
                  <c:v>0.93492971851767004</c:v>
                </c:pt>
                <c:pt idx="4845">
                  <c:v>0.93468913372996598</c:v>
                </c:pt>
                <c:pt idx="4846">
                  <c:v>0.93429649547536486</c:v>
                </c:pt>
                <c:pt idx="4847">
                  <c:v>0.934360501536874</c:v>
                </c:pt>
                <c:pt idx="4848">
                  <c:v>0.93431967459065801</c:v>
                </c:pt>
                <c:pt idx="4849">
                  <c:v>0.93429650730832303</c:v>
                </c:pt>
                <c:pt idx="4850">
                  <c:v>0.93468898910555376</c:v>
                </c:pt>
                <c:pt idx="4851">
                  <c:v>0.93460146754749318</c:v>
                </c:pt>
                <c:pt idx="4852">
                  <c:v>0.9342318103738334</c:v>
                </c:pt>
                <c:pt idx="4853">
                  <c:v>0.93438345551271007</c:v>
                </c:pt>
                <c:pt idx="4854">
                  <c:v>0.93477782314883462</c:v>
                </c:pt>
                <c:pt idx="4855">
                  <c:v>0.93414386560101881</c:v>
                </c:pt>
                <c:pt idx="4856">
                  <c:v>0.93484113507449595</c:v>
                </c:pt>
                <c:pt idx="4857">
                  <c:v>0.93405566591810685</c:v>
                </c:pt>
                <c:pt idx="4858">
                  <c:v>0.93523625433506752</c:v>
                </c:pt>
                <c:pt idx="4859">
                  <c:v>0.93468979039689193</c:v>
                </c:pt>
                <c:pt idx="4860">
                  <c:v>0.93508243290715232</c:v>
                </c:pt>
                <c:pt idx="4861">
                  <c:v>0.9346883597882919</c:v>
                </c:pt>
                <c:pt idx="4862">
                  <c:v>0.93514641778463981</c:v>
                </c:pt>
                <c:pt idx="4863">
                  <c:v>0.93475298450671662</c:v>
                </c:pt>
                <c:pt idx="4864">
                  <c:v>0.93493001507327145</c:v>
                </c:pt>
                <c:pt idx="4865">
                  <c:v>0.9345136585078061</c:v>
                </c:pt>
                <c:pt idx="4866">
                  <c:v>0.93499391954893341</c:v>
                </c:pt>
                <c:pt idx="4867">
                  <c:v>0.93475241076277948</c:v>
                </c:pt>
                <c:pt idx="4868">
                  <c:v>0.93477818661619205</c:v>
                </c:pt>
                <c:pt idx="4869">
                  <c:v>0.93505847639499229</c:v>
                </c:pt>
                <c:pt idx="4870">
                  <c:v>0.93486537880964971</c:v>
                </c:pt>
                <c:pt idx="4871">
                  <c:v>0.93451527067774343</c:v>
                </c:pt>
                <c:pt idx="4872">
                  <c:v>0.93477763945986747</c:v>
                </c:pt>
                <c:pt idx="4873">
                  <c:v>0.934753452863469</c:v>
                </c:pt>
                <c:pt idx="4874">
                  <c:v>0.93453867676359526</c:v>
                </c:pt>
                <c:pt idx="4875">
                  <c:v>0.93429606554237821</c:v>
                </c:pt>
                <c:pt idx="4876">
                  <c:v>0.93484142776429013</c:v>
                </c:pt>
                <c:pt idx="4877">
                  <c:v>0.93468918845259064</c:v>
                </c:pt>
                <c:pt idx="4878">
                  <c:v>0.93493044039287787</c:v>
                </c:pt>
                <c:pt idx="4879">
                  <c:v>0.93468911027739165</c:v>
                </c:pt>
                <c:pt idx="4880">
                  <c:v>0.93514668230339404</c:v>
                </c:pt>
                <c:pt idx="4881">
                  <c:v>0.93429575788129948</c:v>
                </c:pt>
                <c:pt idx="4882">
                  <c:v>0.93499802521006914</c:v>
                </c:pt>
                <c:pt idx="4883">
                  <c:v>0.93451479882933419</c:v>
                </c:pt>
                <c:pt idx="4884">
                  <c:v>0.93469141094278219</c:v>
                </c:pt>
                <c:pt idx="4885">
                  <c:v>0.93490578832238092</c:v>
                </c:pt>
                <c:pt idx="4886">
                  <c:v>0.93514662006383353</c:v>
                </c:pt>
                <c:pt idx="4887">
                  <c:v>0.93445009770802701</c:v>
                </c:pt>
                <c:pt idx="4888">
                  <c:v>0.93490830379292345</c:v>
                </c:pt>
                <c:pt idx="4889">
                  <c:v>0.93499403643644574</c:v>
                </c:pt>
                <c:pt idx="4890">
                  <c:v>0.93508301337448019</c:v>
                </c:pt>
                <c:pt idx="4891">
                  <c:v>0.93466839551061631</c:v>
                </c:pt>
                <c:pt idx="4892">
                  <c:v>0.93469032197675506</c:v>
                </c:pt>
                <c:pt idx="4893">
                  <c:v>0.93514648391448074</c:v>
                </c:pt>
                <c:pt idx="4894">
                  <c:v>0.93469117506799027</c:v>
                </c:pt>
                <c:pt idx="4895">
                  <c:v>0.93514527800140912</c:v>
                </c:pt>
                <c:pt idx="4896">
                  <c:v>0.93484445958345708</c:v>
                </c:pt>
                <c:pt idx="4897">
                  <c:v>0.93482009194140259</c:v>
                </c:pt>
                <c:pt idx="4898">
                  <c:v>0.93514610269400134</c:v>
                </c:pt>
                <c:pt idx="4899">
                  <c:v>0.93484086189556492</c:v>
                </c:pt>
                <c:pt idx="4900">
                  <c:v>0.93514744862060606</c:v>
                </c:pt>
                <c:pt idx="4901">
                  <c:v>0.93460334291698566</c:v>
                </c:pt>
                <c:pt idx="4902">
                  <c:v>0.93517107166182212</c:v>
                </c:pt>
                <c:pt idx="4903">
                  <c:v>0.93499324159511232</c:v>
                </c:pt>
                <c:pt idx="4904">
                  <c:v>0.93529835178977305</c:v>
                </c:pt>
                <c:pt idx="4905">
                  <c:v>0.93484105702354925</c:v>
                </c:pt>
                <c:pt idx="4906">
                  <c:v>0.93577423409649751</c:v>
                </c:pt>
                <c:pt idx="4907">
                  <c:v>0.93460235999613683</c:v>
                </c:pt>
                <c:pt idx="4908">
                  <c:v>0.93506203998632864</c:v>
                </c:pt>
                <c:pt idx="4909">
                  <c:v>0.93475531061378725</c:v>
                </c:pt>
                <c:pt idx="4910">
                  <c:v>0.93499755889663716</c:v>
                </c:pt>
                <c:pt idx="4911">
                  <c:v>0.93505800176080012</c:v>
                </c:pt>
                <c:pt idx="4912">
                  <c:v>0.93514686902153554</c:v>
                </c:pt>
                <c:pt idx="4913">
                  <c:v>0.93475431746839299</c:v>
                </c:pt>
                <c:pt idx="4914">
                  <c:v>0.9354516516696566</c:v>
                </c:pt>
                <c:pt idx="4915">
                  <c:v>0.93536227150089846</c:v>
                </c:pt>
                <c:pt idx="4916">
                  <c:v>0.9352992955386269</c:v>
                </c:pt>
                <c:pt idx="4917">
                  <c:v>0.9353621784286652</c:v>
                </c:pt>
                <c:pt idx="4918">
                  <c:v>0.93508218357650175</c:v>
                </c:pt>
                <c:pt idx="4919">
                  <c:v>0.93551432109315547</c:v>
                </c:pt>
                <c:pt idx="4920">
                  <c:v>0.93478069379139794</c:v>
                </c:pt>
                <c:pt idx="4921">
                  <c:v>0.93514582650154465</c:v>
                </c:pt>
                <c:pt idx="4922">
                  <c:v>0.93508186022366435</c:v>
                </c:pt>
                <c:pt idx="4923">
                  <c:v>0.93460195109449218</c:v>
                </c:pt>
                <c:pt idx="4924">
                  <c:v>0.9353244002040535</c:v>
                </c:pt>
                <c:pt idx="4925">
                  <c:v>0.93460143603019485</c:v>
                </c:pt>
                <c:pt idx="4926">
                  <c:v>0.93499807223299225</c:v>
                </c:pt>
                <c:pt idx="4927">
                  <c:v>0.93521138357455358</c:v>
                </c:pt>
                <c:pt idx="4928">
                  <c:v>0.93592524401645694</c:v>
                </c:pt>
                <c:pt idx="4929">
                  <c:v>0.93545205104501028</c:v>
                </c:pt>
                <c:pt idx="4930">
                  <c:v>0.93530424946095325</c:v>
                </c:pt>
                <c:pt idx="4931">
                  <c:v>0.93536270583531933</c:v>
                </c:pt>
                <c:pt idx="4932">
                  <c:v>0.93584560970109565</c:v>
                </c:pt>
                <c:pt idx="4933">
                  <c:v>0.93545198512894601</c:v>
                </c:pt>
                <c:pt idx="4934">
                  <c:v>0.93569369276532621</c:v>
                </c:pt>
                <c:pt idx="4935">
                  <c:v>0.93529796729355452</c:v>
                </c:pt>
                <c:pt idx="4936">
                  <c:v>0.93569382823692016</c:v>
                </c:pt>
                <c:pt idx="4937">
                  <c:v>0.93529852267587665</c:v>
                </c:pt>
                <c:pt idx="4938">
                  <c:v>0.93547706222347959</c:v>
                </c:pt>
                <c:pt idx="4939">
                  <c:v>0.93475547155614924</c:v>
                </c:pt>
                <c:pt idx="4940">
                  <c:v>0.93538803233528545</c:v>
                </c:pt>
                <c:pt idx="4941">
                  <c:v>0.93490855069739898</c:v>
                </c:pt>
                <c:pt idx="4942">
                  <c:v>0.93554082817681428</c:v>
                </c:pt>
                <c:pt idx="4943">
                  <c:v>0.93506153914992052</c:v>
                </c:pt>
                <c:pt idx="4944">
                  <c:v>0.93538761294720707</c:v>
                </c:pt>
                <c:pt idx="4945">
                  <c:v>0.93506240778435734</c:v>
                </c:pt>
                <c:pt idx="4946">
                  <c:v>0.93499826424272969</c:v>
                </c:pt>
                <c:pt idx="4947">
                  <c:v>0.93529914019044735</c:v>
                </c:pt>
                <c:pt idx="4948">
                  <c:v>0.93538814883124655</c:v>
                </c:pt>
                <c:pt idx="4949">
                  <c:v>0.93490932275465854</c:v>
                </c:pt>
                <c:pt idx="4950">
                  <c:v>0.93499749619864803</c:v>
                </c:pt>
                <c:pt idx="4951">
                  <c:v>0.93490905234023602</c:v>
                </c:pt>
                <c:pt idx="4952">
                  <c:v>0.9351512722761125</c:v>
                </c:pt>
                <c:pt idx="4953">
                  <c:v>0.93497239804957999</c:v>
                </c:pt>
                <c:pt idx="4954">
                  <c:v>0.93590879000371663</c:v>
                </c:pt>
                <c:pt idx="4955">
                  <c:v>0.93536359388041024</c:v>
                </c:pt>
                <c:pt idx="4956">
                  <c:v>0.93584612366528264</c:v>
                </c:pt>
                <c:pt idx="4957">
                  <c:v>0.93529783135972444</c:v>
                </c:pt>
                <c:pt idx="4958">
                  <c:v>0.93569330183060639</c:v>
                </c:pt>
                <c:pt idx="4959">
                  <c:v>0.9354504612763882</c:v>
                </c:pt>
                <c:pt idx="4960">
                  <c:v>0.93545731710938307</c:v>
                </c:pt>
                <c:pt idx="4961">
                  <c:v>0.93551429399066244</c:v>
                </c:pt>
                <c:pt idx="4962">
                  <c:v>0.93536818675621713</c:v>
                </c:pt>
                <c:pt idx="4963">
                  <c:v>0.93530493299827533</c:v>
                </c:pt>
                <c:pt idx="4964">
                  <c:v>0.93545105066089929</c:v>
                </c:pt>
                <c:pt idx="4965">
                  <c:v>0.93554027377416049</c:v>
                </c:pt>
                <c:pt idx="4966">
                  <c:v>0.93536254296042654</c:v>
                </c:pt>
                <c:pt idx="4967">
                  <c:v>0.93553990546073806</c:v>
                </c:pt>
                <c:pt idx="4968">
                  <c:v>0.93514968778306562</c:v>
                </c:pt>
                <c:pt idx="4969">
                  <c:v>0.93576449276578533</c:v>
                </c:pt>
                <c:pt idx="4970">
                  <c:v>0.93575700161737796</c:v>
                </c:pt>
                <c:pt idx="4971">
                  <c:v>0.93606287310372771</c:v>
                </c:pt>
                <c:pt idx="4972">
                  <c:v>0.93560401931584525</c:v>
                </c:pt>
                <c:pt idx="4973">
                  <c:v>0.93615157359374057</c:v>
                </c:pt>
                <c:pt idx="4974">
                  <c:v>0.93543189264248217</c:v>
                </c:pt>
                <c:pt idx="4975">
                  <c:v>0.93567622723847488</c:v>
                </c:pt>
                <c:pt idx="4976">
                  <c:v>0.93566768165635417</c:v>
                </c:pt>
                <c:pt idx="4977">
                  <c:v>0.9359987675543836</c:v>
                </c:pt>
                <c:pt idx="4978">
                  <c:v>0.93543187706504127</c:v>
                </c:pt>
                <c:pt idx="4979">
                  <c:v>0.93545811653075184</c:v>
                </c:pt>
                <c:pt idx="4980">
                  <c:v>0.93521479311070965</c:v>
                </c:pt>
                <c:pt idx="4981">
                  <c:v>0.93606183297190693</c:v>
                </c:pt>
                <c:pt idx="4982">
                  <c:v>0.93575706732052588</c:v>
                </c:pt>
                <c:pt idx="4983">
                  <c:v>0.93569248898459823</c:v>
                </c:pt>
                <c:pt idx="4984">
                  <c:v>0.93558542682067192</c:v>
                </c:pt>
                <c:pt idx="4985">
                  <c:v>0.93590909869837813</c:v>
                </c:pt>
                <c:pt idx="4986">
                  <c:v>0.93566760434742058</c:v>
                </c:pt>
                <c:pt idx="4987">
                  <c:v>0.93569326699466615</c:v>
                </c:pt>
                <c:pt idx="4988">
                  <c:v>0.93575665764042415</c:v>
                </c:pt>
                <c:pt idx="4989">
                  <c:v>0.93584395183458302</c:v>
                </c:pt>
                <c:pt idx="4990">
                  <c:v>0.93575701321205873</c:v>
                </c:pt>
                <c:pt idx="4991">
                  <c:v>0.93545852598470469</c:v>
                </c:pt>
                <c:pt idx="4992">
                  <c:v>0.93560308634670575</c:v>
                </c:pt>
                <c:pt idx="4993">
                  <c:v>0.93599783774308576</c:v>
                </c:pt>
                <c:pt idx="4994">
                  <c:v>0.93566774736883807</c:v>
                </c:pt>
                <c:pt idx="4995">
                  <c:v>0.93582890282182374</c:v>
                </c:pt>
                <c:pt idx="4996">
                  <c:v>0.93543239111759335</c:v>
                </c:pt>
                <c:pt idx="4997">
                  <c:v>0.93573862962834076</c:v>
                </c:pt>
                <c:pt idx="4998">
                  <c:v>0.9353670712998613</c:v>
                </c:pt>
                <c:pt idx="4999">
                  <c:v>0.93615150040931561</c:v>
                </c:pt>
                <c:pt idx="5000">
                  <c:v>0.93597202326248974</c:v>
                </c:pt>
                <c:pt idx="5001">
                  <c:v>0.93576485813725019</c:v>
                </c:pt>
                <c:pt idx="5002">
                  <c:v>0.93536830766058421</c:v>
                </c:pt>
                <c:pt idx="5003">
                  <c:v>0.93621492852733956</c:v>
                </c:pt>
                <c:pt idx="5004">
                  <c:v>0.93575674266869302</c:v>
                </c:pt>
                <c:pt idx="5005">
                  <c:v>0.93567520096318324</c:v>
                </c:pt>
                <c:pt idx="5006">
                  <c:v>0.93558526352397042</c:v>
                </c:pt>
                <c:pt idx="5007">
                  <c:v>0.9358295509587653</c:v>
                </c:pt>
                <c:pt idx="5008">
                  <c:v>0.93621533236303078</c:v>
                </c:pt>
                <c:pt idx="5009">
                  <c:v>0.93582891834617665</c:v>
                </c:pt>
                <c:pt idx="5010">
                  <c:v>0.93606213730940302</c:v>
                </c:pt>
                <c:pt idx="5011">
                  <c:v>0.93606110101205853</c:v>
                </c:pt>
                <c:pt idx="5012">
                  <c:v>0.93552027894416001</c:v>
                </c:pt>
                <c:pt idx="5013">
                  <c:v>0.93584475952118484</c:v>
                </c:pt>
                <c:pt idx="5014">
                  <c:v>0.93536819845665486</c:v>
                </c:pt>
                <c:pt idx="5015">
                  <c:v>0.93593448425856707</c:v>
                </c:pt>
                <c:pt idx="5016">
                  <c:v>0.93558585838752817</c:v>
                </c:pt>
                <c:pt idx="5017">
                  <c:v>0.93576490866710027</c:v>
                </c:pt>
                <c:pt idx="5018">
                  <c:v>0.93606233377928927</c:v>
                </c:pt>
                <c:pt idx="5019">
                  <c:v>0.93624219306757173</c:v>
                </c:pt>
                <c:pt idx="5020">
                  <c:v>0.93590957717068812</c:v>
                </c:pt>
                <c:pt idx="5021">
                  <c:v>0.9363039567399507</c:v>
                </c:pt>
                <c:pt idx="5022">
                  <c:v>0.93612502051849389</c:v>
                </c:pt>
                <c:pt idx="5023">
                  <c:v>0.93661249249751322</c:v>
                </c:pt>
                <c:pt idx="5024">
                  <c:v>0.93561141334247122</c:v>
                </c:pt>
                <c:pt idx="5025">
                  <c:v>0.93654822125279624</c:v>
                </c:pt>
                <c:pt idx="5026">
                  <c:v>0.93621475160763723</c:v>
                </c:pt>
                <c:pt idx="5027">
                  <c:v>0.93636759670247416</c:v>
                </c:pt>
                <c:pt idx="5028">
                  <c:v>0.93624149600251039</c:v>
                </c:pt>
                <c:pt idx="5029">
                  <c:v>0.93589170059321913</c:v>
                </c:pt>
                <c:pt idx="5030">
                  <c:v>0.93591822151083681</c:v>
                </c:pt>
                <c:pt idx="5031">
                  <c:v>0.93590872054710972</c:v>
                </c:pt>
                <c:pt idx="5032">
                  <c:v>0.93593509475349157</c:v>
                </c:pt>
                <c:pt idx="5033">
                  <c:v>0.93591799643650186</c:v>
                </c:pt>
                <c:pt idx="5034">
                  <c:v>0.93552097595163886</c:v>
                </c:pt>
                <c:pt idx="5035">
                  <c:v>0.93576466767804678</c:v>
                </c:pt>
                <c:pt idx="5036">
                  <c:v>0.93590928005545004</c:v>
                </c:pt>
                <c:pt idx="5037">
                  <c:v>0.9359348281460238</c:v>
                </c:pt>
                <c:pt idx="5038">
                  <c:v>0.93606198706711374</c:v>
                </c:pt>
                <c:pt idx="5039">
                  <c:v>0.93608904222561828</c:v>
                </c:pt>
                <c:pt idx="5040">
                  <c:v>0.93576472986890036</c:v>
                </c:pt>
                <c:pt idx="5041">
                  <c:v>0.93608772294898446</c:v>
                </c:pt>
                <c:pt idx="5042">
                  <c:v>0.93604481860767941</c:v>
                </c:pt>
                <c:pt idx="5043">
                  <c:v>0.93600776613799119</c:v>
                </c:pt>
                <c:pt idx="5044">
                  <c:v>0.9359179265856048</c:v>
                </c:pt>
                <c:pt idx="5045">
                  <c:v>0.93591794986924981</c:v>
                </c:pt>
                <c:pt idx="5046">
                  <c:v>0.93582760263721088</c:v>
                </c:pt>
                <c:pt idx="5047">
                  <c:v>0.93591777524160169</c:v>
                </c:pt>
                <c:pt idx="5048">
                  <c:v>0.93599863252080728</c:v>
                </c:pt>
                <c:pt idx="5049">
                  <c:v>0.93570150362493365</c:v>
                </c:pt>
                <c:pt idx="5050">
                  <c:v>0.93567480832862271</c:v>
                </c:pt>
                <c:pt idx="5051">
                  <c:v>0.93567417466326308</c:v>
                </c:pt>
                <c:pt idx="5052">
                  <c:v>0.93576392526773966</c:v>
                </c:pt>
                <c:pt idx="5053">
                  <c:v>0.93585449217818528</c:v>
                </c:pt>
                <c:pt idx="5054">
                  <c:v>0.93561009350915292</c:v>
                </c:pt>
                <c:pt idx="5055">
                  <c:v>0.93622563497474054</c:v>
                </c:pt>
                <c:pt idx="5056">
                  <c:v>0.93561161968441398</c:v>
                </c:pt>
                <c:pt idx="5057">
                  <c:v>0.93583665546623263</c:v>
                </c:pt>
                <c:pt idx="5058">
                  <c:v>0.93591731344504159</c:v>
                </c:pt>
                <c:pt idx="5059">
                  <c:v>0.93631585033803078</c:v>
                </c:pt>
                <c:pt idx="5060">
                  <c:v>0.93630461817103705</c:v>
                </c:pt>
                <c:pt idx="5061">
                  <c:v>0.93631576912516623</c:v>
                </c:pt>
                <c:pt idx="5062">
                  <c:v>0.93598165038107684</c:v>
                </c:pt>
                <c:pt idx="5063">
                  <c:v>0.9361619635502445</c:v>
                </c:pt>
                <c:pt idx="5064">
                  <c:v>0.93636705144783838</c:v>
                </c:pt>
                <c:pt idx="5065">
                  <c:v>0.93637933582491006</c:v>
                </c:pt>
                <c:pt idx="5066">
                  <c:v>0.93591820210792354</c:v>
                </c:pt>
                <c:pt idx="5067">
                  <c:v>0.93616204489689547</c:v>
                </c:pt>
                <c:pt idx="5068">
                  <c:v>0.93591721642832171</c:v>
                </c:pt>
                <c:pt idx="5069">
                  <c:v>0.93609724228424873</c:v>
                </c:pt>
                <c:pt idx="5070">
                  <c:v>0.93576436060937951</c:v>
                </c:pt>
                <c:pt idx="5071">
                  <c:v>0.93594427070249053</c:v>
                </c:pt>
                <c:pt idx="5072">
                  <c:v>0.9356115379264045</c:v>
                </c:pt>
                <c:pt idx="5073">
                  <c:v>0.93591824479432106</c:v>
                </c:pt>
                <c:pt idx="5074">
                  <c:v>0.93598159225885857</c:v>
                </c:pt>
                <c:pt idx="5075">
                  <c:v>0.93613431897631938</c:v>
                </c:pt>
                <c:pt idx="5076">
                  <c:v>0.9365200315343426</c:v>
                </c:pt>
                <c:pt idx="5077">
                  <c:v>0.93598098003334329</c:v>
                </c:pt>
                <c:pt idx="5078">
                  <c:v>0.93662364361746919</c:v>
                </c:pt>
                <c:pt idx="5079">
                  <c:v>0.93651969418128023</c:v>
                </c:pt>
                <c:pt idx="5080">
                  <c:v>0.93647046302092718</c:v>
                </c:pt>
                <c:pt idx="5081">
                  <c:v>0.93613478706735498</c:v>
                </c:pt>
                <c:pt idx="5082">
                  <c:v>0.9363792315644589</c:v>
                </c:pt>
                <c:pt idx="5083">
                  <c:v>0.93613551433907538</c:v>
                </c:pt>
                <c:pt idx="5084">
                  <c:v>0.9363162912051558</c:v>
                </c:pt>
                <c:pt idx="5085">
                  <c:v>0.93636690553343727</c:v>
                </c:pt>
                <c:pt idx="5086">
                  <c:v>0.93631542106827237</c:v>
                </c:pt>
                <c:pt idx="5087">
                  <c:v>0.93591866001431889</c:v>
                </c:pt>
                <c:pt idx="5088">
                  <c:v>0.93591722030899493</c:v>
                </c:pt>
                <c:pt idx="5089">
                  <c:v>0.93630441051354996</c:v>
                </c:pt>
                <c:pt idx="5090">
                  <c:v>0.93600768077657626</c:v>
                </c:pt>
                <c:pt idx="5091">
                  <c:v>0.93576383975368216</c:v>
                </c:pt>
                <c:pt idx="5092">
                  <c:v>0.93609847596387463</c:v>
                </c:pt>
                <c:pt idx="5093">
                  <c:v>0.93676382332117281</c:v>
                </c:pt>
                <c:pt idx="5094">
                  <c:v>0.93630417978181757</c:v>
                </c:pt>
                <c:pt idx="5095">
                  <c:v>0.93623672675606173</c:v>
                </c:pt>
                <c:pt idx="5096">
                  <c:v>0.93622630797629303</c:v>
                </c:pt>
                <c:pt idx="5097">
                  <c:v>0.936469578881303</c:v>
                </c:pt>
                <c:pt idx="5098">
                  <c:v>0.93628841553711806</c:v>
                </c:pt>
                <c:pt idx="5099">
                  <c:v>0.93653316421748278</c:v>
                </c:pt>
                <c:pt idx="5100">
                  <c:v>0.93613568841822781</c:v>
                </c:pt>
                <c:pt idx="5101">
                  <c:v>0.93662365903553857</c:v>
                </c:pt>
                <c:pt idx="5102">
                  <c:v>0.93622414195623105</c:v>
                </c:pt>
                <c:pt idx="5103">
                  <c:v>0.93653397378490799</c:v>
                </c:pt>
                <c:pt idx="5104">
                  <c:v>0.93598009655317116</c:v>
                </c:pt>
                <c:pt idx="5105">
                  <c:v>0.93631522770209796</c:v>
                </c:pt>
                <c:pt idx="5106">
                  <c:v>0.93607184506777685</c:v>
                </c:pt>
                <c:pt idx="5107">
                  <c:v>0.9363165773796106</c:v>
                </c:pt>
                <c:pt idx="5108">
                  <c:v>0.93613533639076085</c:v>
                </c:pt>
                <c:pt idx="5109">
                  <c:v>0.93661058375958595</c:v>
                </c:pt>
                <c:pt idx="5110">
                  <c:v>0.93560977035791937</c:v>
                </c:pt>
                <c:pt idx="5111">
                  <c:v>0.93607229447563922</c:v>
                </c:pt>
                <c:pt idx="5112">
                  <c:v>0.93607197679126253</c:v>
                </c:pt>
                <c:pt idx="5113">
                  <c:v>0.93613541375968468</c:v>
                </c:pt>
                <c:pt idx="5114">
                  <c:v>0.93622521337638354</c:v>
                </c:pt>
                <c:pt idx="5115">
                  <c:v>0.93646969470850505</c:v>
                </c:pt>
                <c:pt idx="5116">
                  <c:v>0.93697884932413666</c:v>
                </c:pt>
                <c:pt idx="5117">
                  <c:v>0.93655887144951377</c:v>
                </c:pt>
                <c:pt idx="5118">
                  <c:v>0.93707018761437411</c:v>
                </c:pt>
                <c:pt idx="5119">
                  <c:v>0.93677790077172518</c:v>
                </c:pt>
                <c:pt idx="5120">
                  <c:v>0.93659660800611166</c:v>
                </c:pt>
                <c:pt idx="5121">
                  <c:v>0.93685379646260658</c:v>
                </c:pt>
                <c:pt idx="5122">
                  <c:v>0.93659596901003317</c:v>
                </c:pt>
                <c:pt idx="5123">
                  <c:v>0.93677780456894821</c:v>
                </c:pt>
                <c:pt idx="5124">
                  <c:v>0.93646958274221492</c:v>
                </c:pt>
                <c:pt idx="5125">
                  <c:v>0.93662307699952507</c:v>
                </c:pt>
                <c:pt idx="5126">
                  <c:v>0.93644193214084637</c:v>
                </c:pt>
                <c:pt idx="5127">
                  <c:v>0.93640614544388479</c:v>
                </c:pt>
                <c:pt idx="5128">
                  <c:v>0.9362247260189418</c:v>
                </c:pt>
                <c:pt idx="5129">
                  <c:v>0.93640623051108229</c:v>
                </c:pt>
                <c:pt idx="5130">
                  <c:v>0.93631559122977714</c:v>
                </c:pt>
                <c:pt idx="5131">
                  <c:v>0.9364694862193137</c:v>
                </c:pt>
                <c:pt idx="5132">
                  <c:v>0.9362882687754337</c:v>
                </c:pt>
                <c:pt idx="5133">
                  <c:v>0.93653284038617812</c:v>
                </c:pt>
                <c:pt idx="5134">
                  <c:v>0.93631517742674841</c:v>
                </c:pt>
                <c:pt idx="5135">
                  <c:v>0.93686894749158334</c:v>
                </c:pt>
                <c:pt idx="5136">
                  <c:v>0.93637840905635839</c:v>
                </c:pt>
                <c:pt idx="5137">
                  <c:v>0.9369942104030492</c:v>
                </c:pt>
                <c:pt idx="5138">
                  <c:v>0.93697949399389657</c:v>
                </c:pt>
                <c:pt idx="5139">
                  <c:v>0.9368406335275945</c:v>
                </c:pt>
                <c:pt idx="5140">
                  <c:v>0.93653280568982</c:v>
                </c:pt>
                <c:pt idx="5141">
                  <c:v>0.93677757752952562</c:v>
                </c:pt>
                <c:pt idx="5142">
                  <c:v>0.93659725854039722</c:v>
                </c:pt>
                <c:pt idx="5143">
                  <c:v>0.93662330827307239</c:v>
                </c:pt>
                <c:pt idx="5144">
                  <c:v>0.93644178176451431</c:v>
                </c:pt>
                <c:pt idx="5145">
                  <c:v>0.9370979446090596</c:v>
                </c:pt>
                <c:pt idx="5146">
                  <c:v>0.93653201537618425</c:v>
                </c:pt>
                <c:pt idx="5147">
                  <c:v>0.93671448886570974</c:v>
                </c:pt>
                <c:pt idx="5148">
                  <c:v>0.93684089865169318</c:v>
                </c:pt>
                <c:pt idx="5149">
                  <c:v>0.93617207724497176</c:v>
                </c:pt>
                <c:pt idx="5150">
                  <c:v>0.93668723525650133</c:v>
                </c:pt>
                <c:pt idx="5151">
                  <c:v>0.93623576205909009</c:v>
                </c:pt>
                <c:pt idx="5152">
                  <c:v>0.93653225825462783</c:v>
                </c:pt>
                <c:pt idx="5153">
                  <c:v>0.93677779687271678</c:v>
                </c:pt>
                <c:pt idx="5154">
                  <c:v>0.93671394931776708</c:v>
                </c:pt>
                <c:pt idx="5155">
                  <c:v>0.9363781271602406</c:v>
                </c:pt>
                <c:pt idx="5156">
                  <c:v>0.93671406108183519</c:v>
                </c:pt>
                <c:pt idx="5157">
                  <c:v>0.93653284038617812</c:v>
                </c:pt>
                <c:pt idx="5158">
                  <c:v>0.93655989444943866</c:v>
                </c:pt>
                <c:pt idx="5159">
                  <c:v>0.93631538239510781</c:v>
                </c:pt>
                <c:pt idx="5160">
                  <c:v>0.9367769425822845</c:v>
                </c:pt>
                <c:pt idx="5161">
                  <c:v>0.93614466737235214</c:v>
                </c:pt>
                <c:pt idx="5162">
                  <c:v>0.93677668475249665</c:v>
                </c:pt>
                <c:pt idx="5163">
                  <c:v>0.9367498436182794</c:v>
                </c:pt>
                <c:pt idx="5164">
                  <c:v>0.93693190786101899</c:v>
                </c:pt>
                <c:pt idx="5165">
                  <c:v>0.93705728272054312</c:v>
                </c:pt>
                <c:pt idx="5166">
                  <c:v>0.93691600443478318</c:v>
                </c:pt>
                <c:pt idx="5167">
                  <c:v>0.93699410299378483</c:v>
                </c:pt>
                <c:pt idx="5168">
                  <c:v>0.93632678174778572</c:v>
                </c:pt>
                <c:pt idx="5169">
                  <c:v>0.93683978050831873</c:v>
                </c:pt>
                <c:pt idx="5170">
                  <c:v>0.93686864738858122</c:v>
                </c:pt>
                <c:pt idx="5171">
                  <c:v>0.93684062968520387</c:v>
                </c:pt>
                <c:pt idx="5172">
                  <c:v>0.93671374120457596</c:v>
                </c:pt>
                <c:pt idx="5173">
                  <c:v>0.93653248185577276</c:v>
                </c:pt>
                <c:pt idx="5174">
                  <c:v>0.93656055070052247</c:v>
                </c:pt>
                <c:pt idx="5175">
                  <c:v>0.93646891093826123</c:v>
                </c:pt>
                <c:pt idx="5176">
                  <c:v>0.9367769310377011</c:v>
                </c:pt>
                <c:pt idx="5177">
                  <c:v>0.93646997655337338</c:v>
                </c:pt>
                <c:pt idx="5178">
                  <c:v>0.93671358704599572</c:v>
                </c:pt>
                <c:pt idx="5179">
                  <c:v>0.93671461604386419</c:v>
                </c:pt>
                <c:pt idx="5180">
                  <c:v>0.93690381409773393</c:v>
                </c:pt>
                <c:pt idx="5181">
                  <c:v>0.93708604993870226</c:v>
                </c:pt>
                <c:pt idx="5182">
                  <c:v>0.93708445441617894</c:v>
                </c:pt>
                <c:pt idx="5183">
                  <c:v>0.93740473666467161</c:v>
                </c:pt>
                <c:pt idx="5184">
                  <c:v>0.93714907204149001</c:v>
                </c:pt>
                <c:pt idx="5185">
                  <c:v>0.93708547080170679</c:v>
                </c:pt>
                <c:pt idx="5186">
                  <c:v>0.93699487019680283</c:v>
                </c:pt>
                <c:pt idx="5187">
                  <c:v>0.93708535190504583</c:v>
                </c:pt>
                <c:pt idx="5188">
                  <c:v>0.93699463620136403</c:v>
                </c:pt>
                <c:pt idx="5189">
                  <c:v>0.93702157734182201</c:v>
                </c:pt>
                <c:pt idx="5190">
                  <c:v>0.93668712364334805</c:v>
                </c:pt>
                <c:pt idx="5191">
                  <c:v>0.93693152368743104</c:v>
                </c:pt>
                <c:pt idx="5192">
                  <c:v>0.93725146212657517</c:v>
                </c:pt>
                <c:pt idx="5193">
                  <c:v>0.93659543778907839</c:v>
                </c:pt>
                <c:pt idx="5194">
                  <c:v>0.93693133928286509</c:v>
                </c:pt>
                <c:pt idx="5195">
                  <c:v>0.93659576884060147</c:v>
                </c:pt>
                <c:pt idx="5196">
                  <c:v>0.93725095885516063</c:v>
                </c:pt>
                <c:pt idx="5197">
                  <c:v>0.93699423725532227</c:v>
                </c:pt>
                <c:pt idx="5198">
                  <c:v>0.93686751236432364</c:v>
                </c:pt>
                <c:pt idx="5199">
                  <c:v>0.93699400709242497</c:v>
                </c:pt>
                <c:pt idx="5200">
                  <c:v>0.9367771619287748</c:v>
                </c:pt>
                <c:pt idx="5201">
                  <c:v>0.93690421694273973</c:v>
                </c:pt>
                <c:pt idx="5202">
                  <c:v>0.93693188481070244</c:v>
                </c:pt>
                <c:pt idx="5203">
                  <c:v>0.93684025312923769</c:v>
                </c:pt>
                <c:pt idx="5204">
                  <c:v>0.93702207285360328</c:v>
                </c:pt>
                <c:pt idx="5205">
                  <c:v>0.93731379958877481</c:v>
                </c:pt>
                <c:pt idx="5206">
                  <c:v>0.93693193859475454</c:v>
                </c:pt>
                <c:pt idx="5207">
                  <c:v>0.9366861883905151</c:v>
                </c:pt>
                <c:pt idx="5208">
                  <c:v>0.93714858568286241</c:v>
                </c:pt>
                <c:pt idx="5209">
                  <c:v>0.93654500747241032</c:v>
                </c:pt>
                <c:pt idx="5210">
                  <c:v>0.93733141858171309</c:v>
                </c:pt>
                <c:pt idx="5211">
                  <c:v>0.93684016859580366</c:v>
                </c:pt>
                <c:pt idx="5212">
                  <c:v>0.93762139180676751</c:v>
                </c:pt>
                <c:pt idx="5213">
                  <c:v>0.93674955923350889</c:v>
                </c:pt>
                <c:pt idx="5214">
                  <c:v>0.93724005092491347</c:v>
                </c:pt>
                <c:pt idx="5215">
                  <c:v>0.93668653478286668</c:v>
                </c:pt>
                <c:pt idx="5216">
                  <c:v>0.93690318104780324</c:v>
                </c:pt>
                <c:pt idx="5217">
                  <c:v>0.93697906294361188</c:v>
                </c:pt>
                <c:pt idx="5218">
                  <c:v>0.93693148911163648</c:v>
                </c:pt>
                <c:pt idx="5219">
                  <c:v>0.93668588818151388</c:v>
                </c:pt>
                <c:pt idx="5220">
                  <c:v>0.93686795098748898</c:v>
                </c:pt>
                <c:pt idx="5221">
                  <c:v>0.93674939782508448</c:v>
                </c:pt>
                <c:pt idx="5222">
                  <c:v>0.93693080527342298</c:v>
                </c:pt>
                <c:pt idx="5223">
                  <c:v>0.93713228343555621</c:v>
                </c:pt>
                <c:pt idx="5224">
                  <c:v>0.93699462469335804</c:v>
                </c:pt>
                <c:pt idx="5225">
                  <c:v>0.93714775847730969</c:v>
                </c:pt>
                <c:pt idx="5226">
                  <c:v>0.9368681779924235</c:v>
                </c:pt>
                <c:pt idx="5227">
                  <c:v>0.93705640557355674</c:v>
                </c:pt>
                <c:pt idx="5228">
                  <c:v>0.93693108188347518</c:v>
                </c:pt>
                <c:pt idx="5229">
                  <c:v>0.93728501350868998</c:v>
                </c:pt>
                <c:pt idx="5230">
                  <c:v>0.93752962466143408</c:v>
                </c:pt>
                <c:pt idx="5231">
                  <c:v>0.93714833675697784</c:v>
                </c:pt>
                <c:pt idx="5232">
                  <c:v>0.93714815293384002</c:v>
                </c:pt>
                <c:pt idx="5233">
                  <c:v>0.93753019769898027</c:v>
                </c:pt>
                <c:pt idx="5234">
                  <c:v>0.93684025312923769</c:v>
                </c:pt>
                <c:pt idx="5235">
                  <c:v>0.93686895903396405</c:v>
                </c:pt>
                <c:pt idx="5236">
                  <c:v>0.93722299723402591</c:v>
                </c:pt>
                <c:pt idx="5237">
                  <c:v>0.93690290480485405</c:v>
                </c:pt>
                <c:pt idx="5238">
                  <c:v>0.93690320406796745</c:v>
                </c:pt>
                <c:pt idx="5239">
                  <c:v>0.93716048121175066</c:v>
                </c:pt>
                <c:pt idx="5240">
                  <c:v>0.93706972231275376</c:v>
                </c:pt>
                <c:pt idx="5241">
                  <c:v>0.93716013038567192</c:v>
                </c:pt>
                <c:pt idx="5242">
                  <c:v>0.9369034649622815</c:v>
                </c:pt>
                <c:pt idx="5243">
                  <c:v>0.93686808949911982</c:v>
                </c:pt>
                <c:pt idx="5244">
                  <c:v>0.93699477429718991</c:v>
                </c:pt>
                <c:pt idx="5245">
                  <c:v>0.93693087826791877</c:v>
                </c:pt>
                <c:pt idx="5246">
                  <c:v>0.93705746657436184</c:v>
                </c:pt>
                <c:pt idx="5247">
                  <c:v>0.93708550915539701</c:v>
                </c:pt>
                <c:pt idx="5248">
                  <c:v>0.93683964602172376</c:v>
                </c:pt>
                <c:pt idx="5249">
                  <c:v>0.93693166199032607</c:v>
                </c:pt>
                <c:pt idx="5250">
                  <c:v>0.93675035858042233</c:v>
                </c:pt>
                <c:pt idx="5251">
                  <c:v>0.93677814320175057</c:v>
                </c:pt>
                <c:pt idx="5252">
                  <c:v>0.93707001980126847</c:v>
                </c:pt>
                <c:pt idx="5253">
                  <c:v>0.93708595022031771</c:v>
                </c:pt>
                <c:pt idx="5254">
                  <c:v>0.9372231114630768</c:v>
                </c:pt>
                <c:pt idx="5255">
                  <c:v>0.93693111645960414</c:v>
                </c:pt>
                <c:pt idx="5256">
                  <c:v>0.93668690426491186</c:v>
                </c:pt>
                <c:pt idx="5257">
                  <c:v>0.93730321656952742</c:v>
                </c:pt>
                <c:pt idx="5258">
                  <c:v>0.93668693120618496</c:v>
                </c:pt>
                <c:pt idx="5259">
                  <c:v>0.93708488015046498</c:v>
                </c:pt>
                <c:pt idx="5260">
                  <c:v>0.93668620378579093</c:v>
                </c:pt>
                <c:pt idx="5261">
                  <c:v>0.93693223440581463</c:v>
                </c:pt>
                <c:pt idx="5262">
                  <c:v>0.93677724274035234</c:v>
                </c:pt>
                <c:pt idx="5263">
                  <c:v>0.93714852057931208</c:v>
                </c:pt>
                <c:pt idx="5264">
                  <c:v>0.9366869927861724</c:v>
                </c:pt>
                <c:pt idx="5265">
                  <c:v>0.93714818357108565</c:v>
                </c:pt>
                <c:pt idx="5266">
                  <c:v>0.93706972994069082</c:v>
                </c:pt>
                <c:pt idx="5267">
                  <c:v>0.93702203828320318</c:v>
                </c:pt>
                <c:pt idx="5268">
                  <c:v>0.93743910436980349</c:v>
                </c:pt>
                <c:pt idx="5269">
                  <c:v>0.93708558202731163</c:v>
                </c:pt>
                <c:pt idx="5270">
                  <c:v>0.93684097549894663</c:v>
                </c:pt>
                <c:pt idx="5271">
                  <c:v>0.93708502973175856</c:v>
                </c:pt>
                <c:pt idx="5272">
                  <c:v>0.93674997428091022</c:v>
                </c:pt>
                <c:pt idx="5273">
                  <c:v>0.93731419551278805</c:v>
                </c:pt>
                <c:pt idx="5274">
                  <c:v>0.9374376809897389</c:v>
                </c:pt>
                <c:pt idx="5275">
                  <c:v>0.9373755921862712</c:v>
                </c:pt>
                <c:pt idx="5276">
                  <c:v>0.93690389466704327</c:v>
                </c:pt>
                <c:pt idx="5277">
                  <c:v>0.9369320845796929</c:v>
                </c:pt>
                <c:pt idx="5278">
                  <c:v>0.9369038524640908</c:v>
                </c:pt>
                <c:pt idx="5279">
                  <c:v>0.93693153905444193</c:v>
                </c:pt>
                <c:pt idx="5280">
                  <c:v>0.93706934854215107</c:v>
                </c:pt>
                <c:pt idx="5281">
                  <c:v>0.93716096931272708</c:v>
                </c:pt>
                <c:pt idx="5282">
                  <c:v>0.93674947084325788</c:v>
                </c:pt>
                <c:pt idx="5283">
                  <c:v>0.93677782380952124</c:v>
                </c:pt>
                <c:pt idx="5284">
                  <c:v>0.93697944440426562</c:v>
                </c:pt>
                <c:pt idx="5285">
                  <c:v>0.93684027234135803</c:v>
                </c:pt>
                <c:pt idx="5286">
                  <c:v>0.93675030862168362</c:v>
                </c:pt>
                <c:pt idx="5287">
                  <c:v>0.93693116640285123</c:v>
                </c:pt>
                <c:pt idx="5288">
                  <c:v>0.93713264141414221</c:v>
                </c:pt>
                <c:pt idx="5289">
                  <c:v>0.93752897571539795</c:v>
                </c:pt>
                <c:pt idx="5290">
                  <c:v>0.93697857085426495</c:v>
                </c:pt>
                <c:pt idx="5291">
                  <c:v>0.93730287248264077</c:v>
                </c:pt>
                <c:pt idx="5292">
                  <c:v>0.9371324852749211</c:v>
                </c:pt>
                <c:pt idx="5293">
                  <c:v>0.93708567407586529</c:v>
                </c:pt>
                <c:pt idx="5294">
                  <c:v>0.93659592281717141</c:v>
                </c:pt>
                <c:pt idx="5295">
                  <c:v>0.93677793925277442</c:v>
                </c:pt>
                <c:pt idx="5296">
                  <c:v>0.93653193441639326</c:v>
                </c:pt>
                <c:pt idx="5297">
                  <c:v>0.93699470908532856</c:v>
                </c:pt>
                <c:pt idx="5298">
                  <c:v>0.93713223392763956</c:v>
                </c:pt>
                <c:pt idx="5299">
                  <c:v>0.9375293552172258</c:v>
                </c:pt>
                <c:pt idx="5300">
                  <c:v>0.93713195972889096</c:v>
                </c:pt>
                <c:pt idx="5301">
                  <c:v>0.9373760369446118</c:v>
                </c:pt>
                <c:pt idx="5302">
                  <c:v>0.9374386261194978</c:v>
                </c:pt>
                <c:pt idx="5303">
                  <c:v>0.93693144685229335</c:v>
                </c:pt>
                <c:pt idx="5304">
                  <c:v>0.93759268135002027</c:v>
                </c:pt>
                <c:pt idx="5305">
                  <c:v>0.93737674778788715</c:v>
                </c:pt>
                <c:pt idx="5306">
                  <c:v>0.93728603243738728</c:v>
                </c:pt>
                <c:pt idx="5307">
                  <c:v>0.93728588036004801</c:v>
                </c:pt>
                <c:pt idx="5308">
                  <c:v>0.93728536709495902</c:v>
                </c:pt>
                <c:pt idx="5309">
                  <c:v>0.93668609216991361</c:v>
                </c:pt>
                <c:pt idx="5310">
                  <c:v>0.93697840300852164</c:v>
                </c:pt>
                <c:pt idx="5311">
                  <c:v>0.93737648549952601</c:v>
                </c:pt>
                <c:pt idx="5312">
                  <c:v>0.93707013803329908</c:v>
                </c:pt>
                <c:pt idx="5313">
                  <c:v>0.93714824101586069</c:v>
                </c:pt>
                <c:pt idx="5314">
                  <c:v>0.93722278400563219</c:v>
                </c:pt>
                <c:pt idx="5315">
                  <c:v>0.93714881162969665</c:v>
                </c:pt>
                <c:pt idx="5316">
                  <c:v>0.93690351483895151</c:v>
                </c:pt>
                <c:pt idx="5317">
                  <c:v>0.93737583167211813</c:v>
                </c:pt>
                <c:pt idx="5318">
                  <c:v>0.9371312513738459</c:v>
                </c:pt>
                <c:pt idx="5319">
                  <c:v>0.93745659823355765</c:v>
                </c:pt>
                <c:pt idx="5320">
                  <c:v>0.93705729038113494</c:v>
                </c:pt>
                <c:pt idx="5321">
                  <c:v>0.93748572970371191</c:v>
                </c:pt>
                <c:pt idx="5322">
                  <c:v>0.93699447125297808</c:v>
                </c:pt>
                <c:pt idx="5323">
                  <c:v>0.93759222663644415</c:v>
                </c:pt>
                <c:pt idx="5324">
                  <c:v>0.93759193106996752</c:v>
                </c:pt>
                <c:pt idx="5325">
                  <c:v>0.93761099679850135</c:v>
                </c:pt>
                <c:pt idx="5326">
                  <c:v>0.93774483559419763</c:v>
                </c:pt>
                <c:pt idx="5327">
                  <c:v>0.93707316674249153</c:v>
                </c:pt>
                <c:pt idx="5328">
                  <c:v>0.93736462281913191</c:v>
                </c:pt>
                <c:pt idx="5329">
                  <c:v>0.93792771299772681</c:v>
                </c:pt>
                <c:pt idx="5330">
                  <c:v>0.93730109847879828</c:v>
                </c:pt>
                <c:pt idx="5331">
                  <c:v>0.93748570677263876</c:v>
                </c:pt>
                <c:pt idx="5332">
                  <c:v>0.93745666693662655</c:v>
                </c:pt>
                <c:pt idx="5333">
                  <c:v>0.93808158517023488</c:v>
                </c:pt>
                <c:pt idx="5334">
                  <c:v>0.93789927940483697</c:v>
                </c:pt>
                <c:pt idx="5335">
                  <c:v>0.93770179625548666</c:v>
                </c:pt>
                <c:pt idx="5336">
                  <c:v>0.93752019709138645</c:v>
                </c:pt>
                <c:pt idx="5337">
                  <c:v>0.93730165668637189</c:v>
                </c:pt>
                <c:pt idx="5338">
                  <c:v>0.93782679380774414</c:v>
                </c:pt>
                <c:pt idx="5339">
                  <c:v>0.93768337147402925</c:v>
                </c:pt>
                <c:pt idx="5340">
                  <c:v>0.9381434992513068</c:v>
                </c:pt>
                <c:pt idx="5341">
                  <c:v>0.9373020428393195</c:v>
                </c:pt>
                <c:pt idx="5342">
                  <c:v>0.93770322871319212</c:v>
                </c:pt>
                <c:pt idx="5343">
                  <c:v>0.9372396259114677</c:v>
                </c:pt>
                <c:pt idx="5344">
                  <c:v>0.93792822729188108</c:v>
                </c:pt>
              </c:numCache>
            </c:numRef>
          </c:val>
          <c:smooth val="0"/>
          <c:extLst>
            <c:ext xmlns:c16="http://schemas.microsoft.com/office/drawing/2014/chart" uri="{C3380CC4-5D6E-409C-BE32-E72D297353CC}">
              <c16:uniqueId val="{00000000-5224-445C-AAC6-E76FAEE87B03}"/>
            </c:ext>
          </c:extLst>
        </c:ser>
        <c:dLbls>
          <c:showLegendKey val="0"/>
          <c:showVal val="0"/>
          <c:showCatName val="0"/>
          <c:showSerName val="0"/>
          <c:showPercent val="0"/>
          <c:showBubbleSize val="0"/>
        </c:dLbls>
        <c:smooth val="0"/>
        <c:axId val="616547040"/>
        <c:axId val="1932189103"/>
      </c:lineChart>
      <c:catAx>
        <c:axId val="616547040"/>
        <c:scaling>
          <c:orientation val="minMax"/>
        </c:scaling>
        <c:delete val="0"/>
        <c:axPos val="b"/>
        <c:title>
          <c:tx>
            <c:rich>
              <a:bodyPr rot="0" spcFirstLastPara="1" vertOverflow="ellipsis" vert="horz" wrap="square" anchor="ctr" anchorCtr="1"/>
              <a:lstStyle/>
              <a:p>
                <a:pPr>
                  <a:defRPr sz="1400" b="0" i="0" u="none" strike="noStrike" kern="1200" baseline="0">
                    <a:solidFill>
                      <a:srgbClr val="343434"/>
                    </a:solidFill>
                    <a:latin typeface="+mn-lt"/>
                    <a:ea typeface="+mn-ea"/>
                    <a:cs typeface="+mn-cs"/>
                  </a:defRPr>
                </a:pPr>
                <a:r>
                  <a:rPr lang="en-US" sz="1400" noProof="0">
                    <a:solidFill>
                      <a:srgbClr val="343434"/>
                    </a:solidFill>
                  </a:rPr>
                  <a:t>Time</a:t>
                </a:r>
                <a:r>
                  <a:rPr lang="en-US" sz="1400" i="0" noProof="0">
                    <a:solidFill>
                      <a:srgbClr val="343434"/>
                    </a:solidFill>
                  </a:rPr>
                  <a:t> </a:t>
                </a:r>
                <a:r>
                  <a:rPr lang="en-US" sz="1400" b="0" i="0" u="none" strike="noStrike" baseline="0" noProof="0">
                    <a:solidFill>
                      <a:srgbClr val="343434"/>
                    </a:solidFill>
                    <a:effectLst/>
                  </a:rPr>
                  <a:t>(days) </a:t>
                </a:r>
                <a:r>
                  <a:rPr lang="en-US" sz="1400" i="0" noProof="0">
                    <a:solidFill>
                      <a:srgbClr val="343434"/>
                    </a:solidFill>
                  </a:rPr>
                  <a:t>  </a:t>
                </a:r>
              </a:p>
            </c:rich>
          </c:tx>
          <c:overlay val="0"/>
          <c:spPr>
            <a:noFill/>
            <a:ln>
              <a:noFill/>
            </a:ln>
            <a:effectLst/>
          </c:spPr>
          <c:txPr>
            <a:bodyPr rot="0" spcFirstLastPara="1" vertOverflow="ellipsis" vert="horz" wrap="square" anchor="ctr" anchorCtr="1"/>
            <a:lstStyle/>
            <a:p>
              <a:pPr>
                <a:defRPr sz="1400" b="0" i="0" u="none" strike="noStrike" kern="1200" baseline="0">
                  <a:solidFill>
                    <a:srgbClr val="343434"/>
                  </a:solidFill>
                  <a:latin typeface="+mn-lt"/>
                  <a:ea typeface="+mn-ea"/>
                  <a:cs typeface="+mn-cs"/>
                </a:defRPr>
              </a:pPr>
              <a:endParaRPr lang="nl-BE"/>
            </a:p>
          </c:txPr>
        </c:title>
        <c:numFmt formatCode="#,##0" sourceLinked="0"/>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nl-BE"/>
          </a:p>
        </c:txPr>
        <c:crossAx val="1932189103"/>
        <c:crosses val="autoZero"/>
        <c:auto val="1"/>
        <c:lblAlgn val="ctr"/>
        <c:lblOffset val="100"/>
        <c:tickLblSkip val="2000"/>
        <c:tickMarkSkip val="2000"/>
        <c:noMultiLvlLbl val="1"/>
      </c:catAx>
      <c:valAx>
        <c:axId val="1932189103"/>
        <c:scaling>
          <c:orientation val="minMax"/>
          <c:max val="1.05"/>
          <c:min val="0"/>
        </c:scaling>
        <c:delete val="0"/>
        <c:axPos val="l"/>
        <c:title>
          <c:tx>
            <c:rich>
              <a:bodyPr rot="-5400000" spcFirstLastPara="1" vertOverflow="ellipsis" vert="horz" wrap="square" anchor="ctr" anchorCtr="1"/>
              <a:lstStyle/>
              <a:p>
                <a:pPr>
                  <a:defRPr sz="1400" b="0" i="0" u="none" strike="noStrike" kern="1200" baseline="0">
                    <a:solidFill>
                      <a:srgbClr val="343434"/>
                    </a:solidFill>
                    <a:latin typeface="+mn-lt"/>
                    <a:ea typeface="+mn-ea"/>
                    <a:cs typeface="+mn-cs"/>
                  </a:defRPr>
                </a:pPr>
                <a:r>
                  <a:rPr lang="en-US" sz="1400" noProof="0">
                    <a:solidFill>
                      <a:srgbClr val="343434"/>
                    </a:solidFill>
                  </a:rPr>
                  <a:t>NH</a:t>
                </a:r>
                <a:r>
                  <a:rPr lang="en-US" sz="1400" baseline="-25000" noProof="0">
                    <a:solidFill>
                      <a:srgbClr val="343434"/>
                    </a:solidFill>
                  </a:rPr>
                  <a:t>3</a:t>
                </a:r>
                <a:r>
                  <a:rPr lang="en-US" sz="1400" baseline="0" noProof="0">
                    <a:solidFill>
                      <a:srgbClr val="343434"/>
                    </a:solidFill>
                  </a:rPr>
                  <a:t> conversion</a:t>
                </a:r>
                <a:endParaRPr lang="en-US" sz="1400" noProof="0">
                  <a:solidFill>
                    <a:srgbClr val="343434"/>
                  </a:solidFill>
                </a:endParaRPr>
              </a:p>
            </c:rich>
          </c:tx>
          <c:overlay val="0"/>
          <c:spPr>
            <a:noFill/>
            <a:ln>
              <a:noFill/>
            </a:ln>
            <a:effectLst/>
          </c:spPr>
          <c:txPr>
            <a:bodyPr rot="-5400000" spcFirstLastPara="1" vertOverflow="ellipsis" vert="horz" wrap="square" anchor="ctr" anchorCtr="1"/>
            <a:lstStyle/>
            <a:p>
              <a:pPr>
                <a:defRPr sz="1400" b="0" i="0" u="none" strike="noStrike" kern="1200" baseline="0">
                  <a:solidFill>
                    <a:srgbClr val="343434"/>
                  </a:solidFill>
                  <a:latin typeface="+mn-lt"/>
                  <a:ea typeface="+mn-ea"/>
                  <a:cs typeface="+mn-cs"/>
                </a:defRPr>
              </a:pPr>
              <a:endParaRPr lang="en-US"/>
            </a:p>
          </c:txPr>
        </c:title>
        <c:numFmt formatCode="0%" sourceLinked="0"/>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rgbClr val="343434"/>
                </a:solidFill>
                <a:latin typeface="+mn-lt"/>
                <a:ea typeface="+mn-ea"/>
                <a:cs typeface="+mn-cs"/>
              </a:defRPr>
            </a:pPr>
            <a:endParaRPr lang="nl-BE"/>
          </a:p>
        </c:txPr>
        <c:crossAx val="616547040"/>
        <c:crosses val="autoZero"/>
        <c:crossBetween val="between"/>
      </c:valAx>
      <c:spPr>
        <a:noFill/>
        <a:ln w="12700">
          <a:solidFill>
            <a:schemeClr val="tx1"/>
          </a:solid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nl-BE"/>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381560626973145"/>
          <c:y val="3.0102151478962131E-2"/>
          <c:w val="0.56066323226095827"/>
          <c:h val="0.79844068080080066"/>
        </c:manualLayout>
      </c:layout>
      <c:barChart>
        <c:barDir val="col"/>
        <c:grouping val="stacked"/>
        <c:varyColors val="0"/>
        <c:ser>
          <c:idx val="7"/>
          <c:order val="0"/>
          <c:tx>
            <c:strRef>
              <c:f>'reaction heat results'!$A$89</c:f>
              <c:strCache>
                <c:ptCount val="1"/>
              </c:strCache>
            </c:strRef>
          </c:tx>
          <c:spPr>
            <a:noFill/>
            <a:ln>
              <a:noFill/>
            </a:ln>
            <a:effectLst/>
          </c:spPr>
          <c:invertIfNegative val="0"/>
          <c:cat>
            <c:strRef>
              <c:f>'reaction heat results'!$C$40:$E$40</c:f>
              <c:strCache>
                <c:ptCount val="3"/>
                <c:pt idx="0">
                  <c:v>Energy need</c:v>
                </c:pt>
                <c:pt idx="1">
                  <c:v>Energy recovery</c:v>
                </c:pt>
                <c:pt idx="2">
                  <c:v>Net energy consumption</c:v>
                </c:pt>
              </c:strCache>
            </c:strRef>
          </c:cat>
          <c:val>
            <c:numRef>
              <c:f>'reaction heat results'!$C$89:$E$89</c:f>
              <c:numCache>
                <c:formatCode>General</c:formatCode>
                <c:ptCount val="3"/>
                <c:pt idx="1">
                  <c:v>134.15523206716043</c:v>
                </c:pt>
              </c:numCache>
            </c:numRef>
          </c:val>
          <c:extLst>
            <c:ext xmlns:c16="http://schemas.microsoft.com/office/drawing/2014/chart" uri="{C3380CC4-5D6E-409C-BE32-E72D297353CC}">
              <c16:uniqueId val="{00000000-2E87-4D73-AE89-C47A71A2A361}"/>
            </c:ext>
          </c:extLst>
        </c:ser>
        <c:ser>
          <c:idx val="4"/>
          <c:order val="1"/>
          <c:tx>
            <c:strRef>
              <c:f>'reaction heat results'!$A$86</c:f>
              <c:strCache>
                <c:ptCount val="1"/>
                <c:pt idx="0">
                  <c:v>Heat from compressor</c:v>
                </c:pt>
              </c:strCache>
            </c:strRef>
          </c:tx>
          <c:spPr>
            <a:solidFill>
              <a:srgbClr val="087E2A"/>
            </a:solidFill>
            <a:ln>
              <a:noFill/>
            </a:ln>
            <a:effectLst/>
          </c:spPr>
          <c:invertIfNegative val="0"/>
          <c:dPt>
            <c:idx val="1"/>
            <c:invertIfNegative val="0"/>
            <c:bubble3D val="0"/>
            <c:spPr>
              <a:solidFill>
                <a:srgbClr val="2D7554"/>
              </a:solidFill>
              <a:ln>
                <a:noFill/>
              </a:ln>
              <a:effectLst/>
            </c:spPr>
            <c:extLst>
              <c:ext xmlns:c16="http://schemas.microsoft.com/office/drawing/2014/chart" uri="{C3380CC4-5D6E-409C-BE32-E72D297353CC}">
                <c16:uniqueId val="{00000002-2E87-4D73-AE89-C47A71A2A361}"/>
              </c:ext>
            </c:extLst>
          </c:dPt>
          <c:cat>
            <c:strRef>
              <c:f>'reaction heat results'!$C$40:$E$40</c:f>
              <c:strCache>
                <c:ptCount val="3"/>
                <c:pt idx="0">
                  <c:v>Energy need</c:v>
                </c:pt>
                <c:pt idx="1">
                  <c:v>Energy recovery</c:v>
                </c:pt>
                <c:pt idx="2">
                  <c:v>Net energy consumption</c:v>
                </c:pt>
              </c:strCache>
            </c:strRef>
          </c:cat>
          <c:val>
            <c:numRef>
              <c:f>'reaction heat results'!$C$86:$E$86</c:f>
              <c:numCache>
                <c:formatCode>General</c:formatCode>
                <c:ptCount val="3"/>
                <c:pt idx="1">
                  <c:v>29.010738239999995</c:v>
                </c:pt>
              </c:numCache>
            </c:numRef>
          </c:val>
          <c:extLst>
            <c:ext xmlns:c16="http://schemas.microsoft.com/office/drawing/2014/chart" uri="{C3380CC4-5D6E-409C-BE32-E72D297353CC}">
              <c16:uniqueId val="{00000003-2E87-4D73-AE89-C47A71A2A361}"/>
            </c:ext>
          </c:extLst>
        </c:ser>
        <c:ser>
          <c:idx val="5"/>
          <c:order val="2"/>
          <c:tx>
            <c:strRef>
              <c:f>'reaction heat results'!$A$87</c:f>
              <c:strCache>
                <c:ptCount val="1"/>
                <c:pt idx="0">
                  <c:v>Heat from plasma</c:v>
                </c:pt>
              </c:strCache>
            </c:strRef>
          </c:tx>
          <c:spPr>
            <a:solidFill>
              <a:schemeClr val="accent6"/>
            </a:solidFill>
            <a:ln>
              <a:noFill/>
            </a:ln>
            <a:effectLst/>
          </c:spPr>
          <c:invertIfNegative val="0"/>
          <c:cat>
            <c:strRef>
              <c:f>'reaction heat results'!$C$40:$E$40</c:f>
              <c:strCache>
                <c:ptCount val="3"/>
                <c:pt idx="0">
                  <c:v>Energy need</c:v>
                </c:pt>
                <c:pt idx="1">
                  <c:v>Energy recovery</c:v>
                </c:pt>
                <c:pt idx="2">
                  <c:v>Net energy consumption</c:v>
                </c:pt>
              </c:strCache>
            </c:strRef>
          </c:cat>
          <c:val>
            <c:numRef>
              <c:f>'reaction heat results'!$C$87:$E$87</c:f>
              <c:numCache>
                <c:formatCode>General</c:formatCode>
                <c:ptCount val="3"/>
                <c:pt idx="1">
                  <c:v>51.133750396363638</c:v>
                </c:pt>
              </c:numCache>
            </c:numRef>
          </c:val>
          <c:extLst>
            <c:ext xmlns:c16="http://schemas.microsoft.com/office/drawing/2014/chart" uri="{C3380CC4-5D6E-409C-BE32-E72D297353CC}">
              <c16:uniqueId val="{00000004-2E87-4D73-AE89-C47A71A2A361}"/>
            </c:ext>
          </c:extLst>
        </c:ser>
        <c:ser>
          <c:idx val="8"/>
          <c:order val="3"/>
          <c:tx>
            <c:strRef>
              <c:f>'reaction heat results'!$A$54</c:f>
              <c:strCache>
                <c:ptCount val="1"/>
              </c:strCache>
            </c:strRef>
          </c:tx>
          <c:spPr>
            <a:solidFill>
              <a:schemeClr val="bg1"/>
            </a:solidFill>
            <a:ln>
              <a:noFill/>
            </a:ln>
            <a:effectLst/>
          </c:spPr>
          <c:invertIfNegative val="0"/>
          <c:cat>
            <c:strRef>
              <c:f>'reaction heat results'!$C$40:$E$40</c:f>
              <c:strCache>
                <c:ptCount val="3"/>
                <c:pt idx="0">
                  <c:v>Energy need</c:v>
                </c:pt>
                <c:pt idx="1">
                  <c:v>Energy recovery</c:v>
                </c:pt>
                <c:pt idx="2">
                  <c:v>Net energy consumption</c:v>
                </c:pt>
              </c:strCache>
            </c:strRef>
          </c:cat>
          <c:val>
            <c:numRef>
              <c:f>'reaction heat results'!$C$53:$E$53</c:f>
              <c:numCache>
                <c:formatCode>General</c:formatCode>
                <c:ptCount val="3"/>
              </c:numCache>
            </c:numRef>
          </c:val>
          <c:extLst>
            <c:ext xmlns:c16="http://schemas.microsoft.com/office/drawing/2014/chart" uri="{C3380CC4-5D6E-409C-BE32-E72D297353CC}">
              <c16:uniqueId val="{00000005-2E87-4D73-AE89-C47A71A2A361}"/>
            </c:ext>
          </c:extLst>
        </c:ser>
        <c:ser>
          <c:idx val="2"/>
          <c:order val="4"/>
          <c:tx>
            <c:strRef>
              <c:f>'reaction heat results'!$A$85</c:f>
              <c:strCache>
                <c:ptCount val="1"/>
                <c:pt idx="0">
                  <c:v>Compression</c:v>
                </c:pt>
              </c:strCache>
            </c:strRef>
          </c:tx>
          <c:spPr>
            <a:solidFill>
              <a:srgbClr val="C00000"/>
            </a:solidFill>
            <a:ln>
              <a:noFill/>
            </a:ln>
            <a:effectLst/>
          </c:spPr>
          <c:invertIfNegative val="0"/>
          <c:cat>
            <c:strRef>
              <c:f>'reaction heat results'!$C$40:$E$40</c:f>
              <c:strCache>
                <c:ptCount val="3"/>
                <c:pt idx="0">
                  <c:v>Energy need</c:v>
                </c:pt>
                <c:pt idx="1">
                  <c:v>Energy recovery</c:v>
                </c:pt>
                <c:pt idx="2">
                  <c:v>Net energy consumption</c:v>
                </c:pt>
              </c:strCache>
            </c:strRef>
          </c:cat>
          <c:val>
            <c:numRef>
              <c:f>'reaction heat results'!$C$85:$E$85</c:f>
              <c:numCache>
                <c:formatCode>General</c:formatCode>
                <c:ptCount val="3"/>
                <c:pt idx="0">
                  <c:v>30.826440000000002</c:v>
                </c:pt>
                <c:pt idx="2">
                  <c:v>30.826440000000002</c:v>
                </c:pt>
              </c:numCache>
            </c:numRef>
          </c:val>
          <c:extLst>
            <c:ext xmlns:c16="http://schemas.microsoft.com/office/drawing/2014/chart" uri="{C3380CC4-5D6E-409C-BE32-E72D297353CC}">
              <c16:uniqueId val="{00000006-2E87-4D73-AE89-C47A71A2A361}"/>
            </c:ext>
          </c:extLst>
        </c:ser>
        <c:ser>
          <c:idx val="6"/>
          <c:order val="5"/>
          <c:tx>
            <c:strRef>
              <c:f>'reaction heat results'!$A$88</c:f>
              <c:strCache>
                <c:ptCount val="1"/>
                <c:pt idx="0">
                  <c:v>Plasma reactor</c:v>
                </c:pt>
              </c:strCache>
            </c:strRef>
          </c:tx>
          <c:spPr>
            <a:solidFill>
              <a:srgbClr val="6D369A"/>
            </a:solidFill>
            <a:ln>
              <a:noFill/>
            </a:ln>
            <a:effectLst/>
          </c:spPr>
          <c:invertIfNegative val="0"/>
          <c:cat>
            <c:strRef>
              <c:f>'reaction heat results'!$C$40:$E$40</c:f>
              <c:strCache>
                <c:ptCount val="3"/>
                <c:pt idx="0">
                  <c:v>Energy need</c:v>
                </c:pt>
                <c:pt idx="1">
                  <c:v>Energy recovery</c:v>
                </c:pt>
                <c:pt idx="2">
                  <c:v>Net energy consumption</c:v>
                </c:pt>
              </c:strCache>
            </c:strRef>
          </c:cat>
          <c:val>
            <c:numRef>
              <c:f>'reaction heat results'!$C$88:$E$88</c:f>
              <c:numCache>
                <c:formatCode>General</c:formatCode>
                <c:ptCount val="3"/>
                <c:pt idx="0">
                  <c:v>105.14449382716043</c:v>
                </c:pt>
                <c:pt idx="2">
                  <c:v>105.14449382716043</c:v>
                </c:pt>
              </c:numCache>
            </c:numRef>
          </c:val>
          <c:extLst>
            <c:ext xmlns:c16="http://schemas.microsoft.com/office/drawing/2014/chart" uri="{C3380CC4-5D6E-409C-BE32-E72D297353CC}">
              <c16:uniqueId val="{00000007-2E87-4D73-AE89-C47A71A2A361}"/>
            </c:ext>
          </c:extLst>
        </c:ser>
        <c:ser>
          <c:idx val="0"/>
          <c:order val="6"/>
          <c:tx>
            <c:strRef>
              <c:f>'reaction heat results'!$A$81</c:f>
              <c:strCache>
                <c:ptCount val="1"/>
                <c:pt idx="0">
                  <c:v>Catalytic reaction</c:v>
                </c:pt>
              </c:strCache>
            </c:strRef>
          </c:tx>
          <c:spPr>
            <a:solidFill>
              <a:schemeClr val="accent2"/>
            </a:solidFill>
            <a:ln>
              <a:noFill/>
            </a:ln>
            <a:effectLst/>
          </c:spPr>
          <c:invertIfNegative val="0"/>
          <c:cat>
            <c:strRef>
              <c:f>'reaction heat results'!$C$40:$E$40</c:f>
              <c:strCache>
                <c:ptCount val="3"/>
                <c:pt idx="0">
                  <c:v>Energy need</c:v>
                </c:pt>
                <c:pt idx="1">
                  <c:v>Energy recovery</c:v>
                </c:pt>
                <c:pt idx="2">
                  <c:v>Net energy consumption</c:v>
                </c:pt>
              </c:strCache>
            </c:strRef>
          </c:cat>
          <c:val>
            <c:numRef>
              <c:f>'reaction heat results'!$C$81:$E$81</c:f>
              <c:numCache>
                <c:formatCode>General</c:formatCode>
                <c:ptCount val="3"/>
                <c:pt idx="0">
                  <c:v>42.793636363636359</c:v>
                </c:pt>
              </c:numCache>
            </c:numRef>
          </c:val>
          <c:extLst>
            <c:ext xmlns:c16="http://schemas.microsoft.com/office/drawing/2014/chart" uri="{C3380CC4-5D6E-409C-BE32-E72D297353CC}">
              <c16:uniqueId val="{00000008-2E87-4D73-AE89-C47A71A2A361}"/>
            </c:ext>
          </c:extLst>
        </c:ser>
        <c:ser>
          <c:idx val="3"/>
          <c:order val="7"/>
          <c:tx>
            <c:strRef>
              <c:f>'reaction heat results'!$A$84</c:f>
              <c:strCache>
                <c:ptCount val="1"/>
                <c:pt idx="0">
                  <c:v>Heating of feed</c:v>
                </c:pt>
              </c:strCache>
            </c:strRef>
          </c:tx>
          <c:spPr>
            <a:solidFill>
              <a:schemeClr val="accent4"/>
            </a:solidFill>
            <a:ln>
              <a:noFill/>
            </a:ln>
            <a:effectLst/>
          </c:spPr>
          <c:invertIfNegative val="0"/>
          <c:cat>
            <c:strRef>
              <c:f>'reaction heat results'!$C$40:$E$40</c:f>
              <c:strCache>
                <c:ptCount val="3"/>
                <c:pt idx="0">
                  <c:v>Energy need</c:v>
                </c:pt>
                <c:pt idx="1">
                  <c:v>Energy recovery</c:v>
                </c:pt>
                <c:pt idx="2">
                  <c:v>Net energy consumption</c:v>
                </c:pt>
              </c:strCache>
            </c:strRef>
          </c:cat>
          <c:val>
            <c:numRef>
              <c:f>'reaction heat results'!$C$84:$E$84</c:f>
              <c:numCache>
                <c:formatCode>General</c:formatCode>
                <c:ptCount val="3"/>
                <c:pt idx="0">
                  <c:v>13.744791666666666</c:v>
                </c:pt>
                <c:pt idx="2">
                  <c:v>0</c:v>
                </c:pt>
              </c:numCache>
            </c:numRef>
          </c:val>
          <c:extLst>
            <c:ext xmlns:c16="http://schemas.microsoft.com/office/drawing/2014/chart" uri="{C3380CC4-5D6E-409C-BE32-E72D297353CC}">
              <c16:uniqueId val="{00000009-2E87-4D73-AE89-C47A71A2A361}"/>
            </c:ext>
          </c:extLst>
        </c:ser>
        <c:ser>
          <c:idx val="1"/>
          <c:order val="8"/>
          <c:tx>
            <c:strRef>
              <c:f>'reaction heat results'!$A$79</c:f>
              <c:strCache>
                <c:ptCount val="1"/>
                <c:pt idx="0">
                  <c:v>Evaporation</c:v>
                </c:pt>
              </c:strCache>
            </c:strRef>
          </c:tx>
          <c:spPr>
            <a:solidFill>
              <a:srgbClr val="9C5934"/>
            </a:solidFill>
            <a:ln>
              <a:noFill/>
            </a:ln>
            <a:effectLst/>
          </c:spPr>
          <c:invertIfNegative val="0"/>
          <c:cat>
            <c:strRef>
              <c:f>'reaction heat results'!$C$40:$E$40</c:f>
              <c:strCache>
                <c:ptCount val="3"/>
                <c:pt idx="0">
                  <c:v>Energy need</c:v>
                </c:pt>
                <c:pt idx="1">
                  <c:v>Energy recovery</c:v>
                </c:pt>
                <c:pt idx="2">
                  <c:v>Net energy consumption</c:v>
                </c:pt>
              </c:strCache>
            </c:strRef>
          </c:cat>
          <c:val>
            <c:numRef>
              <c:f>'reaction heat results'!$C$79:$E$79</c:f>
              <c:numCache>
                <c:formatCode>General</c:formatCode>
                <c:ptCount val="3"/>
                <c:pt idx="0">
                  <c:v>23.606060606060606</c:v>
                </c:pt>
              </c:numCache>
            </c:numRef>
          </c:val>
          <c:extLst>
            <c:ext xmlns:c16="http://schemas.microsoft.com/office/drawing/2014/chart" uri="{C3380CC4-5D6E-409C-BE32-E72D297353CC}">
              <c16:uniqueId val="{0000000A-2E87-4D73-AE89-C47A71A2A361}"/>
            </c:ext>
          </c:extLst>
        </c:ser>
        <c:dLbls>
          <c:showLegendKey val="0"/>
          <c:showVal val="0"/>
          <c:showCatName val="0"/>
          <c:showSerName val="0"/>
          <c:showPercent val="0"/>
          <c:showBubbleSize val="0"/>
        </c:dLbls>
        <c:gapWidth val="150"/>
        <c:overlap val="100"/>
        <c:axId val="800271439"/>
        <c:axId val="796972303"/>
      </c:barChart>
      <c:catAx>
        <c:axId val="800271439"/>
        <c:scaling>
          <c:orientation val="minMax"/>
        </c:scaling>
        <c:delete val="0"/>
        <c:axPos val="b"/>
        <c:numFmt formatCode="General" sourceLinked="1"/>
        <c:majorTickMark val="none"/>
        <c:minorTickMark val="none"/>
        <c:tickLblPos val="nextTo"/>
        <c:spPr>
          <a:solidFill>
            <a:schemeClr val="bg1"/>
          </a:solidFill>
          <a:ln w="12700"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nl-BE"/>
          </a:p>
        </c:txPr>
        <c:crossAx val="796972303"/>
        <c:crosses val="autoZero"/>
        <c:auto val="1"/>
        <c:lblAlgn val="ctr"/>
        <c:lblOffset val="100"/>
        <c:noMultiLvlLbl val="0"/>
      </c:catAx>
      <c:valAx>
        <c:axId val="796972303"/>
        <c:scaling>
          <c:orientation val="minMax"/>
          <c:max val="22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ysClr val="windowText" lastClr="000000"/>
                    </a:solidFill>
                    <a:latin typeface="+mn-lt"/>
                    <a:ea typeface="+mn-ea"/>
                    <a:cs typeface="+mn-cs"/>
                  </a:defRPr>
                </a:pPr>
                <a:r>
                  <a:rPr lang="en-US" sz="2000" noProof="0">
                    <a:solidFill>
                      <a:sysClr val="windowText" lastClr="000000"/>
                    </a:solidFill>
                  </a:rPr>
                  <a:t>Energy </a:t>
                </a:r>
              </a:p>
              <a:p>
                <a:pPr>
                  <a:defRPr sz="2000">
                    <a:solidFill>
                      <a:sysClr val="windowText" lastClr="000000"/>
                    </a:solidFill>
                  </a:defRPr>
                </a:pPr>
                <a:r>
                  <a:rPr lang="en-US" sz="2000" noProof="0">
                    <a:solidFill>
                      <a:sysClr val="windowText" lastClr="000000"/>
                    </a:solidFill>
                  </a:rPr>
                  <a:t>kJ.mol</a:t>
                </a:r>
                <a:r>
                  <a:rPr lang="en-US" sz="2000" baseline="-25000" noProof="0">
                    <a:solidFill>
                      <a:sysClr val="windowText" lastClr="000000"/>
                    </a:solidFill>
                  </a:rPr>
                  <a:t>NH3</a:t>
                </a:r>
                <a:r>
                  <a:rPr lang="en-US" sz="2000" baseline="30000" noProof="0">
                    <a:solidFill>
                      <a:sysClr val="windowText" lastClr="000000"/>
                    </a:solidFill>
                  </a:rPr>
                  <a:t>-1</a:t>
                </a:r>
                <a:endParaRPr lang="en-US" sz="2000" noProof="0">
                  <a:solidFill>
                    <a:sysClr val="windowText" lastClr="000000"/>
                  </a:solidFill>
                </a:endParaRPr>
              </a:p>
            </c:rich>
          </c:tx>
          <c:layout>
            <c:manualLayout>
              <c:xMode val="edge"/>
              <c:yMode val="edge"/>
              <c:x val="6.4683189769064074E-4"/>
              <c:y val="0.28247033463439164"/>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ysClr val="windowText" lastClr="000000"/>
                  </a:solidFill>
                  <a:latin typeface="+mn-lt"/>
                  <a:ea typeface="+mn-ea"/>
                  <a:cs typeface="+mn-cs"/>
                </a:defRPr>
              </a:pPr>
              <a:endParaRPr lang="nl-B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nl-BE"/>
          </a:p>
        </c:txPr>
        <c:crossAx val="800271439"/>
        <c:crosses val="autoZero"/>
        <c:crossBetween val="between"/>
        <c:majorUnit val="50"/>
      </c:valAx>
      <c:spPr>
        <a:noFill/>
        <a:ln>
          <a:noFill/>
        </a:ln>
        <a:effectLst/>
      </c:spPr>
    </c:plotArea>
    <c:legend>
      <c:legendPos val="r"/>
      <c:layout>
        <c:manualLayout>
          <c:xMode val="edge"/>
          <c:yMode val="edge"/>
          <c:x val="0.74176175964581614"/>
          <c:y val="6.6282929565999391E-2"/>
          <c:w val="0.25622746720794398"/>
          <c:h val="0.83870229395674223"/>
        </c:manualLayout>
      </c:layout>
      <c:overlay val="1"/>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nl-B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nl-BE"/>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20-09-28T10:08:19.860" idx="1">
    <p:pos x="10" y="10"/>
    <p:text>Kleur wijzigen of afbeeldingen invoegen? 
1.  Selecteer op het tabblad Ontwerpen de optie Achtergrond opmaken.
2. Selecteer Afbeelding uit bestand of Vullen met effen kleur.
of
1. Rechtermuisknop
2. Achtergrond opmaken
3. Opvullen met afbeeldingen of Vullen met effen kleur.</p:text>
    <p:extLst>
      <p:ext uri="{C676402C-5697-4E1C-873F-D02D1690AC5C}">
        <p15:threadingInfo xmlns:p15="http://schemas.microsoft.com/office/powerpoint/2012/main" timeZoneBias="-120"/>
      </p:ext>
    </p:extLst>
  </p:cm>
</p:cmLst>
</file>

<file path=ppt/drawings/drawing1.xml><?xml version="1.0" encoding="utf-8"?>
<c:userShapes xmlns:c="http://schemas.openxmlformats.org/drawingml/2006/chart">
  <cdr:relSizeAnchor xmlns:cdr="http://schemas.openxmlformats.org/drawingml/2006/chartDrawing">
    <cdr:from>
      <cdr:x>0.84372</cdr:x>
      <cdr:y>0.74754</cdr:y>
    </cdr:from>
    <cdr:to>
      <cdr:x>0.98147</cdr:x>
      <cdr:y>1</cdr:y>
    </cdr:to>
    <cdr:sp macro="" textlink="">
      <cdr:nvSpPr>
        <cdr:cNvPr id="5" name="TextBox 4">
          <a:extLst xmlns:a="http://schemas.openxmlformats.org/drawingml/2006/main">
            <a:ext uri="{FF2B5EF4-FFF2-40B4-BE49-F238E27FC236}">
              <a16:creationId xmlns:a16="http://schemas.microsoft.com/office/drawing/2014/main" id="{E8D62730-D64C-6FD6-7EFE-338B2147C0CD}"/>
            </a:ext>
          </a:extLst>
        </cdr:cNvPr>
        <cdr:cNvSpPr txBox="1"/>
      </cdr:nvSpPr>
      <cdr:spPr>
        <a:xfrm xmlns:a="http://schemas.openxmlformats.org/drawingml/2006/main">
          <a:off x="5600700" y="344170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GB" sz="1100"/>
        </a:p>
      </cdr:txBody>
    </cdr:sp>
  </cdr:relSizeAnchor>
</c:userShapes>
</file>

<file path=ppt/drawings/drawing2.xml><?xml version="1.0" encoding="utf-8"?>
<c:userShapes xmlns:c="http://schemas.openxmlformats.org/drawingml/2006/chart">
  <cdr:relSizeAnchor xmlns:cdr="http://schemas.openxmlformats.org/drawingml/2006/chartDrawing">
    <cdr:from>
      <cdr:x>0.5651</cdr:x>
      <cdr:y>0.15036</cdr:y>
    </cdr:from>
    <cdr:to>
      <cdr:x>0.75649</cdr:x>
      <cdr:y>0.24789</cdr:y>
    </cdr:to>
    <cdr:sp macro="" textlink="">
      <cdr:nvSpPr>
        <cdr:cNvPr id="2" name="TextBox 1">
          <a:extLst xmlns:a="http://schemas.openxmlformats.org/drawingml/2006/main">
            <a:ext uri="{FF2B5EF4-FFF2-40B4-BE49-F238E27FC236}">
              <a16:creationId xmlns:a16="http://schemas.microsoft.com/office/drawing/2014/main" id="{0116AB47-E4D0-B906-6A6B-9664D4155DAA}"/>
            </a:ext>
          </a:extLst>
        </cdr:cNvPr>
        <cdr:cNvSpPr txBox="1"/>
      </cdr:nvSpPr>
      <cdr:spPr>
        <a:xfrm xmlns:a="http://schemas.openxmlformats.org/drawingml/2006/main">
          <a:off x="4745518" y="492670"/>
          <a:ext cx="1607233" cy="319567"/>
        </a:xfrm>
        <a:prstGeom xmlns:a="http://schemas.openxmlformats.org/drawingml/2006/main" prst="rect">
          <a:avLst/>
        </a:prstGeom>
        <a:solidFill xmlns:a="http://schemas.openxmlformats.org/drawingml/2006/main">
          <a:schemeClr val="bg1"/>
        </a:solidFill>
        <a:ln xmlns:a="http://schemas.openxmlformats.org/drawingml/2006/main">
          <a:solidFill>
            <a:schemeClr val="bg1"/>
          </a:solidFill>
        </a:ln>
      </cdr:spPr>
      <cdr:txBody>
        <a:bodyPr xmlns:a="http://schemas.openxmlformats.org/drawingml/2006/main" vertOverflow="clip" wrap="square" rtlCol="0"/>
        <a:lstStyle xmlns:a="http://schemas.openxmlformats.org/drawingml/2006/main"/>
        <a:p xmlns:a="http://schemas.openxmlformats.org/drawingml/2006/main">
          <a:r>
            <a:rPr lang="en-GB" sz="1800" dirty="0">
              <a:solidFill>
                <a:sysClr val="windowText" lastClr="000000"/>
              </a:solidFill>
            </a:rPr>
            <a:t>136 kJ.mol</a:t>
          </a:r>
          <a:r>
            <a:rPr lang="en-GB" sz="1800" baseline="-25000" dirty="0">
              <a:solidFill>
                <a:sysClr val="windowText" lastClr="000000"/>
              </a:solidFill>
            </a:rPr>
            <a:t>NH3</a:t>
          </a:r>
          <a:r>
            <a:rPr lang="en-GB" sz="1800" baseline="30000" dirty="0">
              <a:solidFill>
                <a:sysClr val="windowText" lastClr="000000"/>
              </a:solidFill>
            </a:rPr>
            <a:t>-1</a:t>
          </a:r>
          <a:endParaRPr lang="en-GB" sz="1800" dirty="0">
            <a:solidFill>
              <a:sysClr val="windowText" lastClr="000000"/>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F61F7E-EBC9-447F-8076-D6EF171016B6}" type="datetimeFigureOut">
              <a:rPr lang="en-US" smtClean="0"/>
              <a:t>1/26/2026</a:t>
            </a:fld>
            <a:endParaRPr lang="en-US"/>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6D8926-29B5-41A7-8546-65BCFFC9BD40}" type="slidenum">
              <a:rPr lang="en-US" smtClean="0"/>
              <a:t>‹nr.›</a:t>
            </a:fld>
            <a:endParaRPr lang="en-US"/>
          </a:p>
        </p:txBody>
      </p:sp>
    </p:spTree>
    <p:extLst>
      <p:ext uri="{BB962C8B-B14F-4D97-AF65-F5344CB8AC3E}">
        <p14:creationId xmlns:p14="http://schemas.microsoft.com/office/powerpoint/2010/main" val="32911416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8412F925-57DD-4BB8-8AAC-66D39E568B30}" type="slidenum">
              <a:rPr lang="nl-BE" smtClean="0"/>
              <a:t>1</a:t>
            </a:fld>
            <a:endParaRPr lang="nl-BE"/>
          </a:p>
        </p:txBody>
      </p:sp>
    </p:spTree>
    <p:extLst>
      <p:ext uri="{BB962C8B-B14F-4D97-AF65-F5344CB8AC3E}">
        <p14:creationId xmlns:p14="http://schemas.microsoft.com/office/powerpoint/2010/main" val="38663065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err="1"/>
              <a:t>Isosteric</a:t>
            </a:r>
            <a:r>
              <a:rPr lang="nl-BE"/>
              <a:t> heat 11 – 20 kJ/mol</a:t>
            </a:r>
          </a:p>
          <a:p>
            <a:r>
              <a:rPr lang="nl-BE"/>
              <a:t>Isotherm modem </a:t>
            </a:r>
            <a:r>
              <a:rPr lang="nl-BE" err="1"/>
              <a:t>less</a:t>
            </a:r>
            <a:r>
              <a:rPr lang="nl-BE"/>
              <a:t> </a:t>
            </a:r>
            <a:r>
              <a:rPr lang="nl-BE" err="1"/>
              <a:t>than</a:t>
            </a:r>
            <a:r>
              <a:rPr lang="nl-BE"/>
              <a:t> 2% </a:t>
            </a:r>
            <a:r>
              <a:rPr lang="nl-BE" err="1"/>
              <a:t>deviation</a:t>
            </a:r>
            <a:endParaRPr lang="nl-BE"/>
          </a:p>
        </p:txBody>
      </p:sp>
      <p:sp>
        <p:nvSpPr>
          <p:cNvPr id="4" name="Slide Number Placeholder 3"/>
          <p:cNvSpPr>
            <a:spLocks noGrp="1"/>
          </p:cNvSpPr>
          <p:nvPr>
            <p:ph type="sldNum" sz="quarter" idx="5"/>
          </p:nvPr>
        </p:nvSpPr>
        <p:spPr/>
        <p:txBody>
          <a:bodyPr/>
          <a:lstStyle/>
          <a:p>
            <a:fld id="{236D8926-29B5-41A7-8546-65BCFFC9BD40}" type="slidenum">
              <a:rPr lang="en-US" smtClean="0"/>
              <a:t>27</a:t>
            </a:fld>
            <a:endParaRPr lang="en-US"/>
          </a:p>
        </p:txBody>
      </p:sp>
    </p:spTree>
    <p:extLst>
      <p:ext uri="{BB962C8B-B14F-4D97-AF65-F5344CB8AC3E}">
        <p14:creationId xmlns:p14="http://schemas.microsoft.com/office/powerpoint/2010/main" val="3286129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a:p>
        </p:txBody>
      </p:sp>
      <p:sp>
        <p:nvSpPr>
          <p:cNvPr id="4" name="Tijdelijke aanduiding voor dianummer 3"/>
          <p:cNvSpPr>
            <a:spLocks noGrp="1"/>
          </p:cNvSpPr>
          <p:nvPr>
            <p:ph type="sldNum" sz="quarter" idx="5"/>
          </p:nvPr>
        </p:nvSpPr>
        <p:spPr/>
        <p:txBody>
          <a:bodyPr/>
          <a:lstStyle/>
          <a:p>
            <a:fld id="{236D8926-29B5-41A7-8546-65BCFFC9BD40}" type="slidenum">
              <a:rPr lang="en-US" smtClean="0"/>
              <a:t>49</a:t>
            </a:fld>
            <a:endParaRPr lang="en-US"/>
          </a:p>
        </p:txBody>
      </p:sp>
    </p:spTree>
    <p:extLst>
      <p:ext uri="{BB962C8B-B14F-4D97-AF65-F5344CB8AC3E}">
        <p14:creationId xmlns:p14="http://schemas.microsoft.com/office/powerpoint/2010/main" val="38599952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a:t>In this figure the energy consumption of the HyPACT process is compared to the state of the art ammonia cracking thermo-catalytic cracking), plasma cracking and ammonia electrolysis. As can be seen, the latter two consume much more energy than thermo-catalytic cracking and the HyPACT process. F</a:t>
            </a:r>
            <a:r>
              <a:rPr lang="en-US"/>
              <a:t>or plasma, this is because cold plasmas require a lot of energy and the technology of warm plasmas is not yet enough advanced. For electrolysis, the efficiency of the process is very low resulting in a larger amount of energy.</a:t>
            </a:r>
          </a:p>
          <a:p>
            <a:endParaRPr lang="en-US"/>
          </a:p>
          <a:p>
            <a:r>
              <a:rPr lang="en-US"/>
              <a:t>In literature, ruthenium is often proposed as the best catalyst for thermo-catalytic cracking. However, ruthenium is very expensive, hence the red color for material cost for thermo-catalytic cracking. This is however not necessary as has been showed here in HyPACT that less expensive catalysts also perform well enough.</a:t>
            </a:r>
            <a:endParaRPr lang="en-GB"/>
          </a:p>
        </p:txBody>
      </p:sp>
      <p:sp>
        <p:nvSpPr>
          <p:cNvPr id="4" name="Tijdelijke aanduiding voor dianummer 3"/>
          <p:cNvSpPr>
            <a:spLocks noGrp="1"/>
          </p:cNvSpPr>
          <p:nvPr>
            <p:ph type="sldNum" sz="quarter" idx="5"/>
          </p:nvPr>
        </p:nvSpPr>
        <p:spPr/>
        <p:txBody>
          <a:bodyPr/>
          <a:lstStyle/>
          <a:p>
            <a:fld id="{236D8926-29B5-41A7-8546-65BCFFC9BD40}" type="slidenum">
              <a:rPr lang="en-US" smtClean="0"/>
              <a:t>50</a:t>
            </a:fld>
            <a:endParaRPr lang="en-US"/>
          </a:p>
        </p:txBody>
      </p:sp>
    </p:spTree>
    <p:extLst>
      <p:ext uri="{BB962C8B-B14F-4D97-AF65-F5344CB8AC3E}">
        <p14:creationId xmlns:p14="http://schemas.microsoft.com/office/powerpoint/2010/main" val="17970443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u="none">
                <a:sym typeface="Wingdings" panose="05000000000000000000" pitchFamily="2" charset="2"/>
              </a:rPr>
              <a:t>Several ammonia powered vessels are in developing. At the top left we see the Viking Energy from </a:t>
            </a:r>
            <a:r>
              <a:rPr lang="en-US" u="none" err="1">
                <a:sym typeface="Wingdings" panose="05000000000000000000" pitchFamily="2" charset="2"/>
              </a:rPr>
              <a:t>Eidesvik</a:t>
            </a:r>
            <a:r>
              <a:rPr lang="en-US" u="none">
                <a:sym typeface="Wingdings" panose="05000000000000000000" pitchFamily="2" charset="2"/>
              </a:rPr>
              <a:t> with an ammonia powered engine built by </a:t>
            </a:r>
            <a:r>
              <a:rPr lang="en-US" u="none" err="1">
                <a:sym typeface="Wingdings" panose="05000000000000000000" pitchFamily="2" charset="2"/>
              </a:rPr>
              <a:t>Wärtsilä</a:t>
            </a:r>
            <a:r>
              <a:rPr lang="en-US" u="none">
                <a:sym typeface="Wingdings" panose="05000000000000000000" pitchFamily="2" charset="2"/>
              </a:rPr>
              <a:t> ready to set sail in 2026. Top right is the Yara Ede by </a:t>
            </a:r>
            <a:r>
              <a:rPr lang="en-US" u="none" err="1">
                <a:sym typeface="Wingdings" panose="05000000000000000000" pitchFamily="2" charset="2"/>
              </a:rPr>
              <a:t>CMB.Tech</a:t>
            </a:r>
            <a:r>
              <a:rPr lang="en-US" u="none">
                <a:sym typeface="Wingdings" panose="05000000000000000000" pitchFamily="2" charset="2"/>
              </a:rPr>
              <a:t>, </a:t>
            </a:r>
            <a:r>
              <a:rPr lang="en-US" u="none" err="1">
                <a:sym typeface="Wingdings" panose="05000000000000000000" pitchFamily="2" charset="2"/>
              </a:rPr>
              <a:t>Delphis</a:t>
            </a:r>
            <a:r>
              <a:rPr lang="en-US" u="none">
                <a:sym typeface="Wingdings" panose="05000000000000000000" pitchFamily="2" charset="2"/>
              </a:rPr>
              <a:t> and with support of the NCL (Yara will provide ammonia) also ready by 2026. Bottom left a ship by Exmar and </a:t>
            </a:r>
            <a:r>
              <a:rPr lang="en-US" u="none" err="1">
                <a:sym typeface="Wingdings" panose="05000000000000000000" pitchFamily="2" charset="2"/>
              </a:rPr>
              <a:t>WinGD</a:t>
            </a:r>
            <a:r>
              <a:rPr lang="en-US" u="none">
                <a:sym typeface="Wingdings" panose="05000000000000000000" pitchFamily="2" charset="2"/>
              </a:rPr>
              <a:t> ready also by 2026. And bottom left we have dual fuel diesel-ammonia powered vessel which already sailed around in </a:t>
            </a:r>
            <a:r>
              <a:rPr lang="en-US" u="none" err="1">
                <a:sym typeface="Wingdings" panose="05000000000000000000" pitchFamily="2" charset="2"/>
              </a:rPr>
              <a:t>Signapore</a:t>
            </a:r>
            <a:r>
              <a:rPr lang="en-US" u="none">
                <a:sym typeface="Wingdings" panose="05000000000000000000" pitchFamily="2" charset="2"/>
              </a:rPr>
              <a:t>.</a:t>
            </a:r>
          </a:p>
        </p:txBody>
      </p:sp>
      <p:sp>
        <p:nvSpPr>
          <p:cNvPr id="4" name="Tijdelijke aanduiding voor dianummer 3"/>
          <p:cNvSpPr>
            <a:spLocks noGrp="1"/>
          </p:cNvSpPr>
          <p:nvPr>
            <p:ph type="sldNum" sz="quarter" idx="5"/>
          </p:nvPr>
        </p:nvSpPr>
        <p:spPr/>
        <p:txBody>
          <a:bodyPr/>
          <a:lstStyle/>
          <a:p>
            <a:fld id="{83A81C61-9E03-4FFE-AB6E-66E5ADEB7E9D}" type="slidenum">
              <a:rPr lang="en-US" smtClean="0"/>
              <a:t>51</a:t>
            </a:fld>
            <a:endParaRPr lang="en-US"/>
          </a:p>
        </p:txBody>
      </p:sp>
    </p:spTree>
    <p:extLst>
      <p:ext uri="{BB962C8B-B14F-4D97-AF65-F5344CB8AC3E}">
        <p14:creationId xmlns:p14="http://schemas.microsoft.com/office/powerpoint/2010/main" val="34831734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i="0" u="none">
                <a:sym typeface="Wingdings" panose="05000000000000000000" pitchFamily="2" charset="2"/>
              </a:rPr>
              <a:t>IHI corporation built a cofiring ammonia pilot powerplant and started testing in 2024.</a:t>
            </a:r>
          </a:p>
        </p:txBody>
      </p:sp>
      <p:sp>
        <p:nvSpPr>
          <p:cNvPr id="4" name="Tijdelijke aanduiding voor dianummer 3"/>
          <p:cNvSpPr>
            <a:spLocks noGrp="1"/>
          </p:cNvSpPr>
          <p:nvPr>
            <p:ph type="sldNum" sz="quarter" idx="5"/>
          </p:nvPr>
        </p:nvSpPr>
        <p:spPr/>
        <p:txBody>
          <a:bodyPr/>
          <a:lstStyle/>
          <a:p>
            <a:fld id="{83A81C61-9E03-4FFE-AB6E-66E5ADEB7E9D}" type="slidenum">
              <a:rPr lang="en-US" smtClean="0"/>
              <a:t>52</a:t>
            </a:fld>
            <a:endParaRPr lang="en-US"/>
          </a:p>
        </p:txBody>
      </p:sp>
    </p:spTree>
    <p:extLst>
      <p:ext uri="{BB962C8B-B14F-4D97-AF65-F5344CB8AC3E}">
        <p14:creationId xmlns:p14="http://schemas.microsoft.com/office/powerpoint/2010/main" val="2191120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t>Several companies have already tested and demonstrated ammonia cracking technologies. Click on the links in the right column to find out more. </a:t>
            </a:r>
          </a:p>
          <a:p>
            <a:endParaRPr lang="en-US"/>
          </a:p>
          <a:p>
            <a:r>
              <a:rPr lang="en-US"/>
              <a:t>Amogy cracks ammonia on board with thermo-catalytic </a:t>
            </a:r>
            <a:r>
              <a:rPr lang="en-US">
                <a:sym typeface="Wingdings" panose="05000000000000000000" pitchFamily="2" charset="2"/>
              </a:rPr>
              <a:t> then adsorber module to purify hydrogen  fuel cell all in the powerpack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sym typeface="Wingdings" panose="05000000000000000000" pitchFamily="2" charset="2"/>
              </a:rPr>
              <a:t>H2Site  </a:t>
            </a:r>
            <a:r>
              <a:rPr lang="en-US"/>
              <a:t>onboard cracker for electricity for auxiliary consumption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Duiker </a:t>
            </a:r>
            <a:r>
              <a:rPr lang="en-US">
                <a:sym typeface="Wingdings" panose="05000000000000000000" pitchFamily="2" charset="2"/>
              </a:rPr>
              <a:t> S(</a:t>
            </a:r>
            <a:r>
              <a:rPr lang="en-US" err="1">
                <a:sym typeface="Wingdings" panose="05000000000000000000" pitchFamily="2" charset="2"/>
              </a:rPr>
              <a:t>toichiometry</a:t>
            </a:r>
            <a:r>
              <a:rPr lang="en-US">
                <a:sym typeface="Wingdings" panose="05000000000000000000" pitchFamily="2" charset="2"/>
              </a:rPr>
              <a:t>) C(</a:t>
            </a:r>
            <a:r>
              <a:rPr lang="en-US" err="1">
                <a:sym typeface="Wingdings" panose="05000000000000000000" pitchFamily="2" charset="2"/>
              </a:rPr>
              <a:t>ontrolled</a:t>
            </a:r>
            <a:r>
              <a:rPr lang="en-US">
                <a:sym typeface="Wingdings" panose="05000000000000000000" pitchFamily="2" charset="2"/>
              </a:rPr>
              <a:t>) O(</a:t>
            </a:r>
            <a:r>
              <a:rPr lang="en-US" err="1">
                <a:sym typeface="Wingdings" panose="05000000000000000000" pitchFamily="2" charset="2"/>
              </a:rPr>
              <a:t>xidation</a:t>
            </a:r>
            <a:r>
              <a:rPr lang="en-US">
                <a:sym typeface="Wingdings" panose="05000000000000000000" pitchFamily="2" charset="2"/>
              </a:rPr>
              <a:t>) = </a:t>
            </a:r>
            <a:r>
              <a:rPr lang="en-US" err="1">
                <a:sym typeface="Wingdings" panose="05000000000000000000" pitchFamily="2" charset="2"/>
              </a:rPr>
              <a:t>combustionsystem</a:t>
            </a:r>
            <a:r>
              <a:rPr lang="en-US">
                <a:sym typeface="Wingdings" panose="05000000000000000000" pitchFamily="2" charset="2"/>
              </a:rPr>
              <a:t> which destroys ammonia with low NOx formation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sym typeface="Wingdings" panose="05000000000000000000" pitchFamily="2" charset="2"/>
              </a:rPr>
              <a:t>MTPD = metric </a:t>
            </a:r>
            <a:r>
              <a:rPr lang="en-US" err="1">
                <a:sym typeface="Wingdings" panose="05000000000000000000" pitchFamily="2" charset="2"/>
              </a:rPr>
              <a:t>tonnes</a:t>
            </a:r>
            <a:r>
              <a:rPr lang="en-US">
                <a:sym typeface="Wingdings" panose="05000000000000000000" pitchFamily="2" charset="2"/>
              </a:rPr>
              <a:t> per day</a:t>
            </a:r>
            <a:endParaRPr lang="en-US"/>
          </a:p>
          <a:p>
            <a:endParaRPr lang="en-US"/>
          </a:p>
        </p:txBody>
      </p:sp>
      <p:sp>
        <p:nvSpPr>
          <p:cNvPr id="4" name="Tijdelijke aanduiding voor dianummer 3"/>
          <p:cNvSpPr>
            <a:spLocks noGrp="1"/>
          </p:cNvSpPr>
          <p:nvPr>
            <p:ph type="sldNum" sz="quarter" idx="5"/>
          </p:nvPr>
        </p:nvSpPr>
        <p:spPr/>
        <p:txBody>
          <a:bodyPr/>
          <a:lstStyle/>
          <a:p>
            <a:fld id="{236D8926-29B5-41A7-8546-65BCFFC9BD40}" type="slidenum">
              <a:rPr lang="en-US" smtClean="0"/>
              <a:t>53</a:t>
            </a:fld>
            <a:endParaRPr lang="en-US"/>
          </a:p>
        </p:txBody>
      </p:sp>
    </p:spTree>
    <p:extLst>
      <p:ext uri="{BB962C8B-B14F-4D97-AF65-F5344CB8AC3E}">
        <p14:creationId xmlns:p14="http://schemas.microsoft.com/office/powerpoint/2010/main" val="2877228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noProof="0"/>
              <a:t>To determine if ammonia is still the best hydrogen carrier an extensive literature study has been composed, investigating several parameters of alternative hydrogen carriers and comparing them with ammonia. The list above were the main competitors.</a:t>
            </a:r>
          </a:p>
        </p:txBody>
      </p:sp>
      <p:sp>
        <p:nvSpPr>
          <p:cNvPr id="4" name="Tijdelijke aanduiding voor dianummer 3"/>
          <p:cNvSpPr>
            <a:spLocks noGrp="1"/>
          </p:cNvSpPr>
          <p:nvPr>
            <p:ph type="sldNum" sz="quarter" idx="5"/>
          </p:nvPr>
        </p:nvSpPr>
        <p:spPr/>
        <p:txBody>
          <a:bodyPr/>
          <a:lstStyle/>
          <a:p>
            <a:fld id="{236D8926-29B5-41A7-8546-65BCFFC9BD40}" type="slidenum">
              <a:rPr lang="en-US" smtClean="0"/>
              <a:t>2</a:t>
            </a:fld>
            <a:endParaRPr lang="en-US"/>
          </a:p>
        </p:txBody>
      </p:sp>
    </p:spTree>
    <p:extLst>
      <p:ext uri="{BB962C8B-B14F-4D97-AF65-F5344CB8AC3E}">
        <p14:creationId xmlns:p14="http://schemas.microsoft.com/office/powerpoint/2010/main" val="10168886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The main competitors of ammonia are listed again and compared using a colour scale.</a:t>
            </a:r>
          </a:p>
          <a:p>
            <a:endParaRPr lang="en-GB" dirty="0"/>
          </a:p>
          <a:p>
            <a:r>
              <a:rPr lang="en-GB" dirty="0"/>
              <a:t>The first parameters are the energy </a:t>
            </a:r>
            <a:r>
              <a:rPr lang="en-GB" dirty="0" err="1"/>
              <a:t>consumptipon</a:t>
            </a:r>
            <a:r>
              <a:rPr lang="en-GB" dirty="0"/>
              <a:t> for the conversion to the carrier and conversion back to hydrogen. These parameters indicate how efficient it is to use this carrier as all energy used for conversion is lost in the end.</a:t>
            </a:r>
          </a:p>
          <a:p>
            <a:r>
              <a:rPr lang="en-GB" dirty="0"/>
              <a:t>The second parameter is the volumetric hydrogen content, indicating how much hydrogen can be stored per cubic meter. The less space </a:t>
            </a:r>
            <a:r>
              <a:rPr lang="en-US" dirty="0"/>
              <a:t>the less space needed to store hydrogen the more hydrogen can be carried at a time on a ship.</a:t>
            </a:r>
          </a:p>
          <a:p>
            <a:r>
              <a:rPr lang="en-US" dirty="0"/>
              <a:t>Next up is the </a:t>
            </a:r>
            <a:r>
              <a:rPr lang="en-US" dirty="0" err="1"/>
              <a:t>purifty</a:t>
            </a:r>
            <a:r>
              <a:rPr lang="en-US" dirty="0"/>
              <a:t> of hydrogen after the dehydrogenation process. This was however not significantly different except for compressed hydrogen as this is 100% hydrogen after decompressing.</a:t>
            </a:r>
          </a:p>
          <a:p>
            <a:r>
              <a:rPr lang="en-US" dirty="0"/>
              <a:t>The TRL level indicates the  entire value chain. Parts of the value chain can be at TRL 9, but if there is a part (like ammonia cracking) that is not at TRL 9, the parameter will not be dark green.</a:t>
            </a:r>
          </a:p>
          <a:p>
            <a:r>
              <a:rPr lang="en-US" dirty="0"/>
              <a:t>Finaly the direct use of a carrier is also investigated. If a carrier can be used directly it does not require the energy for (de)hydrogenation as well as a purification process afterwards.</a:t>
            </a:r>
            <a:endParaRPr lang="en-GB" dirty="0"/>
          </a:p>
        </p:txBody>
      </p:sp>
      <p:sp>
        <p:nvSpPr>
          <p:cNvPr id="4" name="Tijdelijke aanduiding voor dianummer 3"/>
          <p:cNvSpPr>
            <a:spLocks noGrp="1"/>
          </p:cNvSpPr>
          <p:nvPr>
            <p:ph type="sldNum" sz="quarter" idx="5"/>
          </p:nvPr>
        </p:nvSpPr>
        <p:spPr/>
        <p:txBody>
          <a:bodyPr/>
          <a:lstStyle/>
          <a:p>
            <a:fld id="{236D8926-29B5-41A7-8546-65BCFFC9BD40}" type="slidenum">
              <a:rPr lang="en-US" smtClean="0"/>
              <a:t>3</a:t>
            </a:fld>
            <a:endParaRPr lang="en-US"/>
          </a:p>
        </p:txBody>
      </p:sp>
    </p:spTree>
    <p:extLst>
      <p:ext uri="{BB962C8B-B14F-4D97-AF65-F5344CB8AC3E}">
        <p14:creationId xmlns:p14="http://schemas.microsoft.com/office/powerpoint/2010/main" val="33214008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a:t>Safety has also been investigated. Most carriers are very flammable and easy to ignite which can create explosions. Ammonia however is very difficult to ignite so has a low risk for explosiveness. On the other hand it is very toxic and dangerous for human health. The other carriers are less dangerous for humans, but MCH and DiBT are both also toxic.</a:t>
            </a:r>
          </a:p>
        </p:txBody>
      </p:sp>
      <p:sp>
        <p:nvSpPr>
          <p:cNvPr id="4" name="Tijdelijke aanduiding voor dianummer 3"/>
          <p:cNvSpPr>
            <a:spLocks noGrp="1"/>
          </p:cNvSpPr>
          <p:nvPr>
            <p:ph type="sldNum" sz="quarter" idx="5"/>
          </p:nvPr>
        </p:nvSpPr>
        <p:spPr/>
        <p:txBody>
          <a:bodyPr/>
          <a:lstStyle/>
          <a:p>
            <a:fld id="{236D8926-29B5-41A7-8546-65BCFFC9BD40}" type="slidenum">
              <a:rPr lang="en-US" smtClean="0"/>
              <a:t>4</a:t>
            </a:fld>
            <a:endParaRPr lang="en-US"/>
          </a:p>
        </p:txBody>
      </p:sp>
    </p:spTree>
    <p:extLst>
      <p:ext uri="{BB962C8B-B14F-4D97-AF65-F5344CB8AC3E}">
        <p14:creationId xmlns:p14="http://schemas.microsoft.com/office/powerpoint/2010/main" val="9735943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a:t>6.6 kWh/kg</a:t>
            </a:r>
            <a:r>
              <a:rPr lang="nl-BE" baseline="-25000"/>
              <a:t>H2</a:t>
            </a:r>
            <a:endParaRPr lang="en-GB"/>
          </a:p>
        </p:txBody>
      </p:sp>
      <p:sp>
        <p:nvSpPr>
          <p:cNvPr id="4" name="Slide Number Placeholder 3"/>
          <p:cNvSpPr>
            <a:spLocks noGrp="1"/>
          </p:cNvSpPr>
          <p:nvPr>
            <p:ph type="sldNum" sz="quarter" idx="5"/>
          </p:nvPr>
        </p:nvSpPr>
        <p:spPr/>
        <p:txBody>
          <a:bodyPr/>
          <a:lstStyle/>
          <a:p>
            <a:fld id="{8412F925-57DD-4BB8-8AAC-66D39E568B30}" type="slidenum">
              <a:rPr lang="nl-BE" smtClean="0"/>
              <a:t>8</a:t>
            </a:fld>
            <a:endParaRPr lang="nl-BE"/>
          </a:p>
        </p:txBody>
      </p:sp>
    </p:spTree>
    <p:extLst>
      <p:ext uri="{BB962C8B-B14F-4D97-AF65-F5344CB8AC3E}">
        <p14:creationId xmlns:p14="http://schemas.microsoft.com/office/powerpoint/2010/main" val="14762078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6D8926-29B5-41A7-8546-65BCFFC9BD40}" type="slidenum">
              <a:rPr lang="en-US" smtClean="0"/>
              <a:t>18</a:t>
            </a:fld>
            <a:endParaRPr lang="en-US"/>
          </a:p>
        </p:txBody>
      </p:sp>
    </p:spTree>
    <p:extLst>
      <p:ext uri="{BB962C8B-B14F-4D97-AF65-F5344CB8AC3E}">
        <p14:creationId xmlns:p14="http://schemas.microsoft.com/office/powerpoint/2010/main" val="33819180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6D8926-29B5-41A7-8546-65BCFFC9BD40}" type="slidenum">
              <a:rPr lang="en-US" smtClean="0"/>
              <a:t>23</a:t>
            </a:fld>
            <a:endParaRPr lang="en-US"/>
          </a:p>
        </p:txBody>
      </p:sp>
    </p:spTree>
    <p:extLst>
      <p:ext uri="{BB962C8B-B14F-4D97-AF65-F5344CB8AC3E}">
        <p14:creationId xmlns:p14="http://schemas.microsoft.com/office/powerpoint/2010/main" val="16604132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5"/>
          </p:nvPr>
        </p:nvSpPr>
        <p:spPr/>
        <p:txBody>
          <a:bodyPr/>
          <a:lstStyle/>
          <a:p>
            <a:fld id="{C6A7A7C2-1B45-4F64-B2A1-B9860272C910}" type="slidenum">
              <a:rPr lang="en-US" smtClean="0"/>
              <a:t>24</a:t>
            </a:fld>
            <a:endParaRPr lang="en-US"/>
          </a:p>
        </p:txBody>
      </p:sp>
    </p:spTree>
    <p:extLst>
      <p:ext uri="{BB962C8B-B14F-4D97-AF65-F5344CB8AC3E}">
        <p14:creationId xmlns:p14="http://schemas.microsoft.com/office/powerpoint/2010/main" val="35138749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5"/>
          </p:nvPr>
        </p:nvSpPr>
        <p:spPr/>
        <p:txBody>
          <a:bodyPr/>
          <a:lstStyle/>
          <a:p>
            <a:fld id="{236D8926-29B5-41A7-8546-65BCFFC9BD40}" type="slidenum">
              <a:rPr lang="en-US" smtClean="0"/>
              <a:t>26</a:t>
            </a:fld>
            <a:endParaRPr lang="en-US"/>
          </a:p>
        </p:txBody>
      </p:sp>
    </p:spTree>
    <p:extLst>
      <p:ext uri="{BB962C8B-B14F-4D97-AF65-F5344CB8AC3E}">
        <p14:creationId xmlns:p14="http://schemas.microsoft.com/office/powerpoint/2010/main" val="28363967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792C36-CE0B-1BE1-C901-DD3E553FEC34}"/>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en-US"/>
          </a:p>
        </p:txBody>
      </p:sp>
      <p:sp>
        <p:nvSpPr>
          <p:cNvPr id="3" name="Ondertitel 2">
            <a:extLst>
              <a:ext uri="{FF2B5EF4-FFF2-40B4-BE49-F238E27FC236}">
                <a16:creationId xmlns:a16="http://schemas.microsoft.com/office/drawing/2014/main" id="{360C4311-02E1-440C-51FC-35D0851C80F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a:p>
        </p:txBody>
      </p:sp>
      <p:sp>
        <p:nvSpPr>
          <p:cNvPr id="4" name="Tijdelijke aanduiding voor datum 3">
            <a:extLst>
              <a:ext uri="{FF2B5EF4-FFF2-40B4-BE49-F238E27FC236}">
                <a16:creationId xmlns:a16="http://schemas.microsoft.com/office/drawing/2014/main" id="{ABBB8D70-47F5-1AC5-1CF5-16E1D75F622C}"/>
              </a:ext>
            </a:extLst>
          </p:cNvPr>
          <p:cNvSpPr>
            <a:spLocks noGrp="1"/>
          </p:cNvSpPr>
          <p:nvPr>
            <p:ph type="dt" sz="half" idx="10"/>
          </p:nvPr>
        </p:nvSpPr>
        <p:spPr/>
        <p:txBody>
          <a:bodyPr/>
          <a:lstStyle/>
          <a:p>
            <a:endParaRPr lang="en-US"/>
          </a:p>
        </p:txBody>
      </p:sp>
      <p:sp>
        <p:nvSpPr>
          <p:cNvPr id="5" name="Tijdelijke aanduiding voor voettekst 4">
            <a:extLst>
              <a:ext uri="{FF2B5EF4-FFF2-40B4-BE49-F238E27FC236}">
                <a16:creationId xmlns:a16="http://schemas.microsoft.com/office/drawing/2014/main" id="{A0FA8C45-F58C-C09B-415F-8678B64EEA96}"/>
              </a:ext>
            </a:extLst>
          </p:cNvPr>
          <p:cNvSpPr>
            <a:spLocks noGrp="1"/>
          </p:cNvSpPr>
          <p:nvPr>
            <p:ph type="ftr" sz="quarter" idx="11"/>
          </p:nvPr>
        </p:nvSpPr>
        <p:spPr/>
        <p:txBody>
          <a:bodyPr/>
          <a:lstStyle/>
          <a:p>
            <a:endParaRPr lang="en-US"/>
          </a:p>
        </p:txBody>
      </p:sp>
      <p:sp>
        <p:nvSpPr>
          <p:cNvPr id="6" name="Tijdelijke aanduiding voor dianummer 5">
            <a:extLst>
              <a:ext uri="{FF2B5EF4-FFF2-40B4-BE49-F238E27FC236}">
                <a16:creationId xmlns:a16="http://schemas.microsoft.com/office/drawing/2014/main" id="{9F776040-EEF4-E8B8-7B6F-BFA9B5430C91}"/>
              </a:ext>
            </a:extLst>
          </p:cNvPr>
          <p:cNvSpPr>
            <a:spLocks noGrp="1"/>
          </p:cNvSpPr>
          <p:nvPr>
            <p:ph type="sldNum" sz="quarter" idx="12"/>
          </p:nvPr>
        </p:nvSpPr>
        <p:spPr/>
        <p:txBody>
          <a:bodyPr/>
          <a:lstStyle/>
          <a:p>
            <a:fld id="{1216BE91-2AD2-41A3-A789-860714750665}" type="slidenum">
              <a:rPr lang="en-US" smtClean="0"/>
              <a:t>‹nr.›</a:t>
            </a:fld>
            <a:endParaRPr lang="en-US"/>
          </a:p>
        </p:txBody>
      </p:sp>
    </p:spTree>
    <p:extLst>
      <p:ext uri="{BB962C8B-B14F-4D97-AF65-F5344CB8AC3E}">
        <p14:creationId xmlns:p14="http://schemas.microsoft.com/office/powerpoint/2010/main" val="40021144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EE2405-4824-FB79-5534-7C99FEC25447}"/>
              </a:ext>
            </a:extLst>
          </p:cNvPr>
          <p:cNvSpPr>
            <a:spLocks noGrp="1"/>
          </p:cNvSpPr>
          <p:nvPr>
            <p:ph type="title"/>
          </p:nvPr>
        </p:nvSpPr>
        <p:spPr/>
        <p:txBody>
          <a:bodyPr/>
          <a:lstStyle/>
          <a:p>
            <a:r>
              <a:rPr lang="nl-NL"/>
              <a:t>Klik om stijl te bewerken</a:t>
            </a:r>
            <a:endParaRPr lang="en-US"/>
          </a:p>
        </p:txBody>
      </p:sp>
      <p:sp>
        <p:nvSpPr>
          <p:cNvPr id="3" name="Tijdelijke aanduiding voor verticale tekst 2">
            <a:extLst>
              <a:ext uri="{FF2B5EF4-FFF2-40B4-BE49-F238E27FC236}">
                <a16:creationId xmlns:a16="http://schemas.microsoft.com/office/drawing/2014/main" id="{0067EF7D-BB83-4430-1B9C-70D3AB168DCC}"/>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datum 3">
            <a:extLst>
              <a:ext uri="{FF2B5EF4-FFF2-40B4-BE49-F238E27FC236}">
                <a16:creationId xmlns:a16="http://schemas.microsoft.com/office/drawing/2014/main" id="{5DC0DF62-5579-C18C-6204-69E941BF7EEE}"/>
              </a:ext>
            </a:extLst>
          </p:cNvPr>
          <p:cNvSpPr>
            <a:spLocks noGrp="1"/>
          </p:cNvSpPr>
          <p:nvPr>
            <p:ph type="dt" sz="half" idx="10"/>
          </p:nvPr>
        </p:nvSpPr>
        <p:spPr/>
        <p:txBody>
          <a:bodyPr/>
          <a:lstStyle/>
          <a:p>
            <a:endParaRPr lang="en-US"/>
          </a:p>
        </p:txBody>
      </p:sp>
      <p:sp>
        <p:nvSpPr>
          <p:cNvPr id="5" name="Tijdelijke aanduiding voor voettekst 4">
            <a:extLst>
              <a:ext uri="{FF2B5EF4-FFF2-40B4-BE49-F238E27FC236}">
                <a16:creationId xmlns:a16="http://schemas.microsoft.com/office/drawing/2014/main" id="{BC264224-8F09-8226-B450-683A992B88EF}"/>
              </a:ext>
            </a:extLst>
          </p:cNvPr>
          <p:cNvSpPr>
            <a:spLocks noGrp="1"/>
          </p:cNvSpPr>
          <p:nvPr>
            <p:ph type="ftr" sz="quarter" idx="11"/>
          </p:nvPr>
        </p:nvSpPr>
        <p:spPr/>
        <p:txBody>
          <a:bodyPr/>
          <a:lstStyle/>
          <a:p>
            <a:endParaRPr lang="en-US"/>
          </a:p>
        </p:txBody>
      </p:sp>
      <p:sp>
        <p:nvSpPr>
          <p:cNvPr id="6" name="Tijdelijke aanduiding voor dianummer 5">
            <a:extLst>
              <a:ext uri="{FF2B5EF4-FFF2-40B4-BE49-F238E27FC236}">
                <a16:creationId xmlns:a16="http://schemas.microsoft.com/office/drawing/2014/main" id="{6DEB6BD0-177F-F6EC-7796-1F3A630D8801}"/>
              </a:ext>
            </a:extLst>
          </p:cNvPr>
          <p:cNvSpPr>
            <a:spLocks noGrp="1"/>
          </p:cNvSpPr>
          <p:nvPr>
            <p:ph type="sldNum" sz="quarter" idx="12"/>
          </p:nvPr>
        </p:nvSpPr>
        <p:spPr/>
        <p:txBody>
          <a:bodyPr/>
          <a:lstStyle/>
          <a:p>
            <a:fld id="{1216BE91-2AD2-41A3-A789-860714750665}" type="slidenum">
              <a:rPr lang="en-US" smtClean="0"/>
              <a:t>‹nr.›</a:t>
            </a:fld>
            <a:endParaRPr lang="en-US"/>
          </a:p>
        </p:txBody>
      </p:sp>
    </p:spTree>
    <p:extLst>
      <p:ext uri="{BB962C8B-B14F-4D97-AF65-F5344CB8AC3E}">
        <p14:creationId xmlns:p14="http://schemas.microsoft.com/office/powerpoint/2010/main" val="3026024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6E8656AA-57B8-CA74-8424-4B725B5CB76D}"/>
              </a:ext>
            </a:extLst>
          </p:cNvPr>
          <p:cNvSpPr>
            <a:spLocks noGrp="1"/>
          </p:cNvSpPr>
          <p:nvPr>
            <p:ph type="title" orient="vert"/>
          </p:nvPr>
        </p:nvSpPr>
        <p:spPr>
          <a:xfrm>
            <a:off x="8724900" y="365125"/>
            <a:ext cx="2628900" cy="5811838"/>
          </a:xfrm>
        </p:spPr>
        <p:txBody>
          <a:bodyPr vert="eaVert"/>
          <a:lstStyle/>
          <a:p>
            <a:r>
              <a:rPr lang="nl-NL"/>
              <a:t>Klik om stijl te bewerken</a:t>
            </a:r>
            <a:endParaRPr lang="en-US"/>
          </a:p>
        </p:txBody>
      </p:sp>
      <p:sp>
        <p:nvSpPr>
          <p:cNvPr id="3" name="Tijdelijke aanduiding voor verticale tekst 2">
            <a:extLst>
              <a:ext uri="{FF2B5EF4-FFF2-40B4-BE49-F238E27FC236}">
                <a16:creationId xmlns:a16="http://schemas.microsoft.com/office/drawing/2014/main" id="{C8A7A592-EBF8-6C54-ABAA-718E144076A4}"/>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datum 3">
            <a:extLst>
              <a:ext uri="{FF2B5EF4-FFF2-40B4-BE49-F238E27FC236}">
                <a16:creationId xmlns:a16="http://schemas.microsoft.com/office/drawing/2014/main" id="{C11FE8D6-A316-9616-E382-189DAF827753}"/>
              </a:ext>
            </a:extLst>
          </p:cNvPr>
          <p:cNvSpPr>
            <a:spLocks noGrp="1"/>
          </p:cNvSpPr>
          <p:nvPr>
            <p:ph type="dt" sz="half" idx="10"/>
          </p:nvPr>
        </p:nvSpPr>
        <p:spPr/>
        <p:txBody>
          <a:bodyPr/>
          <a:lstStyle/>
          <a:p>
            <a:endParaRPr lang="en-US"/>
          </a:p>
        </p:txBody>
      </p:sp>
      <p:sp>
        <p:nvSpPr>
          <p:cNvPr id="5" name="Tijdelijke aanduiding voor voettekst 4">
            <a:extLst>
              <a:ext uri="{FF2B5EF4-FFF2-40B4-BE49-F238E27FC236}">
                <a16:creationId xmlns:a16="http://schemas.microsoft.com/office/drawing/2014/main" id="{06122EE7-03F2-5351-131E-F18F7526E131}"/>
              </a:ext>
            </a:extLst>
          </p:cNvPr>
          <p:cNvSpPr>
            <a:spLocks noGrp="1"/>
          </p:cNvSpPr>
          <p:nvPr>
            <p:ph type="ftr" sz="quarter" idx="11"/>
          </p:nvPr>
        </p:nvSpPr>
        <p:spPr/>
        <p:txBody>
          <a:bodyPr/>
          <a:lstStyle/>
          <a:p>
            <a:endParaRPr lang="en-US"/>
          </a:p>
        </p:txBody>
      </p:sp>
      <p:sp>
        <p:nvSpPr>
          <p:cNvPr id="6" name="Tijdelijke aanduiding voor dianummer 5">
            <a:extLst>
              <a:ext uri="{FF2B5EF4-FFF2-40B4-BE49-F238E27FC236}">
                <a16:creationId xmlns:a16="http://schemas.microsoft.com/office/drawing/2014/main" id="{17F305C6-CF38-5981-EA59-AAD73E1DDD53}"/>
              </a:ext>
            </a:extLst>
          </p:cNvPr>
          <p:cNvSpPr>
            <a:spLocks noGrp="1"/>
          </p:cNvSpPr>
          <p:nvPr>
            <p:ph type="sldNum" sz="quarter" idx="12"/>
          </p:nvPr>
        </p:nvSpPr>
        <p:spPr/>
        <p:txBody>
          <a:bodyPr/>
          <a:lstStyle/>
          <a:p>
            <a:fld id="{1216BE91-2AD2-41A3-A789-860714750665}" type="slidenum">
              <a:rPr lang="en-US" smtClean="0"/>
              <a:t>‹nr.›</a:t>
            </a:fld>
            <a:endParaRPr lang="en-US"/>
          </a:p>
        </p:txBody>
      </p:sp>
    </p:spTree>
    <p:extLst>
      <p:ext uri="{BB962C8B-B14F-4D97-AF65-F5344CB8AC3E}">
        <p14:creationId xmlns:p14="http://schemas.microsoft.com/office/powerpoint/2010/main" val="32777858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eldia - f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Tijdelijke aanduiding voor tekst 22">
            <a:extLst>
              <a:ext uri="{FF2B5EF4-FFF2-40B4-BE49-F238E27FC236}">
                <a16:creationId xmlns:a16="http://schemas.microsoft.com/office/drawing/2014/main" id="{2DE4F4A9-7BEC-4446-9B6B-E6251E6B5070}"/>
              </a:ext>
            </a:extLst>
          </p:cNvPr>
          <p:cNvSpPr>
            <a:spLocks noGrp="1"/>
          </p:cNvSpPr>
          <p:nvPr>
            <p:ph type="body" sz="quarter" idx="10" hasCustomPrompt="1"/>
          </p:nvPr>
        </p:nvSpPr>
        <p:spPr>
          <a:xfrm>
            <a:off x="924398" y="509641"/>
            <a:ext cx="8661720" cy="196691"/>
          </a:xfrm>
        </p:spPr>
        <p:txBody>
          <a:bodyPr lIns="0" tIns="0" rIns="0" bIns="0" anchor="ctr" anchorCtr="0">
            <a:noAutofit/>
          </a:bodyPr>
          <a:lstStyle>
            <a:lvl1pPr algn="r">
              <a:buNone/>
              <a:defRPr sz="1400"/>
            </a:lvl1pPr>
          </a:lstStyle>
          <a:p>
            <a:pPr lvl="0"/>
            <a:r>
              <a:rPr lang="nl-NL"/>
              <a:t>Klikken om auteur in toe te voegen</a:t>
            </a:r>
            <a:endParaRPr lang="nl-BE"/>
          </a:p>
        </p:txBody>
      </p:sp>
      <p:sp>
        <p:nvSpPr>
          <p:cNvPr id="7" name="Rechthoek 6">
            <a:extLst>
              <a:ext uri="{FF2B5EF4-FFF2-40B4-BE49-F238E27FC236}">
                <a16:creationId xmlns:a16="http://schemas.microsoft.com/office/drawing/2014/main" id="{09B161A3-7A06-7B46-B4EA-37FE05680F77}"/>
              </a:ext>
            </a:extLst>
          </p:cNvPr>
          <p:cNvSpPr/>
          <p:nvPr userDrawn="1"/>
        </p:nvSpPr>
        <p:spPr>
          <a:xfrm>
            <a:off x="10715501" y="747196"/>
            <a:ext cx="638298"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Tijdelijke aanduiding voor datum 11">
            <a:extLst>
              <a:ext uri="{FF2B5EF4-FFF2-40B4-BE49-F238E27FC236}">
                <a16:creationId xmlns:a16="http://schemas.microsoft.com/office/drawing/2014/main" id="{B4319D1F-0365-2241-9F80-6A037D483D24}"/>
              </a:ext>
            </a:extLst>
          </p:cNvPr>
          <p:cNvSpPr>
            <a:spLocks noGrp="1"/>
          </p:cNvSpPr>
          <p:nvPr>
            <p:ph type="dt" sz="half" idx="11"/>
          </p:nvPr>
        </p:nvSpPr>
        <p:spPr>
          <a:xfrm>
            <a:off x="9720196" y="509641"/>
            <a:ext cx="1633603" cy="196691"/>
          </a:xfrm>
        </p:spPr>
        <p:txBody>
          <a:bodyPr lIns="0" tIns="0" rIns="0" bIns="0"/>
          <a:lstStyle>
            <a:lvl1pPr algn="r">
              <a:defRPr sz="1400" b="1">
                <a:solidFill>
                  <a:schemeClr val="tx2"/>
                </a:solidFill>
              </a:defRPr>
            </a:lvl1pPr>
          </a:lstStyle>
          <a:p>
            <a:pPr algn="r"/>
            <a:endParaRPr lang="nl-BE"/>
          </a:p>
        </p:txBody>
      </p:sp>
      <p:pic>
        <p:nvPicPr>
          <p:cNvPr id="32" name="Afbeelding 31">
            <a:extLst>
              <a:ext uri="{FF2B5EF4-FFF2-40B4-BE49-F238E27FC236}">
                <a16:creationId xmlns:a16="http://schemas.microsoft.com/office/drawing/2014/main" id="{E015CC09-A1E3-234B-9392-6C33B1EB4A0B}"/>
              </a:ext>
            </a:extLst>
          </p:cNvPr>
          <p:cNvPicPr>
            <a:picLocks noChangeAspect="1"/>
          </p:cNvPicPr>
          <p:nvPr userDrawn="1"/>
        </p:nvPicPr>
        <p:blipFill>
          <a:blip r:embed="rId3"/>
          <a:srcRect/>
          <a:stretch/>
        </p:blipFill>
        <p:spPr>
          <a:xfrm>
            <a:off x="0" y="3365240"/>
            <a:ext cx="12192000" cy="3505199"/>
          </a:xfrm>
          <a:prstGeom prst="rect">
            <a:avLst/>
          </a:prstGeom>
        </p:spPr>
      </p:pic>
      <p:sp>
        <p:nvSpPr>
          <p:cNvPr id="33" name="Ondertitel 2">
            <a:extLst>
              <a:ext uri="{FF2B5EF4-FFF2-40B4-BE49-F238E27FC236}">
                <a16:creationId xmlns:a16="http://schemas.microsoft.com/office/drawing/2014/main" id="{0B2F64E2-5380-D544-BFEF-E594DFA3B183}"/>
              </a:ext>
            </a:extLst>
          </p:cNvPr>
          <p:cNvSpPr>
            <a:spLocks noGrp="1"/>
          </p:cNvSpPr>
          <p:nvPr>
            <p:ph type="subTitle" idx="1"/>
          </p:nvPr>
        </p:nvSpPr>
        <p:spPr>
          <a:xfrm>
            <a:off x="924398" y="2480010"/>
            <a:ext cx="10429401" cy="1198696"/>
          </a:xfrm>
          <a:noFill/>
        </p:spPr>
        <p:txBody>
          <a:bodyPr lIns="0" tIns="0" rIns="0" bIns="0"/>
          <a:lstStyle>
            <a:lvl1pPr marL="0" indent="0" algn="r">
              <a:buNone/>
              <a:defRPr sz="24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34" name="Titel 3">
            <a:extLst>
              <a:ext uri="{FF2B5EF4-FFF2-40B4-BE49-F238E27FC236}">
                <a16:creationId xmlns:a16="http://schemas.microsoft.com/office/drawing/2014/main" id="{EBFAE189-C364-9F41-A26C-32427AEA461C}"/>
              </a:ext>
            </a:extLst>
          </p:cNvPr>
          <p:cNvSpPr>
            <a:spLocks noGrp="1"/>
          </p:cNvSpPr>
          <p:nvPr>
            <p:ph type="title"/>
          </p:nvPr>
        </p:nvSpPr>
        <p:spPr>
          <a:xfrm>
            <a:off x="924398" y="1106082"/>
            <a:ext cx="10429402" cy="1148344"/>
          </a:xfrm>
        </p:spPr>
        <p:txBody>
          <a:bodyPr lIns="0" tIns="0" rIns="0" bIns="0" anchor="b" anchorCtr="0">
            <a:normAutofit/>
          </a:bodyPr>
          <a:lstStyle>
            <a:lvl1pPr algn="r" rtl="0">
              <a:defRPr sz="4000">
                <a:solidFill>
                  <a:schemeClr val="accent4"/>
                </a:solidFill>
              </a:defRPr>
            </a:lvl1pPr>
          </a:lstStyle>
          <a:p>
            <a:r>
              <a:rPr lang="nl-NL"/>
              <a:t>Klik om stijl te bewerken</a:t>
            </a:r>
            <a:endParaRPr lang="nl-BE"/>
          </a:p>
        </p:txBody>
      </p:sp>
    </p:spTree>
    <p:extLst>
      <p:ext uri="{BB962C8B-B14F-4D97-AF65-F5344CB8AC3E}">
        <p14:creationId xmlns:p14="http://schemas.microsoft.com/office/powerpoint/2010/main" val="31775216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einddia - donk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6658506A-E16F-C74D-871C-62B684761508}"/>
              </a:ext>
            </a:extLst>
          </p:cNvPr>
          <p:cNvSpPr>
            <a:spLocks noGrp="1"/>
          </p:cNvSpPr>
          <p:nvPr>
            <p:ph type="subTitle" idx="1" hasCustomPrompt="1"/>
          </p:nvPr>
        </p:nvSpPr>
        <p:spPr>
          <a:xfrm>
            <a:off x="5498842" y="168551"/>
            <a:ext cx="5854960" cy="640604"/>
          </a:xfrm>
          <a:noFill/>
        </p:spPr>
        <p:txBody>
          <a:bodyPr wrap="square" lIns="0" tIns="0" rIns="0" bIns="0" anchor="b" anchorCtr="0">
            <a:noAutofit/>
          </a:bodyPr>
          <a:lstStyle>
            <a:lvl1pPr marL="0" indent="0" algn="r">
              <a:buNone/>
              <a:defRPr sz="1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BE"/>
              <a:t>Naam contactpersoon</a:t>
            </a:r>
          </a:p>
        </p:txBody>
      </p:sp>
      <p:pic>
        <p:nvPicPr>
          <p:cNvPr id="8" name="Afbeelding 7">
            <a:extLst>
              <a:ext uri="{FF2B5EF4-FFF2-40B4-BE49-F238E27FC236}">
                <a16:creationId xmlns:a16="http://schemas.microsoft.com/office/drawing/2014/main" id="{27CD0E98-A551-5644-A292-4514CDD0241C}"/>
              </a:ext>
            </a:extLst>
          </p:cNvPr>
          <p:cNvPicPr>
            <a:picLocks noChangeAspect="1"/>
          </p:cNvPicPr>
          <p:nvPr userDrawn="1"/>
        </p:nvPicPr>
        <p:blipFill>
          <a:blip r:embed="rId3"/>
          <a:srcRect/>
          <a:stretch/>
        </p:blipFill>
        <p:spPr>
          <a:xfrm>
            <a:off x="0" y="3371589"/>
            <a:ext cx="12192000" cy="3492500"/>
          </a:xfrm>
          <a:prstGeom prst="rect">
            <a:avLst/>
          </a:prstGeom>
        </p:spPr>
      </p:pic>
      <p:sp>
        <p:nvSpPr>
          <p:cNvPr id="2" name="Tekstvak 1">
            <a:extLst>
              <a:ext uri="{FF2B5EF4-FFF2-40B4-BE49-F238E27FC236}">
                <a16:creationId xmlns:a16="http://schemas.microsoft.com/office/drawing/2014/main" id="{1599C80A-41C6-D54D-87EB-342FD3B4D464}"/>
              </a:ext>
            </a:extLst>
          </p:cNvPr>
          <p:cNvSpPr txBox="1"/>
          <p:nvPr userDrawn="1"/>
        </p:nvSpPr>
        <p:spPr>
          <a:xfrm>
            <a:off x="924398" y="621154"/>
            <a:ext cx="2152261" cy="2431435"/>
          </a:xfrm>
          <a:prstGeom prst="rect">
            <a:avLst/>
          </a:prstGeom>
          <a:noFill/>
        </p:spPr>
        <p:txBody>
          <a:bodyPr wrap="square" lIns="0" tIns="0" rIns="0" bIns="0" rtlCol="0">
            <a:spAutoFit/>
          </a:bodyPr>
          <a:lstStyle/>
          <a:p>
            <a:pPr>
              <a:spcAft>
                <a:spcPts val="600"/>
              </a:spcAft>
            </a:pPr>
            <a:r>
              <a:rPr lang="nl-BE" sz="1100" b="1" kern="1200">
                <a:solidFill>
                  <a:schemeClr val="accent4"/>
                </a:solidFill>
                <a:effectLst/>
                <a:latin typeface="+mn-lt"/>
                <a:ea typeface="+mn-ea"/>
                <a:cs typeface="+mn-cs"/>
              </a:rPr>
              <a:t>WaterstofNet</a:t>
            </a:r>
            <a:endParaRPr lang="nl-BE" sz="1100" kern="1200">
              <a:solidFill>
                <a:schemeClr val="accent4"/>
              </a:solidFill>
              <a:effectLst/>
              <a:latin typeface="+mn-lt"/>
              <a:ea typeface="+mn-ea"/>
              <a:cs typeface="+mn-cs"/>
            </a:endParaRPr>
          </a:p>
          <a:p>
            <a:r>
              <a:rPr lang="nl-BE" sz="1100" kern="1200">
                <a:solidFill>
                  <a:schemeClr val="bg1"/>
                </a:solidFill>
                <a:effectLst/>
                <a:latin typeface="+mn-lt"/>
                <a:ea typeface="+mn-ea"/>
                <a:cs typeface="+mn-cs"/>
              </a:rPr>
              <a:t>Open Manufacturing Campus</a:t>
            </a:r>
          </a:p>
          <a:p>
            <a:r>
              <a:rPr lang="nl-BE" sz="1100" kern="1200">
                <a:solidFill>
                  <a:schemeClr val="bg1"/>
                </a:solidFill>
                <a:effectLst/>
                <a:latin typeface="+mn-lt"/>
                <a:ea typeface="+mn-ea"/>
                <a:cs typeface="+mn-cs"/>
              </a:rPr>
              <a:t>Slachthuisstraat 112 bus 1</a:t>
            </a:r>
          </a:p>
          <a:p>
            <a:r>
              <a:rPr lang="nl-BE" sz="1100" kern="1200">
                <a:solidFill>
                  <a:schemeClr val="bg1"/>
                </a:solidFill>
                <a:effectLst/>
                <a:latin typeface="+mn-lt"/>
                <a:ea typeface="+mn-ea"/>
                <a:cs typeface="+mn-cs"/>
              </a:rPr>
              <a:t>2300 Turnhout</a:t>
            </a:r>
          </a:p>
          <a:p>
            <a:pPr>
              <a:spcAft>
                <a:spcPts val="600"/>
              </a:spcAft>
            </a:pPr>
            <a:r>
              <a:rPr lang="nl-BE" sz="1100" kern="1200">
                <a:solidFill>
                  <a:schemeClr val="bg1"/>
                </a:solidFill>
                <a:effectLst/>
                <a:latin typeface="+mn-lt"/>
                <a:ea typeface="+mn-ea"/>
                <a:cs typeface="+mn-cs"/>
              </a:rPr>
              <a:t>België</a:t>
            </a:r>
          </a:p>
          <a:p>
            <a:pPr>
              <a:lnSpc>
                <a:spcPct val="100000"/>
              </a:lnSpc>
            </a:pPr>
            <a:r>
              <a:rPr lang="nl-BE" sz="1100" kern="1200">
                <a:solidFill>
                  <a:schemeClr val="bg1"/>
                </a:solidFill>
                <a:effectLst/>
                <a:latin typeface="+mn-lt"/>
                <a:ea typeface="+mn-ea"/>
                <a:cs typeface="+mn-cs"/>
              </a:rPr>
              <a:t>T +32 (0)14 40 12 19</a:t>
            </a:r>
          </a:p>
          <a:p>
            <a:endParaRPr lang="nl-BE" sz="1100" kern="1200">
              <a:solidFill>
                <a:schemeClr val="bg1"/>
              </a:solidFill>
              <a:effectLst/>
              <a:latin typeface="+mn-lt"/>
              <a:ea typeface="+mn-ea"/>
              <a:cs typeface="+mn-cs"/>
            </a:endParaRPr>
          </a:p>
          <a:p>
            <a:pPr>
              <a:spcAft>
                <a:spcPts val="600"/>
              </a:spcAft>
            </a:pPr>
            <a:r>
              <a:rPr lang="nl-BE" sz="1100" i="1" kern="1200">
                <a:solidFill>
                  <a:schemeClr val="bg1"/>
                </a:solidFill>
                <a:effectLst/>
                <a:latin typeface="+mn-lt"/>
                <a:ea typeface="+mn-ea"/>
                <a:cs typeface="+mn-cs"/>
              </a:rPr>
              <a:t>Kantoor Nederland</a:t>
            </a:r>
            <a:endParaRPr lang="nl-BE" sz="1100" kern="1200">
              <a:solidFill>
                <a:schemeClr val="bg1"/>
              </a:solidFill>
              <a:effectLst/>
              <a:latin typeface="+mn-lt"/>
              <a:ea typeface="+mn-ea"/>
              <a:cs typeface="+mn-cs"/>
            </a:endParaRPr>
          </a:p>
          <a:p>
            <a:r>
              <a:rPr lang="nl-BE" sz="1100" kern="1200">
                <a:solidFill>
                  <a:schemeClr val="bg1"/>
                </a:solidFill>
                <a:effectLst/>
                <a:latin typeface="+mn-lt"/>
                <a:ea typeface="+mn-ea"/>
                <a:cs typeface="+mn-cs"/>
              </a:rPr>
              <a:t>Automotive Campus </a:t>
            </a:r>
          </a:p>
          <a:p>
            <a:r>
              <a:rPr lang="nl-BE" sz="1100" kern="1200">
                <a:solidFill>
                  <a:schemeClr val="bg1"/>
                </a:solidFill>
                <a:effectLst/>
                <a:latin typeface="+mn-lt"/>
                <a:ea typeface="+mn-ea"/>
                <a:cs typeface="+mn-cs"/>
              </a:rPr>
              <a:t>Automotive Campus 30</a:t>
            </a:r>
          </a:p>
          <a:p>
            <a:r>
              <a:rPr lang="nl-BE" sz="1100" kern="1200">
                <a:solidFill>
                  <a:schemeClr val="bg1"/>
                </a:solidFill>
                <a:effectLst/>
                <a:latin typeface="+mn-lt"/>
                <a:ea typeface="+mn-ea"/>
                <a:cs typeface="+mn-cs"/>
              </a:rPr>
              <a:t>5708 JZ Helmond</a:t>
            </a:r>
          </a:p>
          <a:p>
            <a:r>
              <a:rPr lang="nl-BE" sz="1100" kern="1200">
                <a:solidFill>
                  <a:schemeClr val="bg1"/>
                </a:solidFill>
                <a:effectLst/>
                <a:latin typeface="+mn-lt"/>
                <a:ea typeface="+mn-ea"/>
                <a:cs typeface="+mn-cs"/>
              </a:rPr>
              <a:t>Nederland</a:t>
            </a:r>
          </a:p>
          <a:p>
            <a:endParaRPr lang="nl-BE" sz="1100">
              <a:solidFill>
                <a:schemeClr val="bg1"/>
              </a:solidFill>
            </a:endParaRPr>
          </a:p>
        </p:txBody>
      </p:sp>
      <p:sp>
        <p:nvSpPr>
          <p:cNvPr id="9" name="Titel 3">
            <a:extLst>
              <a:ext uri="{FF2B5EF4-FFF2-40B4-BE49-F238E27FC236}">
                <a16:creationId xmlns:a16="http://schemas.microsoft.com/office/drawing/2014/main" id="{D3239736-E006-F641-ADF8-4C64A886AB46}"/>
              </a:ext>
            </a:extLst>
          </p:cNvPr>
          <p:cNvSpPr txBox="1">
            <a:spLocks/>
          </p:cNvSpPr>
          <p:nvPr userDrawn="1"/>
        </p:nvSpPr>
        <p:spPr>
          <a:xfrm>
            <a:off x="924398" y="2346529"/>
            <a:ext cx="10429402" cy="567208"/>
          </a:xfrm>
          <a:prstGeom prst="rect">
            <a:avLst/>
          </a:prstGeom>
        </p:spPr>
        <p:txBody>
          <a:bodyPr vert="horz" lIns="0" tIns="0" rIns="0" bIns="0" rtlCol="0" anchor="b" anchorCtr="0">
            <a:noAutofit/>
          </a:bodyPr>
          <a:lstStyle>
            <a:lvl1pPr marL="0" marR="0" indent="0" algn="r" defTabSz="914400" rtl="0" eaLnBrk="1" fontAlgn="auto" latinLnBrk="0" hangingPunct="1">
              <a:lnSpc>
                <a:spcPct val="90000"/>
              </a:lnSpc>
              <a:spcBef>
                <a:spcPct val="0"/>
              </a:spcBef>
              <a:spcAft>
                <a:spcPts val="0"/>
              </a:spcAft>
              <a:buClrTx/>
              <a:buSzTx/>
              <a:buFontTx/>
              <a:buNone/>
              <a:tabLst/>
              <a:defRPr lang="nl-BE" sz="4000" b="0" i="0" u="none" strike="noStrike" kern="1200" smtClean="0">
                <a:solidFill>
                  <a:schemeClr val="bg1"/>
                </a:solidFill>
                <a:effectLst/>
                <a:latin typeface="+mj-lt"/>
                <a:ea typeface="+mj-ea"/>
                <a:cs typeface="+mj-cs"/>
              </a:defRPr>
            </a:lvl1pPr>
          </a:lstStyle>
          <a:p>
            <a:r>
              <a:rPr lang="nl-NL" err="1">
                <a:solidFill>
                  <a:schemeClr val="accent4"/>
                </a:solidFill>
              </a:rPr>
              <a:t>Thank</a:t>
            </a:r>
            <a:r>
              <a:rPr lang="nl-NL">
                <a:solidFill>
                  <a:schemeClr val="accent4"/>
                </a:solidFill>
              </a:rPr>
              <a:t> </a:t>
            </a:r>
            <a:r>
              <a:rPr lang="nl-NL" err="1">
                <a:solidFill>
                  <a:schemeClr val="accent4"/>
                </a:solidFill>
              </a:rPr>
              <a:t>you</a:t>
            </a:r>
            <a:r>
              <a:rPr lang="nl-NL">
                <a:solidFill>
                  <a:schemeClr val="accent4"/>
                </a:solidFill>
              </a:rPr>
              <a:t> </a:t>
            </a:r>
            <a:r>
              <a:rPr lang="nl-NL" err="1">
                <a:solidFill>
                  <a:schemeClr val="accent4"/>
                </a:solidFill>
              </a:rPr>
              <a:t>for</a:t>
            </a:r>
            <a:r>
              <a:rPr lang="nl-NL">
                <a:solidFill>
                  <a:schemeClr val="accent4"/>
                </a:solidFill>
              </a:rPr>
              <a:t> </a:t>
            </a:r>
            <a:r>
              <a:rPr lang="nl-NL" err="1">
                <a:solidFill>
                  <a:schemeClr val="accent4"/>
                </a:solidFill>
              </a:rPr>
              <a:t>your</a:t>
            </a:r>
            <a:r>
              <a:rPr lang="nl-NL">
                <a:solidFill>
                  <a:schemeClr val="accent4"/>
                </a:solidFill>
              </a:rPr>
              <a:t> attention!</a:t>
            </a:r>
          </a:p>
        </p:txBody>
      </p:sp>
      <p:sp>
        <p:nvSpPr>
          <p:cNvPr id="11" name="Titel 3">
            <a:extLst>
              <a:ext uri="{FF2B5EF4-FFF2-40B4-BE49-F238E27FC236}">
                <a16:creationId xmlns:a16="http://schemas.microsoft.com/office/drawing/2014/main" id="{787FEE0E-B5E7-994F-9C38-6F408ACB070D}"/>
              </a:ext>
            </a:extLst>
          </p:cNvPr>
          <p:cNvSpPr txBox="1">
            <a:spLocks/>
          </p:cNvSpPr>
          <p:nvPr userDrawn="1"/>
        </p:nvSpPr>
        <p:spPr>
          <a:xfrm>
            <a:off x="924398" y="1730708"/>
            <a:ext cx="10429402" cy="567208"/>
          </a:xfrm>
          <a:prstGeom prst="rect">
            <a:avLst/>
          </a:prstGeom>
        </p:spPr>
        <p:txBody>
          <a:bodyPr vert="horz" lIns="0" tIns="0" rIns="0" bIns="0" rtlCol="0" anchor="b" anchorCtr="0">
            <a:noAutofit/>
          </a:bodyPr>
          <a:lstStyle>
            <a:lvl1pPr marL="0" marR="0" indent="0" algn="r" defTabSz="914400" rtl="0" eaLnBrk="1" fontAlgn="auto" latinLnBrk="0" hangingPunct="1">
              <a:lnSpc>
                <a:spcPct val="90000"/>
              </a:lnSpc>
              <a:spcBef>
                <a:spcPct val="0"/>
              </a:spcBef>
              <a:spcAft>
                <a:spcPts val="0"/>
              </a:spcAft>
              <a:buClrTx/>
              <a:buSzTx/>
              <a:buFontTx/>
              <a:buNone/>
              <a:tabLst/>
              <a:defRPr lang="nl-BE" sz="4000" b="0" i="0" u="none" strike="noStrike" kern="1200" smtClean="0">
                <a:solidFill>
                  <a:schemeClr val="bg1"/>
                </a:solidFill>
                <a:effectLst/>
                <a:latin typeface="+mj-lt"/>
                <a:ea typeface="+mj-ea"/>
                <a:cs typeface="+mj-cs"/>
              </a:defRPr>
            </a:lvl1pPr>
          </a:lstStyle>
          <a:p>
            <a:r>
              <a:rPr lang="nl-NL"/>
              <a:t>Bedankt voor uw aandacht!</a:t>
            </a:r>
          </a:p>
        </p:txBody>
      </p:sp>
      <p:sp>
        <p:nvSpPr>
          <p:cNvPr id="6" name="Tijdelijke aanduiding voor tekst 5">
            <a:extLst>
              <a:ext uri="{FF2B5EF4-FFF2-40B4-BE49-F238E27FC236}">
                <a16:creationId xmlns:a16="http://schemas.microsoft.com/office/drawing/2014/main" id="{0143332F-4D0A-5741-9E45-5865DECFAF3F}"/>
              </a:ext>
            </a:extLst>
          </p:cNvPr>
          <p:cNvSpPr>
            <a:spLocks noGrp="1"/>
          </p:cNvSpPr>
          <p:nvPr>
            <p:ph type="body" sz="quarter" idx="10" hasCustomPrompt="1"/>
          </p:nvPr>
        </p:nvSpPr>
        <p:spPr>
          <a:xfrm>
            <a:off x="5498842" y="882997"/>
            <a:ext cx="5854960" cy="411163"/>
          </a:xfrm>
        </p:spPr>
        <p:txBody>
          <a:bodyPr/>
          <a:lstStyle>
            <a:lvl1pPr algn="r">
              <a:buNone/>
              <a:defRPr sz="1400">
                <a:solidFill>
                  <a:schemeClr val="bg1"/>
                </a:solidFill>
              </a:defRPr>
            </a:lvl1pPr>
            <a:lvl2pPr algn="r">
              <a:buNone/>
              <a:defRPr>
                <a:solidFill>
                  <a:schemeClr val="bg1"/>
                </a:solidFill>
              </a:defRPr>
            </a:lvl2pPr>
            <a:lvl3pPr algn="r">
              <a:buNone/>
              <a:defRPr>
                <a:solidFill>
                  <a:schemeClr val="bg1"/>
                </a:solidFill>
              </a:defRPr>
            </a:lvl3pPr>
            <a:lvl4pPr algn="r">
              <a:buNone/>
              <a:defRPr>
                <a:solidFill>
                  <a:schemeClr val="bg1"/>
                </a:solidFill>
              </a:defRPr>
            </a:lvl4pPr>
            <a:lvl5pPr algn="r">
              <a:buNone/>
              <a:defRPr>
                <a:solidFill>
                  <a:schemeClr val="bg1"/>
                </a:solidFill>
              </a:defRPr>
            </a:lvl5pPr>
          </a:lstStyle>
          <a:p>
            <a:pPr lvl="0"/>
            <a:r>
              <a:rPr lang="nl-NL"/>
              <a:t> T +32 (0)4XX XX XX</a:t>
            </a:r>
            <a:endParaRPr lang="nl-BE"/>
          </a:p>
        </p:txBody>
      </p:sp>
      <p:sp>
        <p:nvSpPr>
          <p:cNvPr id="16" name="Tekstvak 15">
            <a:extLst>
              <a:ext uri="{FF2B5EF4-FFF2-40B4-BE49-F238E27FC236}">
                <a16:creationId xmlns:a16="http://schemas.microsoft.com/office/drawing/2014/main" id="{FE848C6D-8160-3D44-92C6-CF689A66EF53}"/>
              </a:ext>
            </a:extLst>
          </p:cNvPr>
          <p:cNvSpPr txBox="1"/>
          <p:nvPr userDrawn="1"/>
        </p:nvSpPr>
        <p:spPr>
          <a:xfrm>
            <a:off x="1177225" y="3203639"/>
            <a:ext cx="2152261" cy="169277"/>
          </a:xfrm>
          <a:prstGeom prst="rect">
            <a:avLst/>
          </a:prstGeom>
          <a:noFill/>
        </p:spPr>
        <p:txBody>
          <a:bodyPr wrap="square" lIns="0" tIns="0" rIns="0" bIns="0" rtlCol="0">
            <a:spAutoFit/>
          </a:bodyPr>
          <a:lstStyle/>
          <a:p>
            <a:r>
              <a:rPr lang="nl-BE" sz="1100" b="0" kern="1200">
                <a:solidFill>
                  <a:schemeClr val="bg1"/>
                </a:solidFill>
                <a:effectLst/>
                <a:latin typeface="+mn-lt"/>
                <a:ea typeface="+mn-ea"/>
                <a:cs typeface="+mn-cs"/>
              </a:rPr>
              <a:t>WaterstofNet</a:t>
            </a:r>
            <a:endParaRPr lang="nl-BE" sz="1100" b="0">
              <a:solidFill>
                <a:schemeClr val="bg1"/>
              </a:solidFill>
            </a:endParaRPr>
          </a:p>
        </p:txBody>
      </p:sp>
      <p:sp>
        <p:nvSpPr>
          <p:cNvPr id="20" name="Graphic 16">
            <a:extLst>
              <a:ext uri="{FF2B5EF4-FFF2-40B4-BE49-F238E27FC236}">
                <a16:creationId xmlns:a16="http://schemas.microsoft.com/office/drawing/2014/main" id="{FA5298D4-8329-4B4A-A5BF-BDB844ADEA67}"/>
              </a:ext>
            </a:extLst>
          </p:cNvPr>
          <p:cNvSpPr>
            <a:spLocks noChangeAspect="1"/>
          </p:cNvSpPr>
          <p:nvPr/>
        </p:nvSpPr>
        <p:spPr>
          <a:xfrm>
            <a:off x="924398" y="3445572"/>
            <a:ext cx="135774" cy="135774"/>
          </a:xfrm>
          <a:custGeom>
            <a:avLst/>
            <a:gdLst>
              <a:gd name="connsiteX0" fmla="*/ 90055 w 96982"/>
              <a:gd name="connsiteY0" fmla="*/ 0 h 96982"/>
              <a:gd name="connsiteX1" fmla="*/ 94950 w 96982"/>
              <a:gd name="connsiteY1" fmla="*/ 2032 h 96982"/>
              <a:gd name="connsiteX2" fmla="*/ 96982 w 96982"/>
              <a:gd name="connsiteY2" fmla="*/ 6928 h 96982"/>
              <a:gd name="connsiteX3" fmla="*/ 96982 w 96982"/>
              <a:gd name="connsiteY3" fmla="*/ 90055 h 96982"/>
              <a:gd name="connsiteX4" fmla="*/ 90055 w 96982"/>
              <a:gd name="connsiteY4" fmla="*/ 96982 h 96982"/>
              <a:gd name="connsiteX5" fmla="*/ 6928 w 96982"/>
              <a:gd name="connsiteY5" fmla="*/ 96982 h 96982"/>
              <a:gd name="connsiteX6" fmla="*/ 2032 w 96982"/>
              <a:gd name="connsiteY6" fmla="*/ 94950 h 96982"/>
              <a:gd name="connsiteX7" fmla="*/ 0 w 96982"/>
              <a:gd name="connsiteY7" fmla="*/ 90055 h 96982"/>
              <a:gd name="connsiteX8" fmla="*/ 0 w 96982"/>
              <a:gd name="connsiteY8" fmla="*/ 6928 h 96982"/>
              <a:gd name="connsiteX9" fmla="*/ 2032 w 96982"/>
              <a:gd name="connsiteY9" fmla="*/ 2032 h 96982"/>
              <a:gd name="connsiteX10" fmla="*/ 6928 w 96982"/>
              <a:gd name="connsiteY10" fmla="*/ 0 h 96982"/>
              <a:gd name="connsiteX11" fmla="*/ 22075 w 96982"/>
              <a:gd name="connsiteY11" fmla="*/ 30480 h 96982"/>
              <a:gd name="connsiteX12" fmla="*/ 30479 w 96982"/>
              <a:gd name="connsiteY12" fmla="*/ 22447 h 96982"/>
              <a:gd name="connsiteX13" fmla="*/ 30480 w 96982"/>
              <a:gd name="connsiteY13" fmla="*/ 22168 h 96982"/>
              <a:gd name="connsiteX14" fmla="*/ 22168 w 96982"/>
              <a:gd name="connsiteY14" fmla="*/ 13854 h 96982"/>
              <a:gd name="connsiteX15" fmla="*/ 22075 w 96982"/>
              <a:gd name="connsiteY15" fmla="*/ 13855 h 96982"/>
              <a:gd name="connsiteX16" fmla="*/ 16256 w 96982"/>
              <a:gd name="connsiteY16" fmla="*/ 16349 h 96982"/>
              <a:gd name="connsiteX17" fmla="*/ 13855 w 96982"/>
              <a:gd name="connsiteY17" fmla="*/ 22168 h 96982"/>
              <a:gd name="connsiteX18" fmla="*/ 16256 w 96982"/>
              <a:gd name="connsiteY18" fmla="*/ 27709 h 96982"/>
              <a:gd name="connsiteX19" fmla="*/ 22075 w 96982"/>
              <a:gd name="connsiteY19" fmla="*/ 30480 h 96982"/>
              <a:gd name="connsiteX20" fmla="*/ 29187 w 96982"/>
              <a:gd name="connsiteY20" fmla="*/ 83128 h 96982"/>
              <a:gd name="connsiteX21" fmla="*/ 29187 w 96982"/>
              <a:gd name="connsiteY21" fmla="*/ 83128 h 96982"/>
              <a:gd name="connsiteX22" fmla="*/ 29187 w 96982"/>
              <a:gd name="connsiteY22" fmla="*/ 36946 h 96982"/>
              <a:gd name="connsiteX23" fmla="*/ 14963 w 96982"/>
              <a:gd name="connsiteY23" fmla="*/ 36946 h 96982"/>
              <a:gd name="connsiteX24" fmla="*/ 14963 w 96982"/>
              <a:gd name="connsiteY24" fmla="*/ 83128 h 96982"/>
              <a:gd name="connsiteX25" fmla="*/ 83128 w 96982"/>
              <a:gd name="connsiteY25" fmla="*/ 83128 h 96982"/>
              <a:gd name="connsiteX26" fmla="*/ 83128 w 96982"/>
              <a:gd name="connsiteY26" fmla="*/ 57820 h 96982"/>
              <a:gd name="connsiteX27" fmla="*/ 80080 w 96982"/>
              <a:gd name="connsiteY27" fmla="*/ 42026 h 96982"/>
              <a:gd name="connsiteX28" fmla="*/ 66040 w 96982"/>
              <a:gd name="connsiteY28" fmla="*/ 35745 h 96982"/>
              <a:gd name="connsiteX29" fmla="*/ 56804 w 96982"/>
              <a:gd name="connsiteY29" fmla="*/ 38054 h 96982"/>
              <a:gd name="connsiteX30" fmla="*/ 52001 w 96982"/>
              <a:gd name="connsiteY30" fmla="*/ 43042 h 96982"/>
              <a:gd name="connsiteX31" fmla="*/ 52001 w 96982"/>
              <a:gd name="connsiteY31" fmla="*/ 43042 h 96982"/>
              <a:gd name="connsiteX32" fmla="*/ 52001 w 96982"/>
              <a:gd name="connsiteY32" fmla="*/ 36946 h 96982"/>
              <a:gd name="connsiteX33" fmla="*/ 38331 w 96982"/>
              <a:gd name="connsiteY33" fmla="*/ 36946 h 96982"/>
              <a:gd name="connsiteX34" fmla="*/ 38331 w 96982"/>
              <a:gd name="connsiteY34" fmla="*/ 83128 h 96982"/>
              <a:gd name="connsiteX35" fmla="*/ 52648 w 96982"/>
              <a:gd name="connsiteY35" fmla="*/ 83128 h 96982"/>
              <a:gd name="connsiteX36" fmla="*/ 52648 w 96982"/>
              <a:gd name="connsiteY36" fmla="*/ 60221 h 96982"/>
              <a:gd name="connsiteX37" fmla="*/ 54125 w 96982"/>
              <a:gd name="connsiteY37" fmla="*/ 51909 h 96982"/>
              <a:gd name="connsiteX38" fmla="*/ 61237 w 96982"/>
              <a:gd name="connsiteY38" fmla="*/ 48307 h 96982"/>
              <a:gd name="connsiteX39" fmla="*/ 67795 w 96982"/>
              <a:gd name="connsiteY39" fmla="*/ 52371 h 96982"/>
              <a:gd name="connsiteX40" fmla="*/ 68811 w 96982"/>
              <a:gd name="connsiteY40" fmla="*/ 60591 h 96982"/>
              <a:gd name="connsiteX41" fmla="*/ 68811 w 96982"/>
              <a:gd name="connsiteY41" fmla="*/ 83128 h 9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6982" h="96982">
                <a:moveTo>
                  <a:pt x="90055" y="0"/>
                </a:moveTo>
                <a:cubicBezTo>
                  <a:pt x="91896" y="-19"/>
                  <a:pt x="93664" y="715"/>
                  <a:pt x="94950" y="2032"/>
                </a:cubicBezTo>
                <a:cubicBezTo>
                  <a:pt x="96267" y="3318"/>
                  <a:pt x="97002" y="5087"/>
                  <a:pt x="96982" y="6928"/>
                </a:cubicBezTo>
                <a:lnTo>
                  <a:pt x="96982" y="90055"/>
                </a:lnTo>
                <a:cubicBezTo>
                  <a:pt x="96982" y="93881"/>
                  <a:pt x="93881" y="96982"/>
                  <a:pt x="90055" y="96982"/>
                </a:cubicBezTo>
                <a:lnTo>
                  <a:pt x="6928" y="96982"/>
                </a:lnTo>
                <a:cubicBezTo>
                  <a:pt x="5087" y="97002"/>
                  <a:pt x="3318" y="96267"/>
                  <a:pt x="2032" y="94950"/>
                </a:cubicBezTo>
                <a:cubicBezTo>
                  <a:pt x="715" y="93664"/>
                  <a:pt x="-19" y="91896"/>
                  <a:pt x="0" y="90055"/>
                </a:cubicBezTo>
                <a:lnTo>
                  <a:pt x="0" y="6928"/>
                </a:lnTo>
                <a:cubicBezTo>
                  <a:pt x="-19" y="5087"/>
                  <a:pt x="715" y="3318"/>
                  <a:pt x="2032" y="2032"/>
                </a:cubicBezTo>
                <a:cubicBezTo>
                  <a:pt x="3318" y="715"/>
                  <a:pt x="5087" y="-19"/>
                  <a:pt x="6928" y="0"/>
                </a:cubicBezTo>
                <a:close/>
                <a:moveTo>
                  <a:pt x="22075" y="30480"/>
                </a:moveTo>
                <a:cubicBezTo>
                  <a:pt x="26614" y="30583"/>
                  <a:pt x="30377" y="26986"/>
                  <a:pt x="30479" y="22447"/>
                </a:cubicBezTo>
                <a:cubicBezTo>
                  <a:pt x="30481" y="22354"/>
                  <a:pt x="30481" y="22261"/>
                  <a:pt x="30480" y="22168"/>
                </a:cubicBezTo>
                <a:cubicBezTo>
                  <a:pt x="30481" y="17577"/>
                  <a:pt x="26759" y="13855"/>
                  <a:pt x="22168" y="13854"/>
                </a:cubicBezTo>
                <a:cubicBezTo>
                  <a:pt x="22137" y="13854"/>
                  <a:pt x="22106" y="13855"/>
                  <a:pt x="22075" y="13855"/>
                </a:cubicBezTo>
                <a:cubicBezTo>
                  <a:pt x="19867" y="13809"/>
                  <a:pt x="17746" y="14718"/>
                  <a:pt x="16256" y="16349"/>
                </a:cubicBezTo>
                <a:cubicBezTo>
                  <a:pt x="14716" y="17893"/>
                  <a:pt x="13852" y="19986"/>
                  <a:pt x="13855" y="22168"/>
                </a:cubicBezTo>
                <a:cubicBezTo>
                  <a:pt x="13950" y="24247"/>
                  <a:pt x="14804" y="26219"/>
                  <a:pt x="16256" y="27709"/>
                </a:cubicBezTo>
                <a:cubicBezTo>
                  <a:pt x="17717" y="29414"/>
                  <a:pt x="19831" y="30420"/>
                  <a:pt x="22075" y="30480"/>
                </a:cubicBezTo>
                <a:close/>
                <a:moveTo>
                  <a:pt x="29187" y="83128"/>
                </a:moveTo>
                <a:lnTo>
                  <a:pt x="29187" y="83128"/>
                </a:lnTo>
                <a:lnTo>
                  <a:pt x="29187" y="36946"/>
                </a:lnTo>
                <a:lnTo>
                  <a:pt x="14963" y="36946"/>
                </a:lnTo>
                <a:lnTo>
                  <a:pt x="14963" y="83128"/>
                </a:lnTo>
                <a:close/>
                <a:moveTo>
                  <a:pt x="83128" y="83128"/>
                </a:moveTo>
                <a:lnTo>
                  <a:pt x="83128" y="57820"/>
                </a:lnTo>
                <a:cubicBezTo>
                  <a:pt x="83504" y="52380"/>
                  <a:pt x="82454" y="46935"/>
                  <a:pt x="80080" y="42026"/>
                </a:cubicBezTo>
                <a:cubicBezTo>
                  <a:pt x="76877" y="37551"/>
                  <a:pt x="71511" y="35151"/>
                  <a:pt x="66040" y="35745"/>
                </a:cubicBezTo>
                <a:cubicBezTo>
                  <a:pt x="62803" y="35603"/>
                  <a:pt x="59594" y="36406"/>
                  <a:pt x="56804" y="38054"/>
                </a:cubicBezTo>
                <a:cubicBezTo>
                  <a:pt x="54782" y="39253"/>
                  <a:pt x="53123" y="40976"/>
                  <a:pt x="52001" y="43042"/>
                </a:cubicBezTo>
                <a:lnTo>
                  <a:pt x="52001" y="43042"/>
                </a:lnTo>
                <a:lnTo>
                  <a:pt x="52001" y="36946"/>
                </a:lnTo>
                <a:lnTo>
                  <a:pt x="38331" y="36946"/>
                </a:lnTo>
                <a:lnTo>
                  <a:pt x="38331" y="83128"/>
                </a:lnTo>
                <a:lnTo>
                  <a:pt x="52648" y="83128"/>
                </a:lnTo>
                <a:lnTo>
                  <a:pt x="52648" y="60221"/>
                </a:lnTo>
                <a:cubicBezTo>
                  <a:pt x="52492" y="57374"/>
                  <a:pt x="52998" y="54528"/>
                  <a:pt x="54125" y="51909"/>
                </a:cubicBezTo>
                <a:cubicBezTo>
                  <a:pt x="55636" y="49473"/>
                  <a:pt x="58380" y="48083"/>
                  <a:pt x="61237" y="48307"/>
                </a:cubicBezTo>
                <a:cubicBezTo>
                  <a:pt x="64096" y="48001"/>
                  <a:pt x="66797" y="49675"/>
                  <a:pt x="67795" y="52371"/>
                </a:cubicBezTo>
                <a:cubicBezTo>
                  <a:pt x="68580" y="55037"/>
                  <a:pt x="68923" y="57814"/>
                  <a:pt x="68811" y="60591"/>
                </a:cubicBezTo>
                <a:lnTo>
                  <a:pt x="68811" y="83128"/>
                </a:lnTo>
                <a:close/>
              </a:path>
            </a:pathLst>
          </a:custGeom>
          <a:solidFill>
            <a:srgbClr val="44ABD4"/>
          </a:solidFill>
          <a:ln w="8659" cap="flat">
            <a:noFill/>
            <a:prstDash val="solid"/>
            <a:miter/>
          </a:ln>
        </p:spPr>
        <p:txBody>
          <a:bodyPr rtlCol="0" anchor="ctr"/>
          <a:lstStyle/>
          <a:p>
            <a:endParaRPr lang="nl-BE"/>
          </a:p>
        </p:txBody>
      </p:sp>
      <p:sp>
        <p:nvSpPr>
          <p:cNvPr id="21" name="Graphic 18">
            <a:extLst>
              <a:ext uri="{FF2B5EF4-FFF2-40B4-BE49-F238E27FC236}">
                <a16:creationId xmlns:a16="http://schemas.microsoft.com/office/drawing/2014/main" id="{530CCA9E-0058-D44E-ACF8-1F6998720C42}"/>
              </a:ext>
            </a:extLst>
          </p:cNvPr>
          <p:cNvSpPr>
            <a:spLocks noChangeAspect="1"/>
          </p:cNvSpPr>
          <p:nvPr/>
        </p:nvSpPr>
        <p:spPr>
          <a:xfrm>
            <a:off x="924398" y="3238465"/>
            <a:ext cx="160019" cy="121363"/>
          </a:xfrm>
          <a:custGeom>
            <a:avLst/>
            <a:gdLst>
              <a:gd name="connsiteX0" fmla="*/ 102679 w 114299"/>
              <a:gd name="connsiteY0" fmla="*/ 24361 h 86688"/>
              <a:gd name="connsiteX1" fmla="*/ 95250 w 114299"/>
              <a:gd name="connsiteY1" fmla="*/ 53343 h 86688"/>
              <a:gd name="connsiteX2" fmla="*/ 72295 w 114299"/>
              <a:gd name="connsiteY2" fmla="*/ 76901 h 86688"/>
              <a:gd name="connsiteX3" fmla="*/ 35909 w 114299"/>
              <a:gd name="connsiteY3" fmla="*/ 86680 h 86688"/>
              <a:gd name="connsiteX4" fmla="*/ 0 w 114299"/>
              <a:gd name="connsiteY4" fmla="*/ 76901 h 86688"/>
              <a:gd name="connsiteX5" fmla="*/ 5620 w 114299"/>
              <a:gd name="connsiteY5" fmla="*/ 76901 h 86688"/>
              <a:gd name="connsiteX6" fmla="*/ 34862 w 114299"/>
              <a:gd name="connsiteY6" fmla="*/ 68011 h 86688"/>
              <a:gd name="connsiteX7" fmla="*/ 21050 w 114299"/>
              <a:gd name="connsiteY7" fmla="*/ 63744 h 86688"/>
              <a:gd name="connsiteX8" fmla="*/ 12954 w 114299"/>
              <a:gd name="connsiteY8" fmla="*/ 52987 h 86688"/>
              <a:gd name="connsiteX9" fmla="*/ 17145 w 114299"/>
              <a:gd name="connsiteY9" fmla="*/ 53343 h 86688"/>
              <a:gd name="connsiteX10" fmla="*/ 23431 w 114299"/>
              <a:gd name="connsiteY10" fmla="*/ 52720 h 86688"/>
              <a:gd name="connsiteX11" fmla="*/ 10001 w 114299"/>
              <a:gd name="connsiteY11" fmla="*/ 44453 h 86688"/>
              <a:gd name="connsiteX12" fmla="*/ 4667 w 114299"/>
              <a:gd name="connsiteY12" fmla="*/ 30851 h 86688"/>
              <a:gd name="connsiteX13" fmla="*/ 4667 w 114299"/>
              <a:gd name="connsiteY13" fmla="*/ 30406 h 86688"/>
              <a:gd name="connsiteX14" fmla="*/ 15145 w 114299"/>
              <a:gd name="connsiteY14" fmla="*/ 33340 h 86688"/>
              <a:gd name="connsiteX15" fmla="*/ 7620 w 114299"/>
              <a:gd name="connsiteY15" fmla="*/ 25428 h 86688"/>
              <a:gd name="connsiteX16" fmla="*/ 4667 w 114299"/>
              <a:gd name="connsiteY16" fmla="*/ 14938 h 86688"/>
              <a:gd name="connsiteX17" fmla="*/ 8001 w 114299"/>
              <a:gd name="connsiteY17" fmla="*/ 4003 h 86688"/>
              <a:gd name="connsiteX18" fmla="*/ 29337 w 114299"/>
              <a:gd name="connsiteY18" fmla="*/ 20183 h 86688"/>
              <a:gd name="connsiteX19" fmla="*/ 56293 w 114299"/>
              <a:gd name="connsiteY19" fmla="*/ 26673 h 86688"/>
              <a:gd name="connsiteX20" fmla="*/ 56293 w 114299"/>
              <a:gd name="connsiteY20" fmla="*/ 21694 h 86688"/>
              <a:gd name="connsiteX21" fmla="*/ 59436 w 114299"/>
              <a:gd name="connsiteY21" fmla="*/ 10760 h 86688"/>
              <a:gd name="connsiteX22" fmla="*/ 67913 w 114299"/>
              <a:gd name="connsiteY22" fmla="*/ 2759 h 86688"/>
              <a:gd name="connsiteX23" fmla="*/ 79057 w 114299"/>
              <a:gd name="connsiteY23" fmla="*/ 3 h 86688"/>
              <a:gd name="connsiteX24" fmla="*/ 88582 w 114299"/>
              <a:gd name="connsiteY24" fmla="*/ 1870 h 86688"/>
              <a:gd name="connsiteX25" fmla="*/ 96298 w 114299"/>
              <a:gd name="connsiteY25" fmla="*/ 6848 h 86688"/>
              <a:gd name="connsiteX26" fmla="*/ 111157 w 114299"/>
              <a:gd name="connsiteY26" fmla="*/ 1692 h 86688"/>
              <a:gd name="connsiteX27" fmla="*/ 100870 w 114299"/>
              <a:gd name="connsiteY27" fmla="*/ 13782 h 86688"/>
              <a:gd name="connsiteX28" fmla="*/ 114300 w 114299"/>
              <a:gd name="connsiteY28" fmla="*/ 10226 h 86688"/>
              <a:gd name="connsiteX29" fmla="*/ 102489 w 114299"/>
              <a:gd name="connsiteY29" fmla="*/ 21694 h 86688"/>
              <a:gd name="connsiteX30" fmla="*/ 102680 w 114299"/>
              <a:gd name="connsiteY30" fmla="*/ 24361 h 8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4299" h="86688">
                <a:moveTo>
                  <a:pt x="102679" y="24361"/>
                </a:moveTo>
                <a:cubicBezTo>
                  <a:pt x="102785" y="34444"/>
                  <a:pt x="100234" y="44396"/>
                  <a:pt x="95250" y="53343"/>
                </a:cubicBezTo>
                <a:cubicBezTo>
                  <a:pt x="90043" y="63002"/>
                  <a:pt x="82105" y="71149"/>
                  <a:pt x="72295" y="76901"/>
                </a:cubicBezTo>
                <a:cubicBezTo>
                  <a:pt x="61483" y="83476"/>
                  <a:pt x="48811" y="86881"/>
                  <a:pt x="35909" y="86680"/>
                </a:cubicBezTo>
                <a:cubicBezTo>
                  <a:pt x="23174" y="86756"/>
                  <a:pt x="10693" y="83357"/>
                  <a:pt x="0" y="76901"/>
                </a:cubicBezTo>
                <a:lnTo>
                  <a:pt x="5620" y="76901"/>
                </a:lnTo>
                <a:cubicBezTo>
                  <a:pt x="16163" y="77106"/>
                  <a:pt x="26470" y="73973"/>
                  <a:pt x="34862" y="68011"/>
                </a:cubicBezTo>
                <a:cubicBezTo>
                  <a:pt x="29874" y="68084"/>
                  <a:pt x="25006" y="66581"/>
                  <a:pt x="21050" y="63744"/>
                </a:cubicBezTo>
                <a:cubicBezTo>
                  <a:pt x="17255" y="60998"/>
                  <a:pt x="14434" y="57250"/>
                  <a:pt x="12954" y="52987"/>
                </a:cubicBezTo>
                <a:cubicBezTo>
                  <a:pt x="14341" y="53190"/>
                  <a:pt x="15741" y="53309"/>
                  <a:pt x="17145" y="53343"/>
                </a:cubicBezTo>
                <a:cubicBezTo>
                  <a:pt x="19259" y="53353"/>
                  <a:pt x="21367" y="53144"/>
                  <a:pt x="23431" y="52720"/>
                </a:cubicBezTo>
                <a:cubicBezTo>
                  <a:pt x="18059" y="51509"/>
                  <a:pt x="13309" y="48585"/>
                  <a:pt x="10001" y="44453"/>
                </a:cubicBezTo>
                <a:cubicBezTo>
                  <a:pt x="6578" y="40638"/>
                  <a:pt x="4692" y="35827"/>
                  <a:pt x="4667" y="30851"/>
                </a:cubicBezTo>
                <a:lnTo>
                  <a:pt x="4667" y="30406"/>
                </a:lnTo>
                <a:cubicBezTo>
                  <a:pt x="7839" y="32192"/>
                  <a:pt x="11443" y="33201"/>
                  <a:pt x="15145" y="33340"/>
                </a:cubicBezTo>
                <a:cubicBezTo>
                  <a:pt x="12039" y="31256"/>
                  <a:pt x="9469" y="28553"/>
                  <a:pt x="7620" y="25428"/>
                </a:cubicBezTo>
                <a:cubicBezTo>
                  <a:pt x="5637" y="22245"/>
                  <a:pt x="4617" y="18619"/>
                  <a:pt x="4667" y="14938"/>
                </a:cubicBezTo>
                <a:cubicBezTo>
                  <a:pt x="4694" y="11078"/>
                  <a:pt x="5846" y="7298"/>
                  <a:pt x="8001" y="4003"/>
                </a:cubicBezTo>
                <a:cubicBezTo>
                  <a:pt x="13799" y="10751"/>
                  <a:pt x="21073" y="16267"/>
                  <a:pt x="29337" y="20183"/>
                </a:cubicBezTo>
                <a:cubicBezTo>
                  <a:pt x="37692" y="24193"/>
                  <a:pt x="46902" y="26411"/>
                  <a:pt x="56293" y="26673"/>
                </a:cubicBezTo>
                <a:cubicBezTo>
                  <a:pt x="56147" y="25016"/>
                  <a:pt x="56147" y="23351"/>
                  <a:pt x="56293" y="21694"/>
                </a:cubicBezTo>
                <a:cubicBezTo>
                  <a:pt x="56271" y="17852"/>
                  <a:pt x="57357" y="14075"/>
                  <a:pt x="59436" y="10760"/>
                </a:cubicBezTo>
                <a:cubicBezTo>
                  <a:pt x="61444" y="7433"/>
                  <a:pt x="64371" y="4669"/>
                  <a:pt x="67913" y="2759"/>
                </a:cubicBezTo>
                <a:cubicBezTo>
                  <a:pt x="71306" y="947"/>
                  <a:pt x="75149" y="-3"/>
                  <a:pt x="79057" y="3"/>
                </a:cubicBezTo>
                <a:cubicBezTo>
                  <a:pt x="82342" y="-46"/>
                  <a:pt x="85597" y="591"/>
                  <a:pt x="88582" y="1870"/>
                </a:cubicBezTo>
                <a:cubicBezTo>
                  <a:pt x="91456" y="3079"/>
                  <a:pt x="94071" y="4766"/>
                  <a:pt x="96298" y="6848"/>
                </a:cubicBezTo>
                <a:cubicBezTo>
                  <a:pt x="101525" y="5916"/>
                  <a:pt x="106547" y="4173"/>
                  <a:pt x="111157" y="1692"/>
                </a:cubicBezTo>
                <a:cubicBezTo>
                  <a:pt x="109417" y="6755"/>
                  <a:pt x="105760" y="11053"/>
                  <a:pt x="100870" y="13782"/>
                </a:cubicBezTo>
                <a:cubicBezTo>
                  <a:pt x="105491" y="13136"/>
                  <a:pt x="110004" y="11941"/>
                  <a:pt x="114300" y="10226"/>
                </a:cubicBezTo>
                <a:cubicBezTo>
                  <a:pt x="111070" y="14632"/>
                  <a:pt x="107078" y="18507"/>
                  <a:pt x="102489" y="21694"/>
                </a:cubicBezTo>
                <a:cubicBezTo>
                  <a:pt x="102628" y="22577"/>
                  <a:pt x="102692" y="23469"/>
                  <a:pt x="102680" y="24361"/>
                </a:cubicBezTo>
                <a:close/>
              </a:path>
            </a:pathLst>
          </a:custGeom>
          <a:solidFill>
            <a:srgbClr val="44ABD4"/>
          </a:solidFill>
          <a:ln w="9525" cap="flat">
            <a:noFill/>
            <a:prstDash val="solid"/>
            <a:miter/>
          </a:ln>
        </p:spPr>
        <p:txBody>
          <a:bodyPr rtlCol="0" anchor="ctr"/>
          <a:lstStyle/>
          <a:p>
            <a:endParaRPr lang="nl-BE"/>
          </a:p>
        </p:txBody>
      </p:sp>
      <p:sp>
        <p:nvSpPr>
          <p:cNvPr id="24" name="Tekstvak 23">
            <a:extLst>
              <a:ext uri="{FF2B5EF4-FFF2-40B4-BE49-F238E27FC236}">
                <a16:creationId xmlns:a16="http://schemas.microsoft.com/office/drawing/2014/main" id="{DA31C588-5D94-6F4B-8F09-DD7AAAE57A3A}"/>
              </a:ext>
            </a:extLst>
          </p:cNvPr>
          <p:cNvSpPr txBox="1"/>
          <p:nvPr userDrawn="1"/>
        </p:nvSpPr>
        <p:spPr>
          <a:xfrm>
            <a:off x="1177225" y="3440999"/>
            <a:ext cx="2152261" cy="169277"/>
          </a:xfrm>
          <a:prstGeom prst="rect">
            <a:avLst/>
          </a:prstGeom>
          <a:noFill/>
        </p:spPr>
        <p:txBody>
          <a:bodyPr wrap="square" lIns="0" tIns="0" rIns="0" bIns="0" rtlCol="0">
            <a:spAutoFit/>
          </a:bodyPr>
          <a:lstStyle/>
          <a:p>
            <a:r>
              <a:rPr lang="nl-BE" sz="1100" b="0" kern="1200">
                <a:solidFill>
                  <a:schemeClr val="bg1"/>
                </a:solidFill>
                <a:effectLst/>
                <a:latin typeface="+mn-lt"/>
                <a:ea typeface="+mn-ea"/>
                <a:cs typeface="+mn-cs"/>
              </a:rPr>
              <a:t>WaterstofNet</a:t>
            </a:r>
            <a:endParaRPr lang="nl-BE" sz="1100" b="0">
              <a:solidFill>
                <a:schemeClr val="bg1"/>
              </a:solidFill>
            </a:endParaRPr>
          </a:p>
        </p:txBody>
      </p:sp>
      <p:sp>
        <p:nvSpPr>
          <p:cNvPr id="13" name="Tekstvak 12">
            <a:extLst>
              <a:ext uri="{FF2B5EF4-FFF2-40B4-BE49-F238E27FC236}">
                <a16:creationId xmlns:a16="http://schemas.microsoft.com/office/drawing/2014/main" id="{C2A4F6AC-1282-4743-8781-CE9CA2B1FE46}"/>
              </a:ext>
            </a:extLst>
          </p:cNvPr>
          <p:cNvSpPr txBox="1"/>
          <p:nvPr userDrawn="1"/>
        </p:nvSpPr>
        <p:spPr>
          <a:xfrm>
            <a:off x="924397" y="3753482"/>
            <a:ext cx="2152261" cy="169277"/>
          </a:xfrm>
          <a:prstGeom prst="rect">
            <a:avLst/>
          </a:prstGeom>
          <a:noFill/>
        </p:spPr>
        <p:txBody>
          <a:bodyPr wrap="square" lIns="0" tIns="0" rIns="0" bIns="0" rtlCol="0">
            <a:spAutoFit/>
          </a:bodyPr>
          <a:lstStyle/>
          <a:p>
            <a:r>
              <a:rPr lang="nl-BE" sz="1100" b="1" kern="1200" baseline="0">
                <a:solidFill>
                  <a:schemeClr val="bg1"/>
                </a:solidFill>
                <a:effectLst/>
                <a:latin typeface="+mn-lt"/>
                <a:ea typeface="+mn-ea"/>
                <a:cs typeface="+mn-cs"/>
              </a:rPr>
              <a:t>WaterstofNet.eu</a:t>
            </a:r>
            <a:endParaRPr lang="nl-BE" sz="1100" b="1" baseline="0">
              <a:solidFill>
                <a:schemeClr val="bg1"/>
              </a:solidFill>
            </a:endParaRPr>
          </a:p>
        </p:txBody>
      </p:sp>
    </p:spTree>
    <p:extLst>
      <p:ext uri="{BB962C8B-B14F-4D97-AF65-F5344CB8AC3E}">
        <p14:creationId xmlns:p14="http://schemas.microsoft.com/office/powerpoint/2010/main" val="20708668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ijdelijke aanduiding voor datum 3"/>
          <p:cNvSpPr>
            <a:spLocks noGrp="1"/>
          </p:cNvSpPr>
          <p:nvPr>
            <p:ph type="dt" sz="half" idx="10"/>
          </p:nvPr>
        </p:nvSpPr>
        <p:spPr/>
        <p:txBody>
          <a:bodyPr/>
          <a:lstStyle/>
          <a:p>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A297500-7527-634B-90F4-69D0994C32B4}" type="slidenum">
              <a:rPr lang="nl-NL" smtClean="0"/>
              <a:t>‹nr.›</a:t>
            </a:fld>
            <a:endParaRPr lang="nl-NL"/>
          </a:p>
        </p:txBody>
      </p:sp>
      <p:sp>
        <p:nvSpPr>
          <p:cNvPr id="7" name="Title 6"/>
          <p:cNvSpPr>
            <a:spLocks noGrp="1"/>
          </p:cNvSpPr>
          <p:nvPr>
            <p:ph type="title"/>
          </p:nvPr>
        </p:nvSpPr>
        <p:spPr/>
        <p:txBody>
          <a:bodyPr/>
          <a:lstStyle/>
          <a:p>
            <a:r>
              <a:rPr lang="en-US"/>
              <a:t>Click to edit Master title style</a:t>
            </a:r>
            <a:endParaRPr lang="nl-NL"/>
          </a:p>
        </p:txBody>
      </p:sp>
    </p:spTree>
    <p:extLst>
      <p:ext uri="{BB962C8B-B14F-4D97-AF65-F5344CB8AC3E}">
        <p14:creationId xmlns:p14="http://schemas.microsoft.com/office/powerpoint/2010/main" val="21021808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hthoek 6"/>
          <p:cNvSpPr/>
          <p:nvPr userDrawn="1"/>
        </p:nvSpPr>
        <p:spPr>
          <a:xfrm>
            <a:off x="0" y="0"/>
            <a:ext cx="12193200" cy="62075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sp>
        <p:nvSpPr>
          <p:cNvPr id="2" name="Titel 1"/>
          <p:cNvSpPr>
            <a:spLocks noGrp="1"/>
          </p:cNvSpPr>
          <p:nvPr>
            <p:ph type="title"/>
          </p:nvPr>
        </p:nvSpPr>
        <p:spPr>
          <a:xfrm>
            <a:off x="575999" y="1800000"/>
            <a:ext cx="6096524" cy="2386800"/>
          </a:xfrm>
        </p:spPr>
        <p:txBody>
          <a:bodyPr anchor="b"/>
          <a:lstStyle>
            <a:lvl1pPr>
              <a:defRPr sz="4000" baseline="0">
                <a:solidFill>
                  <a:schemeClr val="tx2"/>
                </a:solidFill>
              </a:defRPr>
            </a:lvl1pPr>
          </a:lstStyle>
          <a:p>
            <a:r>
              <a:rPr lang="en-US"/>
              <a:t>Click to edit Master title style</a:t>
            </a:r>
            <a:endParaRPr lang="nl-NL"/>
          </a:p>
        </p:txBody>
      </p:sp>
      <p:sp>
        <p:nvSpPr>
          <p:cNvPr id="3" name="Tijdelijke aanduiding voor tekst 2"/>
          <p:cNvSpPr>
            <a:spLocks noGrp="1"/>
          </p:cNvSpPr>
          <p:nvPr>
            <p:ph type="body" idx="1"/>
          </p:nvPr>
        </p:nvSpPr>
        <p:spPr>
          <a:xfrm>
            <a:off x="575999" y="4359600"/>
            <a:ext cx="6096264" cy="1501200"/>
          </a:xfrm>
        </p:spPr>
        <p:txBody>
          <a:bodyPr lIns="0" tIns="0" rIns="0" bIns="0"/>
          <a:lstStyle>
            <a:lvl1pPr marL="0" indent="0">
              <a:buNone/>
              <a:defRPr sz="24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Tijdelijke aanduiding voor datum 3"/>
          <p:cNvSpPr>
            <a:spLocks noGrp="1"/>
          </p:cNvSpPr>
          <p:nvPr>
            <p:ph type="dt" sz="half" idx="10"/>
          </p:nvPr>
        </p:nvSpPr>
        <p:spPr/>
        <p:txBody>
          <a:bodyPr/>
          <a:lstStyle/>
          <a:p>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A297500-7527-634B-90F4-69D0994C32B4}" type="slidenum">
              <a:rPr lang="nl-NL" smtClean="0"/>
              <a:t>‹nr.›</a:t>
            </a:fld>
            <a:endParaRPr lang="nl-NL"/>
          </a:p>
        </p:txBody>
      </p:sp>
      <p:sp>
        <p:nvSpPr>
          <p:cNvPr id="8" name="Picture Placeholder 4"/>
          <p:cNvSpPr>
            <a:spLocks noGrp="1"/>
          </p:cNvSpPr>
          <p:nvPr>
            <p:ph type="pic" sz="quarter" idx="13"/>
          </p:nvPr>
        </p:nvSpPr>
        <p:spPr>
          <a:xfrm>
            <a:off x="7248525" y="584201"/>
            <a:ext cx="4368673" cy="2376000"/>
          </a:xfrm>
        </p:spPr>
        <p:txBody>
          <a:bodyPr/>
          <a:lstStyle/>
          <a:p>
            <a:r>
              <a:rPr lang="en-US"/>
              <a:t>Click icon to add picture</a:t>
            </a:r>
            <a:endParaRPr lang="nl-NL"/>
          </a:p>
        </p:txBody>
      </p:sp>
      <p:sp>
        <p:nvSpPr>
          <p:cNvPr id="9" name="Picture Placeholder 4"/>
          <p:cNvSpPr>
            <a:spLocks noGrp="1"/>
          </p:cNvSpPr>
          <p:nvPr>
            <p:ph type="pic" sz="quarter" idx="14"/>
          </p:nvPr>
        </p:nvSpPr>
        <p:spPr>
          <a:xfrm>
            <a:off x="7248262" y="3248513"/>
            <a:ext cx="4368673" cy="2376000"/>
          </a:xfrm>
        </p:spPr>
        <p:txBody>
          <a:bodyPr/>
          <a:lstStyle/>
          <a:p>
            <a:r>
              <a:rPr lang="en-US"/>
              <a:t>Click icon to add picture</a:t>
            </a:r>
            <a:endParaRPr lang="nl-NL"/>
          </a:p>
        </p:txBody>
      </p:sp>
    </p:spTree>
    <p:extLst>
      <p:ext uri="{BB962C8B-B14F-4D97-AF65-F5344CB8AC3E}">
        <p14:creationId xmlns:p14="http://schemas.microsoft.com/office/powerpoint/2010/main" val="952148524"/>
      </p:ext>
    </p:extLst>
  </p:cSld>
  <p:clrMapOvr>
    <a:masterClrMapping/>
  </p:clrMapOvr>
  <p:extLst>
    <p:ext uri="{DCECCB84-F9BA-43D5-87BE-67443E8EF086}">
      <p15:sldGuideLst xmlns:p15="http://schemas.microsoft.com/office/powerpoint/2012/main">
        <p15:guide id="1" orient="horz" pos="3543">
          <p15:clr>
            <a:srgbClr val="FBAE40"/>
          </p15:clr>
        </p15:guide>
        <p15:guide id="2" pos="4203">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ijdelijke aanduiding voor datum 3"/>
          <p:cNvSpPr>
            <a:spLocks noGrp="1"/>
          </p:cNvSpPr>
          <p:nvPr>
            <p:ph type="dt" sz="half" idx="10"/>
          </p:nvPr>
        </p:nvSpPr>
        <p:spPr/>
        <p:txBody>
          <a:bodyPr/>
          <a:lstStyle/>
          <a:p>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A297500-7527-634B-90F4-69D0994C32B4}" type="slidenum">
              <a:rPr lang="nl-NL" smtClean="0"/>
              <a:t>‹nr.›</a:t>
            </a:fld>
            <a:endParaRPr lang="nl-NL"/>
          </a:p>
        </p:txBody>
      </p:sp>
      <p:sp>
        <p:nvSpPr>
          <p:cNvPr id="7" name="Title 6"/>
          <p:cNvSpPr>
            <a:spLocks noGrp="1"/>
          </p:cNvSpPr>
          <p:nvPr>
            <p:ph type="title"/>
          </p:nvPr>
        </p:nvSpPr>
        <p:spPr/>
        <p:txBody>
          <a:bodyPr/>
          <a:lstStyle/>
          <a:p>
            <a:r>
              <a:rPr lang="en-US"/>
              <a:t>Click to edit Master title style</a:t>
            </a:r>
            <a:endParaRPr lang="nl-NL"/>
          </a:p>
        </p:txBody>
      </p:sp>
    </p:spTree>
    <p:extLst>
      <p:ext uri="{BB962C8B-B14F-4D97-AF65-F5344CB8AC3E}">
        <p14:creationId xmlns:p14="http://schemas.microsoft.com/office/powerpoint/2010/main" val="5604906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D51846-5A48-CC49-8360-AF1B92344A79}"/>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B2C3C181-1A0A-8248-AC93-A55281B6E241}"/>
              </a:ext>
            </a:extLst>
          </p:cNvPr>
          <p:cNvSpPr>
            <a:spLocks noGrp="1"/>
          </p:cNvSpPr>
          <p:nvPr>
            <p:ph idx="1"/>
          </p:nvPr>
        </p:nvSpPr>
        <p:spPr>
          <a:xfrm>
            <a:off x="659363" y="1486677"/>
            <a:ext cx="10873274" cy="4553339"/>
          </a:xfrm>
        </p:spPr>
        <p:txBody>
          <a:bodyPr/>
          <a:lstStyle>
            <a:lvl1pPr>
              <a:defRPr sz="2400" b="0"/>
            </a:lvl1pPr>
            <a:lvl2pPr>
              <a:defRPr sz="2000"/>
            </a:lvl2pPr>
            <a:lvl3pPr>
              <a:defRPr sz="1800"/>
            </a:lvl3pPr>
            <a:lvl4pPr>
              <a:defRPr sz="1600"/>
            </a:lvl4pPr>
            <a:lvl5pPr>
              <a:defRPr sz="16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dianummer 5">
            <a:extLst>
              <a:ext uri="{FF2B5EF4-FFF2-40B4-BE49-F238E27FC236}">
                <a16:creationId xmlns:a16="http://schemas.microsoft.com/office/drawing/2014/main" id="{7A1B05B8-30AB-4E41-920C-242A7B4B8452}"/>
              </a:ext>
            </a:extLst>
          </p:cNvPr>
          <p:cNvSpPr>
            <a:spLocks noGrp="1"/>
          </p:cNvSpPr>
          <p:nvPr>
            <p:ph type="sldNum" sz="quarter" idx="12"/>
          </p:nvPr>
        </p:nvSpPr>
        <p:spPr/>
        <p:txBody>
          <a:bodyPr lIns="0" tIns="0" rIns="0" bIns="0"/>
          <a:lstStyle>
            <a:lvl1pPr>
              <a:defRPr b="0">
                <a:solidFill>
                  <a:srgbClr val="002060"/>
                </a:solidFill>
                <a:latin typeface="+mn-lt"/>
              </a:defRPr>
            </a:lvl1pPr>
          </a:lstStyle>
          <a:p>
            <a:fld id="{A9625A8E-A576-3748-A5DB-DA72D343A5B4}" type="slidenum">
              <a:rPr lang="nl-BE" smtClean="0"/>
              <a:pPr/>
              <a:t>‹nr.›</a:t>
            </a:fld>
            <a:endParaRPr lang="nl-BE"/>
          </a:p>
        </p:txBody>
      </p:sp>
    </p:spTree>
    <p:extLst>
      <p:ext uri="{BB962C8B-B14F-4D97-AF65-F5344CB8AC3E}">
        <p14:creationId xmlns:p14="http://schemas.microsoft.com/office/powerpoint/2010/main" val="17086779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ectiedia - licht">
    <p:bg>
      <p:bgPr>
        <a:solidFill>
          <a:schemeClr val="bg1"/>
        </a:solidFill>
        <a:effectLst/>
      </p:bgPr>
    </p:bg>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6658506A-E16F-C74D-871C-62B684761508}"/>
              </a:ext>
            </a:extLst>
          </p:cNvPr>
          <p:cNvSpPr>
            <a:spLocks noGrp="1"/>
          </p:cNvSpPr>
          <p:nvPr>
            <p:ph type="subTitle" idx="1"/>
          </p:nvPr>
        </p:nvSpPr>
        <p:spPr>
          <a:xfrm>
            <a:off x="924398" y="2480010"/>
            <a:ext cx="10429401" cy="1198696"/>
          </a:xfrm>
          <a:noFill/>
        </p:spPr>
        <p:txBody>
          <a:bodyPr lIns="0" tIns="0" rIns="0" bIns="0"/>
          <a:lstStyle>
            <a:lvl1pPr marL="0" indent="0" algn="r">
              <a:buNone/>
              <a:defRPr sz="2400" b="1">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4" name="Titel 3">
            <a:extLst>
              <a:ext uri="{FF2B5EF4-FFF2-40B4-BE49-F238E27FC236}">
                <a16:creationId xmlns:a16="http://schemas.microsoft.com/office/drawing/2014/main" id="{70663B7E-FC1D-4E46-A37B-ECE8DD7E58FF}"/>
              </a:ext>
            </a:extLst>
          </p:cNvPr>
          <p:cNvSpPr>
            <a:spLocks noGrp="1"/>
          </p:cNvSpPr>
          <p:nvPr>
            <p:ph type="title"/>
          </p:nvPr>
        </p:nvSpPr>
        <p:spPr>
          <a:xfrm>
            <a:off x="924398" y="1106082"/>
            <a:ext cx="10429402" cy="1148344"/>
          </a:xfrm>
        </p:spPr>
        <p:txBody>
          <a:bodyPr lIns="0" tIns="0" rIns="0" bIns="0" anchor="b" anchorCtr="0">
            <a:normAutofit/>
          </a:bodyPr>
          <a:lstStyle>
            <a:lvl1pPr algn="r" rtl="0">
              <a:defRPr sz="4000">
                <a:solidFill>
                  <a:schemeClr val="accent1"/>
                </a:solidFill>
              </a:defRPr>
            </a:lvl1pPr>
          </a:lstStyle>
          <a:p>
            <a:r>
              <a:rPr lang="nl-NL"/>
              <a:t>Klik om stijl te bewerken</a:t>
            </a:r>
            <a:endParaRPr lang="nl-BE"/>
          </a:p>
        </p:txBody>
      </p:sp>
      <p:pic>
        <p:nvPicPr>
          <p:cNvPr id="8" name="Afbeelding 7">
            <a:extLst>
              <a:ext uri="{FF2B5EF4-FFF2-40B4-BE49-F238E27FC236}">
                <a16:creationId xmlns:a16="http://schemas.microsoft.com/office/drawing/2014/main" id="{17D1EA57-9B1C-D74D-ADD9-98D9AE170E63}"/>
              </a:ext>
            </a:extLst>
          </p:cNvPr>
          <p:cNvPicPr>
            <a:picLocks noChangeAspect="1"/>
          </p:cNvPicPr>
          <p:nvPr userDrawn="1"/>
        </p:nvPicPr>
        <p:blipFill>
          <a:blip r:embed="rId2"/>
          <a:srcRect/>
          <a:stretch/>
        </p:blipFill>
        <p:spPr>
          <a:xfrm>
            <a:off x="0" y="3371589"/>
            <a:ext cx="12192000" cy="3492500"/>
          </a:xfrm>
          <a:prstGeom prst="rect">
            <a:avLst/>
          </a:prstGeom>
        </p:spPr>
      </p:pic>
    </p:spTree>
    <p:extLst>
      <p:ext uri="{BB962C8B-B14F-4D97-AF65-F5344CB8AC3E}">
        <p14:creationId xmlns:p14="http://schemas.microsoft.com/office/powerpoint/2010/main" val="37694393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D0B95-6ED0-97D2-0C29-49CE6ACF72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8CE5E24-C78A-3283-8F0D-5147B0D00A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A09E4AC-DD2F-62E4-FD67-ADEEEE92E10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79E5F25-CFBF-7504-9961-D17A7E8F16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411D5F-7521-C6FA-FFC4-C58F9864D642}"/>
              </a:ext>
            </a:extLst>
          </p:cNvPr>
          <p:cNvSpPr>
            <a:spLocks noGrp="1"/>
          </p:cNvSpPr>
          <p:nvPr>
            <p:ph type="sldNum" sz="quarter" idx="12"/>
          </p:nvPr>
        </p:nvSpPr>
        <p:spPr/>
        <p:txBody>
          <a:bodyPr/>
          <a:lstStyle/>
          <a:p>
            <a:fld id="{62B58BA1-62C8-48D7-A21F-33577BC63A4A}" type="slidenum">
              <a:rPr lang="en-US" smtClean="0"/>
              <a:t>‹nr.›</a:t>
            </a:fld>
            <a:endParaRPr lang="en-US"/>
          </a:p>
        </p:txBody>
      </p:sp>
    </p:spTree>
    <p:extLst>
      <p:ext uri="{BB962C8B-B14F-4D97-AF65-F5344CB8AC3E}">
        <p14:creationId xmlns:p14="http://schemas.microsoft.com/office/powerpoint/2010/main" val="7582763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059CE5-BFE7-ACAE-1322-3EF7FE4A3D3A}"/>
              </a:ext>
            </a:extLst>
          </p:cNvPr>
          <p:cNvSpPr>
            <a:spLocks noGrp="1"/>
          </p:cNvSpPr>
          <p:nvPr>
            <p:ph type="title"/>
          </p:nvPr>
        </p:nvSpPr>
        <p:spPr/>
        <p:txBody>
          <a:bodyPr/>
          <a:lstStyle/>
          <a:p>
            <a:r>
              <a:rPr lang="nl-NL"/>
              <a:t>Klik om stijl te bewerken</a:t>
            </a:r>
            <a:endParaRPr lang="en-US"/>
          </a:p>
        </p:txBody>
      </p:sp>
      <p:sp>
        <p:nvSpPr>
          <p:cNvPr id="3" name="Tijdelijke aanduiding voor inhoud 2">
            <a:extLst>
              <a:ext uri="{FF2B5EF4-FFF2-40B4-BE49-F238E27FC236}">
                <a16:creationId xmlns:a16="http://schemas.microsoft.com/office/drawing/2014/main" id="{63F21FBF-E62A-E340-BDD6-FB5D6EB0F7C3}"/>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datum 3">
            <a:extLst>
              <a:ext uri="{FF2B5EF4-FFF2-40B4-BE49-F238E27FC236}">
                <a16:creationId xmlns:a16="http://schemas.microsoft.com/office/drawing/2014/main" id="{52E2191A-4E50-2542-6E03-7F5678E39B40}"/>
              </a:ext>
            </a:extLst>
          </p:cNvPr>
          <p:cNvSpPr>
            <a:spLocks noGrp="1"/>
          </p:cNvSpPr>
          <p:nvPr>
            <p:ph type="dt" sz="half" idx="10"/>
          </p:nvPr>
        </p:nvSpPr>
        <p:spPr/>
        <p:txBody>
          <a:bodyPr/>
          <a:lstStyle/>
          <a:p>
            <a:endParaRPr lang="en-US"/>
          </a:p>
        </p:txBody>
      </p:sp>
      <p:sp>
        <p:nvSpPr>
          <p:cNvPr id="5" name="Tijdelijke aanduiding voor voettekst 4">
            <a:extLst>
              <a:ext uri="{FF2B5EF4-FFF2-40B4-BE49-F238E27FC236}">
                <a16:creationId xmlns:a16="http://schemas.microsoft.com/office/drawing/2014/main" id="{A7B3FD4F-0FC0-0A3F-07BC-0126D1775396}"/>
              </a:ext>
            </a:extLst>
          </p:cNvPr>
          <p:cNvSpPr>
            <a:spLocks noGrp="1"/>
          </p:cNvSpPr>
          <p:nvPr>
            <p:ph type="ftr" sz="quarter" idx="11"/>
          </p:nvPr>
        </p:nvSpPr>
        <p:spPr/>
        <p:txBody>
          <a:bodyPr/>
          <a:lstStyle/>
          <a:p>
            <a:endParaRPr lang="en-US"/>
          </a:p>
        </p:txBody>
      </p:sp>
      <p:sp>
        <p:nvSpPr>
          <p:cNvPr id="6" name="Tijdelijke aanduiding voor dianummer 5">
            <a:extLst>
              <a:ext uri="{FF2B5EF4-FFF2-40B4-BE49-F238E27FC236}">
                <a16:creationId xmlns:a16="http://schemas.microsoft.com/office/drawing/2014/main" id="{0365F9E2-60D0-361E-E6BC-A6AEFC10DFA5}"/>
              </a:ext>
            </a:extLst>
          </p:cNvPr>
          <p:cNvSpPr>
            <a:spLocks noGrp="1"/>
          </p:cNvSpPr>
          <p:nvPr>
            <p:ph type="sldNum" sz="quarter" idx="12"/>
          </p:nvPr>
        </p:nvSpPr>
        <p:spPr/>
        <p:txBody>
          <a:bodyPr/>
          <a:lstStyle/>
          <a:p>
            <a:fld id="{1216BE91-2AD2-41A3-A789-860714750665}" type="slidenum">
              <a:rPr lang="en-US" smtClean="0"/>
              <a:t>‹nr.›</a:t>
            </a:fld>
            <a:endParaRPr lang="en-US"/>
          </a:p>
        </p:txBody>
      </p:sp>
    </p:spTree>
    <p:extLst>
      <p:ext uri="{BB962C8B-B14F-4D97-AF65-F5344CB8AC3E}">
        <p14:creationId xmlns:p14="http://schemas.microsoft.com/office/powerpoint/2010/main" val="34493104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ijdelijke aanduiding voor datum 3"/>
          <p:cNvSpPr>
            <a:spLocks noGrp="1"/>
          </p:cNvSpPr>
          <p:nvPr>
            <p:ph type="dt" sz="half" idx="10"/>
          </p:nvPr>
        </p:nvSpPr>
        <p:spPr/>
        <p:txBody>
          <a:bodyPr/>
          <a:lstStyle/>
          <a:p>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A297500-7527-634B-90F4-69D0994C32B4}" type="slidenum">
              <a:rPr lang="nl-NL" smtClean="0"/>
              <a:t>‹nr.›</a:t>
            </a:fld>
            <a:endParaRPr lang="nl-NL"/>
          </a:p>
        </p:txBody>
      </p:sp>
      <p:sp>
        <p:nvSpPr>
          <p:cNvPr id="2" name="Titel 1"/>
          <p:cNvSpPr>
            <a:spLocks noGrp="1"/>
          </p:cNvSpPr>
          <p:nvPr>
            <p:ph type="title"/>
          </p:nvPr>
        </p:nvSpPr>
        <p:spPr/>
        <p:txBody>
          <a:bodyPr/>
          <a:lstStyle/>
          <a:p>
            <a:r>
              <a:rPr lang="nl-NL"/>
              <a:t>Klik om de stijl te bewerken</a:t>
            </a:r>
          </a:p>
        </p:txBody>
      </p:sp>
    </p:spTree>
    <p:extLst>
      <p:ext uri="{BB962C8B-B14F-4D97-AF65-F5344CB8AC3E}">
        <p14:creationId xmlns:p14="http://schemas.microsoft.com/office/powerpoint/2010/main" val="21021808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UAntwerpen_only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2A766-FA6C-4E42-BAD1-58E378599FB5}"/>
              </a:ext>
            </a:extLst>
          </p:cNvPr>
          <p:cNvSpPr>
            <a:spLocks noGrp="1"/>
          </p:cNvSpPr>
          <p:nvPr>
            <p:ph type="title"/>
          </p:nvPr>
        </p:nvSpPr>
        <p:spPr/>
        <p:txBody>
          <a:bodyPr/>
          <a:lstStyle>
            <a:lvl1pPr>
              <a:defRPr/>
            </a:lvl1pPr>
          </a:lstStyle>
          <a:p>
            <a:r>
              <a:rPr lang="en-US" noProof="0" dirty="0"/>
              <a:t>Click to edit Master title style</a:t>
            </a:r>
          </a:p>
        </p:txBody>
      </p:sp>
      <p:sp>
        <p:nvSpPr>
          <p:cNvPr id="3" name="Slide Number Placeholder 2">
            <a:extLst>
              <a:ext uri="{FF2B5EF4-FFF2-40B4-BE49-F238E27FC236}">
                <a16:creationId xmlns:a16="http://schemas.microsoft.com/office/drawing/2014/main" id="{B21DCFB5-39F0-E04F-B592-B890194C076F}"/>
              </a:ext>
            </a:extLst>
          </p:cNvPr>
          <p:cNvSpPr>
            <a:spLocks noGrp="1"/>
          </p:cNvSpPr>
          <p:nvPr>
            <p:ph type="sldNum" sz="quarter" idx="10"/>
          </p:nvPr>
        </p:nvSpPr>
        <p:spPr/>
        <p:txBody>
          <a:bodyPr/>
          <a:lstStyle/>
          <a:p>
            <a:fld id="{E038E271-308C-2E46-A3EC-56326F9084CC}" type="slidenum">
              <a:rPr lang="nl-BE" smtClean="0"/>
              <a:pPr/>
              <a:t>‹nr.›</a:t>
            </a:fld>
            <a:endParaRPr lang="nl-BE" dirty="0"/>
          </a:p>
        </p:txBody>
      </p:sp>
      <p:sp>
        <p:nvSpPr>
          <p:cNvPr id="6" name="Text Placeholder 5">
            <a:extLst>
              <a:ext uri="{FF2B5EF4-FFF2-40B4-BE49-F238E27FC236}">
                <a16:creationId xmlns:a16="http://schemas.microsoft.com/office/drawing/2014/main" id="{505A4F71-3F20-42EB-95C9-52E7339E420E}"/>
              </a:ext>
            </a:extLst>
          </p:cNvPr>
          <p:cNvSpPr>
            <a:spLocks noGrp="1"/>
          </p:cNvSpPr>
          <p:nvPr>
            <p:ph type="body" sz="quarter" idx="11"/>
          </p:nvPr>
        </p:nvSpPr>
        <p:spPr>
          <a:xfrm>
            <a:off x="623888" y="1516380"/>
            <a:ext cx="10944225" cy="4720907"/>
          </a:xfrm>
          <a:prstGeom prst="rect">
            <a:avLst/>
          </a:prstGeom>
        </p:spPr>
        <p:txBody>
          <a:bodyPr/>
          <a:lstStyle>
            <a:lvl1pPr>
              <a:buClr>
                <a:schemeClr val="accent2"/>
              </a:buClr>
              <a:defRPr/>
            </a:lvl1pPr>
            <a:lvl2pPr>
              <a:defRPr/>
            </a:lvl2pPr>
            <a:lvl3pPr>
              <a:defRPr/>
            </a:lvl3pPr>
            <a:lvl4pPr>
              <a:defRPr/>
            </a:lvl4pPr>
            <a:lvl5pPr>
              <a:defRPr/>
            </a:lvl5pPr>
            <a:lvl6pPr>
              <a:defRPr/>
            </a:lvl6pPr>
          </a:lstStyle>
          <a:p>
            <a:pPr lvl="0"/>
            <a:r>
              <a:rPr lang="en-US" noProof="0" dirty="0"/>
              <a:t>Click to edit Master text styles</a:t>
            </a:r>
          </a:p>
          <a:p>
            <a:pPr lvl="1"/>
            <a:r>
              <a:rPr lang="en-US" noProof="0" dirty="0"/>
              <a:t>Second level</a:t>
            </a:r>
          </a:p>
          <a:p>
            <a:pPr lvl="2"/>
            <a:r>
              <a:rPr lang="en-US" noProof="0" dirty="0"/>
              <a:t>Third level</a:t>
            </a:r>
          </a:p>
        </p:txBody>
      </p:sp>
    </p:spTree>
    <p:extLst>
      <p:ext uri="{BB962C8B-B14F-4D97-AF65-F5344CB8AC3E}">
        <p14:creationId xmlns:p14="http://schemas.microsoft.com/office/powerpoint/2010/main" val="25781151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UAntwerpen_imageand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61B9851-093E-A241-B582-F0998CFFFEA9}"/>
              </a:ext>
            </a:extLst>
          </p:cNvPr>
          <p:cNvSpPr>
            <a:spLocks noGrp="1"/>
          </p:cNvSpPr>
          <p:nvPr>
            <p:ph type="sldNum" sz="quarter" idx="10"/>
          </p:nvPr>
        </p:nvSpPr>
        <p:spPr/>
        <p:txBody>
          <a:bodyPr/>
          <a:lstStyle>
            <a:lvl1pPr>
              <a:defRPr b="0" i="0">
                <a:latin typeface="Calibri Light" panose="020F0302020204030204" pitchFamily="34" charset="0"/>
                <a:cs typeface="Calibri Light" panose="020F0302020204030204" pitchFamily="34" charset="0"/>
              </a:defRPr>
            </a:lvl1pPr>
          </a:lstStyle>
          <a:p>
            <a:fld id="{E038E271-308C-2E46-A3EC-56326F9084CC}" type="slidenum">
              <a:rPr lang="nl-BE" smtClean="0"/>
              <a:pPr/>
              <a:t>‹nr.›</a:t>
            </a:fld>
            <a:endParaRPr lang="nl-BE" dirty="0">
              <a:latin typeface="Calibri Light" panose="020F0302020204030204" pitchFamily="34" charset="0"/>
            </a:endParaRPr>
          </a:p>
        </p:txBody>
      </p:sp>
      <p:sp>
        <p:nvSpPr>
          <p:cNvPr id="7" name="Titel 4">
            <a:extLst>
              <a:ext uri="{FF2B5EF4-FFF2-40B4-BE49-F238E27FC236}">
                <a16:creationId xmlns:a16="http://schemas.microsoft.com/office/drawing/2014/main" id="{041CBA9C-BD5E-424C-93BC-60164869E1DC}"/>
              </a:ext>
            </a:extLst>
          </p:cNvPr>
          <p:cNvSpPr>
            <a:spLocks noGrp="1"/>
          </p:cNvSpPr>
          <p:nvPr>
            <p:ph type="title"/>
          </p:nvPr>
        </p:nvSpPr>
        <p:spPr>
          <a:xfrm>
            <a:off x="6564313" y="620713"/>
            <a:ext cx="5003800" cy="1385085"/>
          </a:xfrm>
        </p:spPr>
        <p:txBody>
          <a:bodyPr/>
          <a:lstStyle>
            <a:lvl1pPr>
              <a:defRPr b="1" i="0">
                <a:solidFill>
                  <a:schemeClr val="accent2"/>
                </a:solidFill>
                <a:latin typeface="Calibri" panose="020F0502020204030204" pitchFamily="34" charset="0"/>
                <a:cs typeface="Calibri" panose="020F0502020204030204" pitchFamily="34" charset="0"/>
              </a:defRPr>
            </a:lvl1pPr>
          </a:lstStyle>
          <a:p>
            <a:r>
              <a:rPr lang="en-US" noProof="0" dirty="0"/>
              <a:t>Click to edit Master title style</a:t>
            </a:r>
          </a:p>
        </p:txBody>
      </p:sp>
      <p:sp>
        <p:nvSpPr>
          <p:cNvPr id="9" name="Picture Placeholder 32">
            <a:extLst>
              <a:ext uri="{FF2B5EF4-FFF2-40B4-BE49-F238E27FC236}">
                <a16:creationId xmlns:a16="http://schemas.microsoft.com/office/drawing/2014/main" id="{971C9B50-FEE3-1047-A14B-9C8C2F5D6064}"/>
              </a:ext>
            </a:extLst>
          </p:cNvPr>
          <p:cNvSpPr>
            <a:spLocks noGrp="1"/>
          </p:cNvSpPr>
          <p:nvPr>
            <p:ph type="pic" idx="1" hasCustomPrompt="1"/>
          </p:nvPr>
        </p:nvSpPr>
        <p:spPr>
          <a:xfrm>
            <a:off x="623889" y="620713"/>
            <a:ext cx="5145732" cy="5616575"/>
          </a:xfrm>
          <a:custGeom>
            <a:avLst/>
            <a:gdLst>
              <a:gd name="connsiteX0" fmla="*/ 0 w 5145732"/>
              <a:gd name="connsiteY0" fmla="*/ 0 h 5616575"/>
              <a:gd name="connsiteX1" fmla="*/ 5145732 w 5145732"/>
              <a:gd name="connsiteY1" fmla="*/ 0 h 5616575"/>
              <a:gd name="connsiteX2" fmla="*/ 5145732 w 5145732"/>
              <a:gd name="connsiteY2" fmla="*/ 5616575 h 5616575"/>
              <a:gd name="connsiteX3" fmla="*/ 253304 w 5145732"/>
              <a:gd name="connsiteY3" fmla="*/ 5616575 h 5616575"/>
              <a:gd name="connsiteX4" fmla="*/ 202263 w 5145732"/>
              <a:gd name="connsiteY4" fmla="*/ 5611430 h 5616575"/>
              <a:gd name="connsiteX5" fmla="*/ 0 w 5145732"/>
              <a:gd name="connsiteY5" fmla="*/ 5363262 h 561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45732" h="5616575">
                <a:moveTo>
                  <a:pt x="0" y="0"/>
                </a:moveTo>
                <a:lnTo>
                  <a:pt x="5145732" y="0"/>
                </a:lnTo>
                <a:lnTo>
                  <a:pt x="5145732" y="5616575"/>
                </a:lnTo>
                <a:lnTo>
                  <a:pt x="253304" y="5616575"/>
                </a:lnTo>
                <a:lnTo>
                  <a:pt x="202263" y="5611430"/>
                </a:lnTo>
                <a:cubicBezTo>
                  <a:pt x="86832" y="5587809"/>
                  <a:pt x="0" y="5485676"/>
                  <a:pt x="0" y="5363262"/>
                </a:cubicBezTo>
                <a:close/>
              </a:path>
            </a:pathLst>
          </a:custGeom>
          <a:solidFill>
            <a:schemeClr val="tx2"/>
          </a:solidFill>
        </p:spPr>
        <p:txBody>
          <a:bodyPr wrap="square">
            <a:no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sz="3200" b="0" i="0">
                <a:solidFill>
                  <a:schemeClr val="bg1"/>
                </a:solidFill>
                <a:latin typeface="Calibri Light" panose="020F0302020204030204" pitchFamily="34" charset="0"/>
                <a:cs typeface="Calibri Light" panose="020F03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en-US" noProof="0"/>
              <a:t>Click the icon to add an image</a:t>
            </a:r>
          </a:p>
        </p:txBody>
      </p:sp>
      <p:sp>
        <p:nvSpPr>
          <p:cNvPr id="6" name="Content Placeholder 5">
            <a:extLst>
              <a:ext uri="{FF2B5EF4-FFF2-40B4-BE49-F238E27FC236}">
                <a16:creationId xmlns:a16="http://schemas.microsoft.com/office/drawing/2014/main" id="{1800C433-47C4-4D3D-A245-AA41DF75B6E3}"/>
              </a:ext>
            </a:extLst>
          </p:cNvPr>
          <p:cNvSpPr>
            <a:spLocks noGrp="1"/>
          </p:cNvSpPr>
          <p:nvPr>
            <p:ph sz="quarter" idx="12" hasCustomPrompt="1"/>
          </p:nvPr>
        </p:nvSpPr>
        <p:spPr>
          <a:xfrm>
            <a:off x="6564313" y="2271713"/>
            <a:ext cx="5004000" cy="3965575"/>
          </a:xfrm>
        </p:spPr>
        <p:txBody>
          <a:bodyPr/>
          <a:lstStyle>
            <a:lvl1pPr>
              <a:buClr>
                <a:schemeClr val="accent2"/>
              </a:buClr>
              <a:defRPr b="0"/>
            </a:lvl1pPr>
          </a:lstStyle>
          <a:p>
            <a:pPr lvl="0"/>
            <a:r>
              <a:rPr lang="en-US" noProof="0" dirty="0"/>
              <a:t>Object</a:t>
            </a:r>
          </a:p>
        </p:txBody>
      </p:sp>
    </p:spTree>
    <p:extLst>
      <p:ext uri="{BB962C8B-B14F-4D97-AF65-F5344CB8AC3E}">
        <p14:creationId xmlns:p14="http://schemas.microsoft.com/office/powerpoint/2010/main" val="2283978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UAntwerpen_imagequote">
    <p:spTree>
      <p:nvGrpSpPr>
        <p:cNvPr id="1" name=""/>
        <p:cNvGrpSpPr/>
        <p:nvPr/>
      </p:nvGrpSpPr>
      <p:grpSpPr>
        <a:xfrm>
          <a:off x="0" y="0"/>
          <a:ext cx="0" cy="0"/>
          <a:chOff x="0" y="0"/>
          <a:chExt cx="0" cy="0"/>
        </a:xfrm>
      </p:grpSpPr>
      <p:sp>
        <p:nvSpPr>
          <p:cNvPr id="5" name="Tijdelijke aanduiding voor tekst 5">
            <a:extLst>
              <a:ext uri="{FF2B5EF4-FFF2-40B4-BE49-F238E27FC236}">
                <a16:creationId xmlns:a16="http://schemas.microsoft.com/office/drawing/2014/main" id="{B12DC5D2-C15B-384E-ACE3-F0E40CA5B411}"/>
              </a:ext>
            </a:extLst>
          </p:cNvPr>
          <p:cNvSpPr>
            <a:spLocks noGrp="1"/>
          </p:cNvSpPr>
          <p:nvPr>
            <p:ph type="body" sz="quarter" idx="12" hasCustomPrompt="1"/>
          </p:nvPr>
        </p:nvSpPr>
        <p:spPr>
          <a:xfrm>
            <a:off x="6419850" y="3790950"/>
            <a:ext cx="4679950" cy="728662"/>
          </a:xfrm>
          <a:prstGeom prst="rect">
            <a:avLst/>
          </a:prstGeom>
        </p:spPr>
        <p:txBody>
          <a:bodyPr lIns="0" tIns="0" rIns="0" bIns="0">
            <a:noAutofit/>
          </a:bodyPr>
          <a:lstStyle>
            <a:lvl1pPr marL="0" indent="0">
              <a:buNone/>
              <a:defRPr sz="2400" b="1" i="0">
                <a:latin typeface="Calibri" panose="020F0502020204030204" pitchFamily="34" charset="0"/>
                <a:cs typeface="Calibri" panose="020F0502020204030204" pitchFamily="34" charset="0"/>
              </a:defRPr>
            </a:lvl1pPr>
          </a:lstStyle>
          <a:p>
            <a:r>
              <a:rPr lang="en-US" noProof="0"/>
              <a:t>First Name Name</a:t>
            </a:r>
          </a:p>
        </p:txBody>
      </p:sp>
      <p:sp>
        <p:nvSpPr>
          <p:cNvPr id="6" name="Tijdelijke aanduiding voor dianummer 3">
            <a:extLst>
              <a:ext uri="{FF2B5EF4-FFF2-40B4-BE49-F238E27FC236}">
                <a16:creationId xmlns:a16="http://schemas.microsoft.com/office/drawing/2014/main" id="{00FD63E4-7A1F-3F45-BEA4-5214676296E8}"/>
              </a:ext>
            </a:extLst>
          </p:cNvPr>
          <p:cNvSpPr txBox="1">
            <a:spLocks/>
          </p:cNvSpPr>
          <p:nvPr userDrawn="1"/>
        </p:nvSpPr>
        <p:spPr>
          <a:xfrm>
            <a:off x="8923493" y="6339173"/>
            <a:ext cx="2743200" cy="365125"/>
          </a:xfrm>
          <a:prstGeom prst="rect">
            <a:avLst/>
          </a:prstGeom>
        </p:spPr>
        <p:txBody>
          <a:bodyPr vert="horz" lIns="91440" tIns="45720" rIns="91440" bIns="45720" rtlCol="0" anchor="ctr"/>
          <a:lstStyle>
            <a:defPPr>
              <a:defRPr lang="nl-BE"/>
            </a:defPPr>
            <a:lvl1pPr algn="r" rtl="0" eaLnBrk="0" fontAlgn="base" hangingPunct="0">
              <a:spcBef>
                <a:spcPct val="0"/>
              </a:spcBef>
              <a:spcAft>
                <a:spcPct val="0"/>
              </a:spcAft>
              <a:defRPr sz="1000" b="0" i="0" kern="1200">
                <a:solidFill>
                  <a:schemeClr val="tx2"/>
                </a:solidFill>
                <a:latin typeface="ITC Officina Sans Std Book" panose="020B0506040203020204" pitchFamily="34" charset="77"/>
                <a:ea typeface="+mn-ea"/>
                <a:cs typeface="+mn-cs"/>
              </a:defRPr>
            </a:lvl1pPr>
            <a:lvl2pPr marL="609585" algn="l"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2pPr>
            <a:lvl3pPr marL="1219170" algn="l"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3pPr>
            <a:lvl4pPr marL="1828754" algn="l"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4pPr>
            <a:lvl5pPr marL="2438339" algn="l"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5pPr>
            <a:lvl6pPr marL="3047924" algn="l" defTabSz="1219170" rtl="0" eaLnBrk="1" latinLnBrk="0" hangingPunct="1">
              <a:defRPr kern="1200">
                <a:solidFill>
                  <a:schemeClr val="tx1"/>
                </a:solidFill>
                <a:latin typeface="Trebuchet MS" panose="020B0603020202020204" pitchFamily="34" charset="0"/>
                <a:ea typeface="+mn-ea"/>
                <a:cs typeface="+mn-cs"/>
              </a:defRPr>
            </a:lvl6pPr>
            <a:lvl7pPr marL="3657509" algn="l" defTabSz="1219170" rtl="0" eaLnBrk="1" latinLnBrk="0" hangingPunct="1">
              <a:defRPr kern="1200">
                <a:solidFill>
                  <a:schemeClr val="tx1"/>
                </a:solidFill>
                <a:latin typeface="Trebuchet MS" panose="020B0603020202020204" pitchFamily="34" charset="0"/>
                <a:ea typeface="+mn-ea"/>
                <a:cs typeface="+mn-cs"/>
              </a:defRPr>
            </a:lvl7pPr>
            <a:lvl8pPr marL="4267093" algn="l" defTabSz="1219170" rtl="0" eaLnBrk="1" latinLnBrk="0" hangingPunct="1">
              <a:defRPr kern="1200">
                <a:solidFill>
                  <a:schemeClr val="tx1"/>
                </a:solidFill>
                <a:latin typeface="Trebuchet MS" panose="020B0603020202020204" pitchFamily="34" charset="0"/>
                <a:ea typeface="+mn-ea"/>
                <a:cs typeface="+mn-cs"/>
              </a:defRPr>
            </a:lvl8pPr>
            <a:lvl9pPr marL="4876678" algn="l" defTabSz="1219170" rtl="0" eaLnBrk="1" latinLnBrk="0" hangingPunct="1">
              <a:defRPr kern="1200">
                <a:solidFill>
                  <a:schemeClr val="tx1"/>
                </a:solidFill>
                <a:latin typeface="Trebuchet MS" panose="020B0603020202020204" pitchFamily="34" charset="0"/>
                <a:ea typeface="+mn-ea"/>
                <a:cs typeface="+mn-cs"/>
              </a:defRPr>
            </a:lvl9pPr>
          </a:lstStyle>
          <a:p>
            <a:fld id="{E038E271-308C-2E46-A3EC-56326F9084CC}" type="slidenum">
              <a:rPr lang="nl-BE" b="0" i="0" smtClean="0">
                <a:latin typeface="Calibri Light" panose="020F0302020204030204" pitchFamily="34" charset="0"/>
                <a:cs typeface="Calibri Light" panose="020F0302020204030204" pitchFamily="34" charset="0"/>
              </a:rPr>
              <a:pPr/>
              <a:t>‹nr.›</a:t>
            </a:fld>
            <a:endParaRPr lang="nl-BE" b="0" i="0" dirty="0">
              <a:latin typeface="Calibri Light" panose="020F0302020204030204" pitchFamily="34" charset="0"/>
              <a:cs typeface="Calibri Light" panose="020F0302020204030204" pitchFamily="34" charset="0"/>
            </a:endParaRPr>
          </a:p>
        </p:txBody>
      </p:sp>
      <p:sp>
        <p:nvSpPr>
          <p:cNvPr id="7" name="Text Placeholder 6">
            <a:extLst>
              <a:ext uri="{FF2B5EF4-FFF2-40B4-BE49-F238E27FC236}">
                <a16:creationId xmlns:a16="http://schemas.microsoft.com/office/drawing/2014/main" id="{028C578B-3D4D-A146-A851-282B51A240E9}"/>
              </a:ext>
            </a:extLst>
          </p:cNvPr>
          <p:cNvSpPr>
            <a:spLocks noGrp="1"/>
          </p:cNvSpPr>
          <p:nvPr>
            <p:ph type="body" sz="quarter" idx="14" hasCustomPrompt="1"/>
          </p:nvPr>
        </p:nvSpPr>
        <p:spPr>
          <a:xfrm>
            <a:off x="6419850" y="1550988"/>
            <a:ext cx="5148263" cy="2009775"/>
          </a:xfrm>
          <a:prstGeom prst="rect">
            <a:avLst/>
          </a:prstGeom>
        </p:spPr>
        <p:txBody>
          <a:bodyPr/>
          <a:lstStyle>
            <a:lvl1pPr>
              <a:buFontTx/>
              <a:buNone/>
              <a:defRPr sz="4000" b="1" i="0">
                <a:latin typeface="Calibri" panose="020F0502020204030204" pitchFamily="34" charset="0"/>
                <a:cs typeface="Calibri" panose="020F0502020204030204" pitchFamily="34" charset="0"/>
              </a:defRPr>
            </a:lvl1pPr>
            <a:lvl2pPr>
              <a:buFontTx/>
              <a:buNone/>
              <a:defRPr b="1" i="0">
                <a:latin typeface="ITC Officina Sans Std Book" panose="020B0506040203020204" pitchFamily="34" charset="77"/>
              </a:defRPr>
            </a:lvl2pPr>
            <a:lvl3pPr>
              <a:buFontTx/>
              <a:buNone/>
              <a:defRPr b="1" i="0">
                <a:latin typeface="ITC Officina Sans Std Book" panose="020B0506040203020204" pitchFamily="34" charset="77"/>
              </a:defRPr>
            </a:lvl3pPr>
            <a:lvl4pPr>
              <a:buFontTx/>
              <a:buNone/>
              <a:defRPr b="1" i="0">
                <a:latin typeface="ITC Officina Sans Std Book" panose="020B0506040203020204" pitchFamily="34" charset="77"/>
              </a:defRPr>
            </a:lvl4pPr>
            <a:lvl5pPr>
              <a:buFontTx/>
              <a:buNone/>
              <a:defRPr b="1" i="0">
                <a:latin typeface="ITC Officina Sans Std Book" panose="020B0506040203020204" pitchFamily="34" charset="77"/>
              </a:defRPr>
            </a:lvl5pPr>
          </a:lstStyle>
          <a:p>
            <a:pPr lvl="0"/>
            <a:r>
              <a:rPr lang="en-US" noProof="0"/>
              <a:t>Quote</a:t>
            </a:r>
          </a:p>
        </p:txBody>
      </p:sp>
      <p:sp>
        <p:nvSpPr>
          <p:cNvPr id="8" name="Picture Placeholder 32">
            <a:extLst>
              <a:ext uri="{FF2B5EF4-FFF2-40B4-BE49-F238E27FC236}">
                <a16:creationId xmlns:a16="http://schemas.microsoft.com/office/drawing/2014/main" id="{EC1F9A97-4534-9843-B646-D059D7C6C134}"/>
              </a:ext>
            </a:extLst>
          </p:cNvPr>
          <p:cNvSpPr>
            <a:spLocks noGrp="1"/>
          </p:cNvSpPr>
          <p:nvPr>
            <p:ph type="pic" idx="1" hasCustomPrompt="1"/>
          </p:nvPr>
        </p:nvSpPr>
        <p:spPr>
          <a:xfrm>
            <a:off x="623889" y="620713"/>
            <a:ext cx="5145732" cy="5616575"/>
          </a:xfrm>
          <a:custGeom>
            <a:avLst/>
            <a:gdLst>
              <a:gd name="connsiteX0" fmla="*/ 0 w 5145732"/>
              <a:gd name="connsiteY0" fmla="*/ 0 h 5616575"/>
              <a:gd name="connsiteX1" fmla="*/ 5145732 w 5145732"/>
              <a:gd name="connsiteY1" fmla="*/ 0 h 5616575"/>
              <a:gd name="connsiteX2" fmla="*/ 5145732 w 5145732"/>
              <a:gd name="connsiteY2" fmla="*/ 5616575 h 5616575"/>
              <a:gd name="connsiteX3" fmla="*/ 253304 w 5145732"/>
              <a:gd name="connsiteY3" fmla="*/ 5616575 h 5616575"/>
              <a:gd name="connsiteX4" fmla="*/ 202263 w 5145732"/>
              <a:gd name="connsiteY4" fmla="*/ 5611430 h 5616575"/>
              <a:gd name="connsiteX5" fmla="*/ 0 w 5145732"/>
              <a:gd name="connsiteY5" fmla="*/ 5363262 h 561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45732" h="5616575">
                <a:moveTo>
                  <a:pt x="0" y="0"/>
                </a:moveTo>
                <a:lnTo>
                  <a:pt x="5145732" y="0"/>
                </a:lnTo>
                <a:lnTo>
                  <a:pt x="5145732" y="5616575"/>
                </a:lnTo>
                <a:lnTo>
                  <a:pt x="253304" y="5616575"/>
                </a:lnTo>
                <a:lnTo>
                  <a:pt x="202263" y="5611430"/>
                </a:lnTo>
                <a:cubicBezTo>
                  <a:pt x="86832" y="5587809"/>
                  <a:pt x="0" y="5485676"/>
                  <a:pt x="0" y="5363262"/>
                </a:cubicBezTo>
                <a:close/>
              </a:path>
            </a:pathLst>
          </a:custGeom>
          <a:solidFill>
            <a:schemeClr val="tx2"/>
          </a:solidFill>
        </p:spPr>
        <p:txBody>
          <a:bodyPr wrap="square">
            <a:no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sz="3200" b="0" i="0">
                <a:solidFill>
                  <a:schemeClr val="bg1"/>
                </a:solidFill>
                <a:latin typeface="Calibri Light" panose="020F0302020204030204" pitchFamily="34" charset="0"/>
                <a:cs typeface="Calibri Light" panose="020F03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en-US" noProof="0"/>
              <a:t>Click the icon to add an image</a:t>
            </a:r>
          </a:p>
        </p:txBody>
      </p:sp>
      <p:sp>
        <p:nvSpPr>
          <p:cNvPr id="9" name="TextBox 8">
            <a:extLst>
              <a:ext uri="{FF2B5EF4-FFF2-40B4-BE49-F238E27FC236}">
                <a16:creationId xmlns:a16="http://schemas.microsoft.com/office/drawing/2014/main" id="{6A5BB1C7-FC5A-B946-BB68-C1CE13FA7270}"/>
              </a:ext>
            </a:extLst>
          </p:cNvPr>
          <p:cNvSpPr txBox="1"/>
          <p:nvPr userDrawn="1"/>
        </p:nvSpPr>
        <p:spPr>
          <a:xfrm>
            <a:off x="7758545" y="1939636"/>
            <a:ext cx="0" cy="0"/>
          </a:xfrm>
          <a:prstGeom prst="rect">
            <a:avLst/>
          </a:prstGeom>
        </p:spPr>
        <p:txBody>
          <a:bodyPr vert="horz" wrap="none" lIns="91440" tIns="45720" rIns="91440" bIns="45720" rtlCol="0">
            <a:normAutofit fontScale="25000" lnSpcReduction="20000"/>
          </a:bodyPr>
          <a:lstStyle/>
          <a:p>
            <a:pPr algn="l"/>
            <a:endParaRPr lang="en-US" sz="1600" b="0" i="0" noProof="0">
              <a:latin typeface="ITC Officina Sans Std Book" panose="020B0506040203020204" pitchFamily="34" charset="77"/>
            </a:endParaRPr>
          </a:p>
        </p:txBody>
      </p:sp>
      <p:pic>
        <p:nvPicPr>
          <p:cNvPr id="10" name="Afbeelding 9">
            <a:extLst>
              <a:ext uri="{FF2B5EF4-FFF2-40B4-BE49-F238E27FC236}">
                <a16:creationId xmlns:a16="http://schemas.microsoft.com/office/drawing/2014/main" id="{BACBEF78-DE43-4B9F-A6AF-5C485DE25873}"/>
              </a:ext>
            </a:extLst>
          </p:cNvPr>
          <p:cNvPicPr>
            <a:picLocks noChangeAspect="1"/>
          </p:cNvPicPr>
          <p:nvPr userDrawn="1"/>
        </p:nvPicPr>
        <p:blipFill>
          <a:blip r:embed="rId2"/>
          <a:stretch>
            <a:fillRect/>
          </a:stretch>
        </p:blipFill>
        <p:spPr>
          <a:xfrm>
            <a:off x="6419850" y="620713"/>
            <a:ext cx="457200" cy="431800"/>
          </a:xfrm>
          <a:prstGeom prst="rect">
            <a:avLst/>
          </a:prstGeom>
        </p:spPr>
      </p:pic>
    </p:spTree>
    <p:extLst>
      <p:ext uri="{BB962C8B-B14F-4D97-AF65-F5344CB8AC3E}">
        <p14:creationId xmlns:p14="http://schemas.microsoft.com/office/powerpoint/2010/main" val="7233311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UAntwerpen_wideimageand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61B9851-093E-A241-B582-F0998CFFFEA9}"/>
              </a:ext>
            </a:extLst>
          </p:cNvPr>
          <p:cNvSpPr>
            <a:spLocks noGrp="1"/>
          </p:cNvSpPr>
          <p:nvPr>
            <p:ph type="sldNum" sz="quarter" idx="10"/>
          </p:nvPr>
        </p:nvSpPr>
        <p:spPr/>
        <p:txBody>
          <a:bodyPr/>
          <a:lstStyle>
            <a:lvl1pPr>
              <a:defRPr b="0" i="0">
                <a:latin typeface="Calibri Light" panose="020F0302020204030204" pitchFamily="34" charset="0"/>
                <a:cs typeface="Calibri Light" panose="020F0302020204030204" pitchFamily="34" charset="0"/>
              </a:defRPr>
            </a:lvl1pPr>
          </a:lstStyle>
          <a:p>
            <a:fld id="{E038E271-308C-2E46-A3EC-56326F9084CC}" type="slidenum">
              <a:rPr lang="nl-BE" smtClean="0"/>
              <a:pPr/>
              <a:t>‹nr.›</a:t>
            </a:fld>
            <a:endParaRPr lang="nl-BE" dirty="0">
              <a:latin typeface="Calibri Light" panose="020F0302020204030204" pitchFamily="34" charset="0"/>
            </a:endParaRPr>
          </a:p>
        </p:txBody>
      </p:sp>
      <p:sp>
        <p:nvSpPr>
          <p:cNvPr id="7" name="Titel 4">
            <a:extLst>
              <a:ext uri="{FF2B5EF4-FFF2-40B4-BE49-F238E27FC236}">
                <a16:creationId xmlns:a16="http://schemas.microsoft.com/office/drawing/2014/main" id="{041CBA9C-BD5E-424C-93BC-60164869E1DC}"/>
              </a:ext>
            </a:extLst>
          </p:cNvPr>
          <p:cNvSpPr>
            <a:spLocks noGrp="1"/>
          </p:cNvSpPr>
          <p:nvPr>
            <p:ph type="title" hasCustomPrompt="1"/>
          </p:nvPr>
        </p:nvSpPr>
        <p:spPr>
          <a:xfrm>
            <a:off x="9081369" y="620713"/>
            <a:ext cx="2486743" cy="1385085"/>
          </a:xfrm>
        </p:spPr>
        <p:txBody>
          <a:bodyPr/>
          <a:lstStyle>
            <a:lvl1pPr>
              <a:defRPr b="1" i="0">
                <a:latin typeface="+mn-lt"/>
                <a:cs typeface="Calibri" panose="020F0502020204030204" pitchFamily="34" charset="0"/>
              </a:defRPr>
            </a:lvl1pPr>
          </a:lstStyle>
          <a:p>
            <a:r>
              <a:rPr lang="nl-BE" noProof="0" dirty="0"/>
              <a:t>Klik om stijl te bewerken</a:t>
            </a:r>
          </a:p>
        </p:txBody>
      </p:sp>
      <p:sp>
        <p:nvSpPr>
          <p:cNvPr id="9" name="Picture Placeholder 32">
            <a:extLst>
              <a:ext uri="{FF2B5EF4-FFF2-40B4-BE49-F238E27FC236}">
                <a16:creationId xmlns:a16="http://schemas.microsoft.com/office/drawing/2014/main" id="{971C9B50-FEE3-1047-A14B-9C8C2F5D6064}"/>
              </a:ext>
            </a:extLst>
          </p:cNvPr>
          <p:cNvSpPr>
            <a:spLocks noGrp="1"/>
          </p:cNvSpPr>
          <p:nvPr>
            <p:ph type="pic" idx="1" hasCustomPrompt="1"/>
          </p:nvPr>
        </p:nvSpPr>
        <p:spPr>
          <a:xfrm>
            <a:off x="623889" y="620714"/>
            <a:ext cx="7888932" cy="5620106"/>
          </a:xfrm>
          <a:custGeom>
            <a:avLst/>
            <a:gdLst>
              <a:gd name="connsiteX0" fmla="*/ 0 w 5145732"/>
              <a:gd name="connsiteY0" fmla="*/ 0 h 5616575"/>
              <a:gd name="connsiteX1" fmla="*/ 5145732 w 5145732"/>
              <a:gd name="connsiteY1" fmla="*/ 0 h 5616575"/>
              <a:gd name="connsiteX2" fmla="*/ 5145732 w 5145732"/>
              <a:gd name="connsiteY2" fmla="*/ 5616575 h 5616575"/>
              <a:gd name="connsiteX3" fmla="*/ 253304 w 5145732"/>
              <a:gd name="connsiteY3" fmla="*/ 5616575 h 5616575"/>
              <a:gd name="connsiteX4" fmla="*/ 202263 w 5145732"/>
              <a:gd name="connsiteY4" fmla="*/ 5611430 h 5616575"/>
              <a:gd name="connsiteX5" fmla="*/ 0 w 5145732"/>
              <a:gd name="connsiteY5" fmla="*/ 5363262 h 5616575"/>
              <a:gd name="connsiteX0" fmla="*/ 0 w 7140465"/>
              <a:gd name="connsiteY0" fmla="*/ 0 h 5616575"/>
              <a:gd name="connsiteX1" fmla="*/ 7140465 w 7140465"/>
              <a:gd name="connsiteY1" fmla="*/ 3530 h 5616575"/>
              <a:gd name="connsiteX2" fmla="*/ 5145732 w 7140465"/>
              <a:gd name="connsiteY2" fmla="*/ 5616575 h 5616575"/>
              <a:gd name="connsiteX3" fmla="*/ 253304 w 7140465"/>
              <a:gd name="connsiteY3" fmla="*/ 5616575 h 5616575"/>
              <a:gd name="connsiteX4" fmla="*/ 202263 w 7140465"/>
              <a:gd name="connsiteY4" fmla="*/ 5611430 h 5616575"/>
              <a:gd name="connsiteX5" fmla="*/ 0 w 7140465"/>
              <a:gd name="connsiteY5" fmla="*/ 5363262 h 5616575"/>
              <a:gd name="connsiteX6" fmla="*/ 0 w 7140465"/>
              <a:gd name="connsiteY6" fmla="*/ 0 h 5616575"/>
              <a:gd name="connsiteX0" fmla="*/ 0 w 7895993"/>
              <a:gd name="connsiteY0" fmla="*/ 1 h 5616576"/>
              <a:gd name="connsiteX1" fmla="*/ 7895993 w 7895993"/>
              <a:gd name="connsiteY1" fmla="*/ 0 h 5616576"/>
              <a:gd name="connsiteX2" fmla="*/ 5145732 w 7895993"/>
              <a:gd name="connsiteY2" fmla="*/ 5616576 h 5616576"/>
              <a:gd name="connsiteX3" fmla="*/ 253304 w 7895993"/>
              <a:gd name="connsiteY3" fmla="*/ 5616576 h 5616576"/>
              <a:gd name="connsiteX4" fmla="*/ 202263 w 7895993"/>
              <a:gd name="connsiteY4" fmla="*/ 5611431 h 5616576"/>
              <a:gd name="connsiteX5" fmla="*/ 0 w 7895993"/>
              <a:gd name="connsiteY5" fmla="*/ 5363263 h 5616576"/>
              <a:gd name="connsiteX6" fmla="*/ 0 w 7895993"/>
              <a:gd name="connsiteY6" fmla="*/ 1 h 5616576"/>
              <a:gd name="connsiteX0" fmla="*/ 0 w 7888932"/>
              <a:gd name="connsiteY0" fmla="*/ 0 h 5616575"/>
              <a:gd name="connsiteX1" fmla="*/ 7888932 w 7888932"/>
              <a:gd name="connsiteY1" fmla="*/ 3530 h 5616575"/>
              <a:gd name="connsiteX2" fmla="*/ 5145732 w 7888932"/>
              <a:gd name="connsiteY2" fmla="*/ 5616575 h 5616575"/>
              <a:gd name="connsiteX3" fmla="*/ 253304 w 7888932"/>
              <a:gd name="connsiteY3" fmla="*/ 5616575 h 5616575"/>
              <a:gd name="connsiteX4" fmla="*/ 202263 w 7888932"/>
              <a:gd name="connsiteY4" fmla="*/ 5611430 h 5616575"/>
              <a:gd name="connsiteX5" fmla="*/ 0 w 7888932"/>
              <a:gd name="connsiteY5" fmla="*/ 5363262 h 5616575"/>
              <a:gd name="connsiteX6" fmla="*/ 0 w 7888932"/>
              <a:gd name="connsiteY6" fmla="*/ 0 h 5616575"/>
              <a:gd name="connsiteX0" fmla="*/ 0 w 7888932"/>
              <a:gd name="connsiteY0" fmla="*/ 0 h 5620106"/>
              <a:gd name="connsiteX1" fmla="*/ 7888932 w 7888932"/>
              <a:gd name="connsiteY1" fmla="*/ 3530 h 5620106"/>
              <a:gd name="connsiteX2" fmla="*/ 7885402 w 7888932"/>
              <a:gd name="connsiteY2" fmla="*/ 5620106 h 5620106"/>
              <a:gd name="connsiteX3" fmla="*/ 253304 w 7888932"/>
              <a:gd name="connsiteY3" fmla="*/ 5616575 h 5620106"/>
              <a:gd name="connsiteX4" fmla="*/ 202263 w 7888932"/>
              <a:gd name="connsiteY4" fmla="*/ 5611430 h 5620106"/>
              <a:gd name="connsiteX5" fmla="*/ 0 w 7888932"/>
              <a:gd name="connsiteY5" fmla="*/ 5363262 h 5620106"/>
              <a:gd name="connsiteX6" fmla="*/ 0 w 7888932"/>
              <a:gd name="connsiteY6" fmla="*/ 0 h 562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88932" h="5620106">
                <a:moveTo>
                  <a:pt x="0" y="0"/>
                </a:moveTo>
                <a:lnTo>
                  <a:pt x="7888932" y="3530"/>
                </a:lnTo>
                <a:cubicBezTo>
                  <a:pt x="7887755" y="1875722"/>
                  <a:pt x="7886579" y="3747914"/>
                  <a:pt x="7885402" y="5620106"/>
                </a:cubicBezTo>
                <a:lnTo>
                  <a:pt x="253304" y="5616575"/>
                </a:lnTo>
                <a:lnTo>
                  <a:pt x="202263" y="5611430"/>
                </a:lnTo>
                <a:cubicBezTo>
                  <a:pt x="86832" y="5587809"/>
                  <a:pt x="0" y="5485676"/>
                  <a:pt x="0" y="5363262"/>
                </a:cubicBezTo>
                <a:lnTo>
                  <a:pt x="0" y="0"/>
                </a:lnTo>
                <a:close/>
              </a:path>
            </a:pathLst>
          </a:custGeom>
          <a:solidFill>
            <a:schemeClr val="tx2"/>
          </a:solidFill>
        </p:spPr>
        <p:txBody>
          <a:bodyPr wrap="square">
            <a:no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sz="3200" b="0" i="0">
                <a:solidFill>
                  <a:schemeClr val="bg1"/>
                </a:solidFill>
                <a:latin typeface="Calibri Light" panose="020F0302020204030204" pitchFamily="34" charset="0"/>
                <a:cs typeface="Calibri Light" panose="020F03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nl-BE" noProof="0" dirty="0"/>
              <a:t>Klik op het pictogram om een afbeelding toe te voegen</a:t>
            </a:r>
          </a:p>
        </p:txBody>
      </p:sp>
      <p:sp>
        <p:nvSpPr>
          <p:cNvPr id="6" name="Content Placeholder 5">
            <a:extLst>
              <a:ext uri="{FF2B5EF4-FFF2-40B4-BE49-F238E27FC236}">
                <a16:creationId xmlns:a16="http://schemas.microsoft.com/office/drawing/2014/main" id="{1800C433-47C4-4D3D-A245-AA41DF75B6E3}"/>
              </a:ext>
            </a:extLst>
          </p:cNvPr>
          <p:cNvSpPr>
            <a:spLocks noGrp="1"/>
          </p:cNvSpPr>
          <p:nvPr>
            <p:ph sz="quarter" idx="12" hasCustomPrompt="1"/>
          </p:nvPr>
        </p:nvSpPr>
        <p:spPr>
          <a:xfrm>
            <a:off x="9081369" y="2271713"/>
            <a:ext cx="2486944" cy="3965575"/>
          </a:xfrm>
        </p:spPr>
        <p:txBody>
          <a:bodyPr/>
          <a:lstStyle>
            <a:lvl1pPr>
              <a:defRPr b="0"/>
            </a:lvl1pPr>
          </a:lstStyle>
          <a:p>
            <a:pPr lvl="0"/>
            <a:r>
              <a:rPr lang="nl-BE" noProof="0" dirty="0"/>
              <a:t>Inhoud</a:t>
            </a:r>
          </a:p>
        </p:txBody>
      </p:sp>
    </p:spTree>
    <p:extLst>
      <p:ext uri="{BB962C8B-B14F-4D97-AF65-F5344CB8AC3E}">
        <p14:creationId xmlns:p14="http://schemas.microsoft.com/office/powerpoint/2010/main" val="3148439821"/>
      </p:ext>
    </p:extLst>
  </p:cSld>
  <p:clrMapOvr>
    <a:masterClrMapping/>
  </p:clrMapOvr>
  <p:extLst>
    <p:ext uri="{DCECCB84-F9BA-43D5-87BE-67443E8EF086}">
      <p15:sldGuideLst xmlns:p15="http://schemas.microsoft.com/office/powerpoint/2012/main">
        <p15:guide id="1" pos="536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UAntwerpen_wideimageand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61B9851-093E-A241-B582-F0998CFFFEA9}"/>
              </a:ext>
            </a:extLst>
          </p:cNvPr>
          <p:cNvSpPr>
            <a:spLocks noGrp="1"/>
          </p:cNvSpPr>
          <p:nvPr>
            <p:ph type="sldNum" sz="quarter" idx="10"/>
          </p:nvPr>
        </p:nvSpPr>
        <p:spPr/>
        <p:txBody>
          <a:bodyPr/>
          <a:lstStyle>
            <a:lvl1pPr>
              <a:defRPr b="0" i="0">
                <a:latin typeface="Calibri Light" panose="020F0302020204030204" pitchFamily="34" charset="0"/>
                <a:cs typeface="Calibri Light" panose="020F0302020204030204" pitchFamily="34" charset="0"/>
              </a:defRPr>
            </a:lvl1pPr>
          </a:lstStyle>
          <a:p>
            <a:fld id="{E038E271-308C-2E46-A3EC-56326F9084CC}" type="slidenum">
              <a:rPr lang="nl-BE" smtClean="0"/>
              <a:pPr/>
              <a:t>‹nr.›</a:t>
            </a:fld>
            <a:endParaRPr lang="nl-BE" dirty="0">
              <a:latin typeface="Calibri Light" panose="020F0302020204030204" pitchFamily="34" charset="0"/>
            </a:endParaRPr>
          </a:p>
        </p:txBody>
      </p:sp>
      <p:sp>
        <p:nvSpPr>
          <p:cNvPr id="7" name="Titel 4">
            <a:extLst>
              <a:ext uri="{FF2B5EF4-FFF2-40B4-BE49-F238E27FC236}">
                <a16:creationId xmlns:a16="http://schemas.microsoft.com/office/drawing/2014/main" id="{041CBA9C-BD5E-424C-93BC-60164869E1DC}"/>
              </a:ext>
            </a:extLst>
          </p:cNvPr>
          <p:cNvSpPr>
            <a:spLocks noGrp="1"/>
          </p:cNvSpPr>
          <p:nvPr>
            <p:ph type="title" hasCustomPrompt="1"/>
          </p:nvPr>
        </p:nvSpPr>
        <p:spPr>
          <a:xfrm>
            <a:off x="623889" y="620713"/>
            <a:ext cx="10944224" cy="1385085"/>
          </a:xfrm>
        </p:spPr>
        <p:txBody>
          <a:bodyPr/>
          <a:lstStyle>
            <a:lvl1pPr>
              <a:defRPr b="1" i="0">
                <a:latin typeface="+mn-lt"/>
                <a:cs typeface="Calibri" panose="020F0502020204030204" pitchFamily="34" charset="0"/>
              </a:defRPr>
            </a:lvl1pPr>
          </a:lstStyle>
          <a:p>
            <a:r>
              <a:rPr lang="nl-BE" noProof="0" dirty="0"/>
              <a:t>Klik om stijl te bewerken</a:t>
            </a:r>
          </a:p>
        </p:txBody>
      </p:sp>
      <p:sp>
        <p:nvSpPr>
          <p:cNvPr id="9" name="Picture Placeholder 32">
            <a:extLst>
              <a:ext uri="{FF2B5EF4-FFF2-40B4-BE49-F238E27FC236}">
                <a16:creationId xmlns:a16="http://schemas.microsoft.com/office/drawing/2014/main" id="{971C9B50-FEE3-1047-A14B-9C8C2F5D6064}"/>
              </a:ext>
            </a:extLst>
          </p:cNvPr>
          <p:cNvSpPr>
            <a:spLocks noGrp="1"/>
          </p:cNvSpPr>
          <p:nvPr>
            <p:ph type="pic" idx="1" hasCustomPrompt="1"/>
          </p:nvPr>
        </p:nvSpPr>
        <p:spPr>
          <a:xfrm>
            <a:off x="623890" y="1376364"/>
            <a:ext cx="10948997" cy="4864456"/>
          </a:xfrm>
          <a:custGeom>
            <a:avLst/>
            <a:gdLst>
              <a:gd name="connsiteX0" fmla="*/ 0 w 5145732"/>
              <a:gd name="connsiteY0" fmla="*/ 0 h 5616575"/>
              <a:gd name="connsiteX1" fmla="*/ 5145732 w 5145732"/>
              <a:gd name="connsiteY1" fmla="*/ 0 h 5616575"/>
              <a:gd name="connsiteX2" fmla="*/ 5145732 w 5145732"/>
              <a:gd name="connsiteY2" fmla="*/ 5616575 h 5616575"/>
              <a:gd name="connsiteX3" fmla="*/ 253304 w 5145732"/>
              <a:gd name="connsiteY3" fmla="*/ 5616575 h 5616575"/>
              <a:gd name="connsiteX4" fmla="*/ 202263 w 5145732"/>
              <a:gd name="connsiteY4" fmla="*/ 5611430 h 5616575"/>
              <a:gd name="connsiteX5" fmla="*/ 0 w 5145732"/>
              <a:gd name="connsiteY5" fmla="*/ 5363262 h 5616575"/>
              <a:gd name="connsiteX0" fmla="*/ 0 w 7140465"/>
              <a:gd name="connsiteY0" fmla="*/ 0 h 5616575"/>
              <a:gd name="connsiteX1" fmla="*/ 7140465 w 7140465"/>
              <a:gd name="connsiteY1" fmla="*/ 3530 h 5616575"/>
              <a:gd name="connsiteX2" fmla="*/ 5145732 w 7140465"/>
              <a:gd name="connsiteY2" fmla="*/ 5616575 h 5616575"/>
              <a:gd name="connsiteX3" fmla="*/ 253304 w 7140465"/>
              <a:gd name="connsiteY3" fmla="*/ 5616575 h 5616575"/>
              <a:gd name="connsiteX4" fmla="*/ 202263 w 7140465"/>
              <a:gd name="connsiteY4" fmla="*/ 5611430 h 5616575"/>
              <a:gd name="connsiteX5" fmla="*/ 0 w 7140465"/>
              <a:gd name="connsiteY5" fmla="*/ 5363262 h 5616575"/>
              <a:gd name="connsiteX6" fmla="*/ 0 w 7140465"/>
              <a:gd name="connsiteY6" fmla="*/ 0 h 5616575"/>
              <a:gd name="connsiteX0" fmla="*/ 0 w 7895993"/>
              <a:gd name="connsiteY0" fmla="*/ 1 h 5616576"/>
              <a:gd name="connsiteX1" fmla="*/ 7895993 w 7895993"/>
              <a:gd name="connsiteY1" fmla="*/ 0 h 5616576"/>
              <a:gd name="connsiteX2" fmla="*/ 5145732 w 7895993"/>
              <a:gd name="connsiteY2" fmla="*/ 5616576 h 5616576"/>
              <a:gd name="connsiteX3" fmla="*/ 253304 w 7895993"/>
              <a:gd name="connsiteY3" fmla="*/ 5616576 h 5616576"/>
              <a:gd name="connsiteX4" fmla="*/ 202263 w 7895993"/>
              <a:gd name="connsiteY4" fmla="*/ 5611431 h 5616576"/>
              <a:gd name="connsiteX5" fmla="*/ 0 w 7895993"/>
              <a:gd name="connsiteY5" fmla="*/ 5363263 h 5616576"/>
              <a:gd name="connsiteX6" fmla="*/ 0 w 7895993"/>
              <a:gd name="connsiteY6" fmla="*/ 1 h 5616576"/>
              <a:gd name="connsiteX0" fmla="*/ 0 w 7888932"/>
              <a:gd name="connsiteY0" fmla="*/ 0 h 5616575"/>
              <a:gd name="connsiteX1" fmla="*/ 7888932 w 7888932"/>
              <a:gd name="connsiteY1" fmla="*/ 3530 h 5616575"/>
              <a:gd name="connsiteX2" fmla="*/ 5145732 w 7888932"/>
              <a:gd name="connsiteY2" fmla="*/ 5616575 h 5616575"/>
              <a:gd name="connsiteX3" fmla="*/ 253304 w 7888932"/>
              <a:gd name="connsiteY3" fmla="*/ 5616575 h 5616575"/>
              <a:gd name="connsiteX4" fmla="*/ 202263 w 7888932"/>
              <a:gd name="connsiteY4" fmla="*/ 5611430 h 5616575"/>
              <a:gd name="connsiteX5" fmla="*/ 0 w 7888932"/>
              <a:gd name="connsiteY5" fmla="*/ 5363262 h 5616575"/>
              <a:gd name="connsiteX6" fmla="*/ 0 w 7888932"/>
              <a:gd name="connsiteY6" fmla="*/ 0 h 5616575"/>
              <a:gd name="connsiteX0" fmla="*/ 0 w 7888932"/>
              <a:gd name="connsiteY0" fmla="*/ 0 h 5620106"/>
              <a:gd name="connsiteX1" fmla="*/ 7888932 w 7888932"/>
              <a:gd name="connsiteY1" fmla="*/ 3530 h 5620106"/>
              <a:gd name="connsiteX2" fmla="*/ 7885402 w 7888932"/>
              <a:gd name="connsiteY2" fmla="*/ 5620106 h 5620106"/>
              <a:gd name="connsiteX3" fmla="*/ 253304 w 7888932"/>
              <a:gd name="connsiteY3" fmla="*/ 5616575 h 5620106"/>
              <a:gd name="connsiteX4" fmla="*/ 202263 w 7888932"/>
              <a:gd name="connsiteY4" fmla="*/ 5611430 h 5620106"/>
              <a:gd name="connsiteX5" fmla="*/ 0 w 7888932"/>
              <a:gd name="connsiteY5" fmla="*/ 5363262 h 5620106"/>
              <a:gd name="connsiteX6" fmla="*/ 0 w 7888932"/>
              <a:gd name="connsiteY6" fmla="*/ 0 h 5620106"/>
              <a:gd name="connsiteX0" fmla="*/ 0 w 10006355"/>
              <a:gd name="connsiteY0" fmla="*/ 0 h 5620106"/>
              <a:gd name="connsiteX1" fmla="*/ 7888932 w 10006355"/>
              <a:gd name="connsiteY1" fmla="*/ 3530 h 5620106"/>
              <a:gd name="connsiteX2" fmla="*/ 10006355 w 10006355"/>
              <a:gd name="connsiteY2" fmla="*/ 5620106 h 5620106"/>
              <a:gd name="connsiteX3" fmla="*/ 253304 w 10006355"/>
              <a:gd name="connsiteY3" fmla="*/ 5616575 h 5620106"/>
              <a:gd name="connsiteX4" fmla="*/ 202263 w 10006355"/>
              <a:gd name="connsiteY4" fmla="*/ 5611430 h 5620106"/>
              <a:gd name="connsiteX5" fmla="*/ 0 w 10006355"/>
              <a:gd name="connsiteY5" fmla="*/ 5363262 h 5620106"/>
              <a:gd name="connsiteX6" fmla="*/ 0 w 10006355"/>
              <a:gd name="connsiteY6" fmla="*/ 0 h 5620106"/>
              <a:gd name="connsiteX0" fmla="*/ 0 w 10947314"/>
              <a:gd name="connsiteY0" fmla="*/ 0 h 5620106"/>
              <a:gd name="connsiteX1" fmla="*/ 7888932 w 10947314"/>
              <a:gd name="connsiteY1" fmla="*/ 3530 h 5620106"/>
              <a:gd name="connsiteX2" fmla="*/ 10947314 w 10947314"/>
              <a:gd name="connsiteY2" fmla="*/ 5620106 h 5620106"/>
              <a:gd name="connsiteX3" fmla="*/ 253304 w 10947314"/>
              <a:gd name="connsiteY3" fmla="*/ 5616575 h 5620106"/>
              <a:gd name="connsiteX4" fmla="*/ 202263 w 10947314"/>
              <a:gd name="connsiteY4" fmla="*/ 5611430 h 5620106"/>
              <a:gd name="connsiteX5" fmla="*/ 0 w 10947314"/>
              <a:gd name="connsiteY5" fmla="*/ 5363262 h 5620106"/>
              <a:gd name="connsiteX6" fmla="*/ 0 w 10947314"/>
              <a:gd name="connsiteY6" fmla="*/ 0 h 5620106"/>
              <a:gd name="connsiteX0" fmla="*/ 0 w 10947315"/>
              <a:gd name="connsiteY0" fmla="*/ 0 h 5620106"/>
              <a:gd name="connsiteX1" fmla="*/ 10148806 w 10947315"/>
              <a:gd name="connsiteY1" fmla="*/ 3530 h 5620106"/>
              <a:gd name="connsiteX2" fmla="*/ 10947314 w 10947315"/>
              <a:gd name="connsiteY2" fmla="*/ 5620106 h 5620106"/>
              <a:gd name="connsiteX3" fmla="*/ 253304 w 10947315"/>
              <a:gd name="connsiteY3" fmla="*/ 5616575 h 5620106"/>
              <a:gd name="connsiteX4" fmla="*/ 202263 w 10947315"/>
              <a:gd name="connsiteY4" fmla="*/ 5611430 h 5620106"/>
              <a:gd name="connsiteX5" fmla="*/ 0 w 10947315"/>
              <a:gd name="connsiteY5" fmla="*/ 5363262 h 5620106"/>
              <a:gd name="connsiteX6" fmla="*/ 0 w 10947315"/>
              <a:gd name="connsiteY6" fmla="*/ 0 h 5620106"/>
              <a:gd name="connsiteX0" fmla="*/ 0 w 10952172"/>
              <a:gd name="connsiteY0" fmla="*/ 0 h 5620106"/>
              <a:gd name="connsiteX1" fmla="*/ 10952172 w 10952172"/>
              <a:gd name="connsiteY1" fmla="*/ 3530 h 5620106"/>
              <a:gd name="connsiteX2" fmla="*/ 10947314 w 10952172"/>
              <a:gd name="connsiteY2" fmla="*/ 5620106 h 5620106"/>
              <a:gd name="connsiteX3" fmla="*/ 253304 w 10952172"/>
              <a:gd name="connsiteY3" fmla="*/ 5616575 h 5620106"/>
              <a:gd name="connsiteX4" fmla="*/ 202263 w 10952172"/>
              <a:gd name="connsiteY4" fmla="*/ 5611430 h 5620106"/>
              <a:gd name="connsiteX5" fmla="*/ 0 w 10952172"/>
              <a:gd name="connsiteY5" fmla="*/ 5363262 h 5620106"/>
              <a:gd name="connsiteX6" fmla="*/ 0 w 10952172"/>
              <a:gd name="connsiteY6" fmla="*/ 0 h 5620106"/>
              <a:gd name="connsiteX0" fmla="*/ 0 w 10952172"/>
              <a:gd name="connsiteY0" fmla="*/ 0 h 5620106"/>
              <a:gd name="connsiteX1" fmla="*/ 10952172 w 10952172"/>
              <a:gd name="connsiteY1" fmla="*/ 3530 h 5620106"/>
              <a:gd name="connsiteX2" fmla="*/ 10947314 w 10952172"/>
              <a:gd name="connsiteY2" fmla="*/ 5620106 h 5620106"/>
              <a:gd name="connsiteX3" fmla="*/ 253304 w 10952172"/>
              <a:gd name="connsiteY3" fmla="*/ 5616575 h 5620106"/>
              <a:gd name="connsiteX4" fmla="*/ 202263 w 10952172"/>
              <a:gd name="connsiteY4" fmla="*/ 5611430 h 5620106"/>
              <a:gd name="connsiteX5" fmla="*/ 0 w 10952172"/>
              <a:gd name="connsiteY5" fmla="*/ 5363262 h 5620106"/>
              <a:gd name="connsiteX6" fmla="*/ 0 w 10952172"/>
              <a:gd name="connsiteY6" fmla="*/ 0 h 5620106"/>
              <a:gd name="connsiteX0" fmla="*/ 0 w 10948997"/>
              <a:gd name="connsiteY0" fmla="*/ 0 h 5620106"/>
              <a:gd name="connsiteX1" fmla="*/ 10948997 w 10948997"/>
              <a:gd name="connsiteY1" fmla="*/ 759180 h 5620106"/>
              <a:gd name="connsiteX2" fmla="*/ 10947314 w 10948997"/>
              <a:gd name="connsiteY2" fmla="*/ 5620106 h 5620106"/>
              <a:gd name="connsiteX3" fmla="*/ 253304 w 10948997"/>
              <a:gd name="connsiteY3" fmla="*/ 5616575 h 5620106"/>
              <a:gd name="connsiteX4" fmla="*/ 202263 w 10948997"/>
              <a:gd name="connsiteY4" fmla="*/ 5611430 h 5620106"/>
              <a:gd name="connsiteX5" fmla="*/ 0 w 10948997"/>
              <a:gd name="connsiteY5" fmla="*/ 5363262 h 5620106"/>
              <a:gd name="connsiteX6" fmla="*/ 0 w 10948997"/>
              <a:gd name="connsiteY6" fmla="*/ 0 h 5620106"/>
              <a:gd name="connsiteX0" fmla="*/ 3175 w 10948997"/>
              <a:gd name="connsiteY0" fmla="*/ 0 h 4864456"/>
              <a:gd name="connsiteX1" fmla="*/ 10948997 w 10948997"/>
              <a:gd name="connsiteY1" fmla="*/ 3530 h 4864456"/>
              <a:gd name="connsiteX2" fmla="*/ 10947314 w 10948997"/>
              <a:gd name="connsiteY2" fmla="*/ 4864456 h 4864456"/>
              <a:gd name="connsiteX3" fmla="*/ 253304 w 10948997"/>
              <a:gd name="connsiteY3" fmla="*/ 4860925 h 4864456"/>
              <a:gd name="connsiteX4" fmla="*/ 202263 w 10948997"/>
              <a:gd name="connsiteY4" fmla="*/ 4855780 h 4864456"/>
              <a:gd name="connsiteX5" fmla="*/ 0 w 10948997"/>
              <a:gd name="connsiteY5" fmla="*/ 4607612 h 4864456"/>
              <a:gd name="connsiteX6" fmla="*/ 3175 w 10948997"/>
              <a:gd name="connsiteY6" fmla="*/ 0 h 4864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48997" h="4864456">
                <a:moveTo>
                  <a:pt x="3175" y="0"/>
                </a:moveTo>
                <a:lnTo>
                  <a:pt x="10948997" y="3530"/>
                </a:lnTo>
                <a:cubicBezTo>
                  <a:pt x="10946568" y="2811818"/>
                  <a:pt x="10948491" y="2992264"/>
                  <a:pt x="10947314" y="4864456"/>
                </a:cubicBezTo>
                <a:lnTo>
                  <a:pt x="253304" y="4860925"/>
                </a:lnTo>
                <a:lnTo>
                  <a:pt x="202263" y="4855780"/>
                </a:lnTo>
                <a:cubicBezTo>
                  <a:pt x="86832" y="4832159"/>
                  <a:pt x="0" y="4730026"/>
                  <a:pt x="0" y="4607612"/>
                </a:cubicBezTo>
                <a:cubicBezTo>
                  <a:pt x="1058" y="3071741"/>
                  <a:pt x="2117" y="1535871"/>
                  <a:pt x="3175" y="0"/>
                </a:cubicBezTo>
                <a:close/>
              </a:path>
            </a:pathLst>
          </a:custGeom>
          <a:solidFill>
            <a:schemeClr val="tx2"/>
          </a:solidFill>
        </p:spPr>
        <p:txBody>
          <a:bodyPr wrap="square">
            <a:no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sz="3200" b="0" i="0">
                <a:solidFill>
                  <a:schemeClr val="bg1"/>
                </a:solidFill>
                <a:latin typeface="Calibri Light" panose="020F0302020204030204" pitchFamily="34" charset="0"/>
                <a:cs typeface="Calibri Light" panose="020F03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nl-BE" noProof="0" dirty="0"/>
              <a:t>Klik op het pictogram om een afbeelding toe te voegen</a:t>
            </a:r>
          </a:p>
        </p:txBody>
      </p:sp>
    </p:spTree>
    <p:extLst>
      <p:ext uri="{BB962C8B-B14F-4D97-AF65-F5344CB8AC3E}">
        <p14:creationId xmlns:p14="http://schemas.microsoft.com/office/powerpoint/2010/main" val="1302712295"/>
      </p:ext>
    </p:extLst>
  </p:cSld>
  <p:clrMapOvr>
    <a:masterClrMapping/>
  </p:clrMapOvr>
  <p:extLst>
    <p:ext uri="{DCECCB84-F9BA-43D5-87BE-67443E8EF086}">
      <p15:sldGuideLst xmlns:p15="http://schemas.microsoft.com/office/powerpoint/2012/main">
        <p15:guide id="1" pos="5360">
          <p15:clr>
            <a:srgbClr val="FBAE40"/>
          </p15:clr>
        </p15:guide>
        <p15:guide id="2" orient="horz" pos="867">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UAntwerpen_2image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61B9851-093E-A241-B582-F0998CFFFEA9}"/>
              </a:ext>
            </a:extLst>
          </p:cNvPr>
          <p:cNvSpPr>
            <a:spLocks noGrp="1"/>
          </p:cNvSpPr>
          <p:nvPr>
            <p:ph type="sldNum" sz="quarter" idx="10"/>
          </p:nvPr>
        </p:nvSpPr>
        <p:spPr/>
        <p:txBody>
          <a:bodyPr/>
          <a:lstStyle>
            <a:lvl1pPr>
              <a:defRPr b="0" i="0">
                <a:latin typeface="Calibri Light" panose="020F0302020204030204" pitchFamily="34" charset="0"/>
                <a:cs typeface="Calibri Light" panose="020F0302020204030204" pitchFamily="34" charset="0"/>
              </a:defRPr>
            </a:lvl1pPr>
          </a:lstStyle>
          <a:p>
            <a:fld id="{E038E271-308C-2E46-A3EC-56326F9084CC}" type="slidenum">
              <a:rPr lang="nl-BE" smtClean="0"/>
              <a:pPr/>
              <a:t>‹nr.›</a:t>
            </a:fld>
            <a:endParaRPr lang="nl-BE" dirty="0">
              <a:latin typeface="Calibri Light" panose="020F0302020204030204" pitchFamily="34" charset="0"/>
            </a:endParaRPr>
          </a:p>
        </p:txBody>
      </p:sp>
      <p:sp>
        <p:nvSpPr>
          <p:cNvPr id="7" name="Titel 4">
            <a:extLst>
              <a:ext uri="{FF2B5EF4-FFF2-40B4-BE49-F238E27FC236}">
                <a16:creationId xmlns:a16="http://schemas.microsoft.com/office/drawing/2014/main" id="{041CBA9C-BD5E-424C-93BC-60164869E1DC}"/>
              </a:ext>
            </a:extLst>
          </p:cNvPr>
          <p:cNvSpPr>
            <a:spLocks noGrp="1"/>
          </p:cNvSpPr>
          <p:nvPr>
            <p:ph type="title" hasCustomPrompt="1"/>
          </p:nvPr>
        </p:nvSpPr>
        <p:spPr>
          <a:xfrm>
            <a:off x="6422379" y="620713"/>
            <a:ext cx="5145734" cy="1385085"/>
          </a:xfrm>
        </p:spPr>
        <p:txBody>
          <a:bodyPr/>
          <a:lstStyle>
            <a:lvl1pPr>
              <a:defRPr b="1" i="0">
                <a:latin typeface="Calibri" panose="020F0502020204030204" pitchFamily="34" charset="0"/>
                <a:cs typeface="Calibri" panose="020F0502020204030204" pitchFamily="34" charset="0"/>
              </a:defRPr>
            </a:lvl1pPr>
          </a:lstStyle>
          <a:p>
            <a:r>
              <a:rPr lang="nl-BE" noProof="0"/>
              <a:t>Klik om stijl te bewerken</a:t>
            </a:r>
          </a:p>
        </p:txBody>
      </p:sp>
      <p:sp>
        <p:nvSpPr>
          <p:cNvPr id="9" name="Picture Placeholder 32">
            <a:extLst>
              <a:ext uri="{FF2B5EF4-FFF2-40B4-BE49-F238E27FC236}">
                <a16:creationId xmlns:a16="http://schemas.microsoft.com/office/drawing/2014/main" id="{971C9B50-FEE3-1047-A14B-9C8C2F5D6064}"/>
              </a:ext>
            </a:extLst>
          </p:cNvPr>
          <p:cNvSpPr>
            <a:spLocks noGrp="1"/>
          </p:cNvSpPr>
          <p:nvPr>
            <p:ph type="pic" idx="1" hasCustomPrompt="1"/>
          </p:nvPr>
        </p:nvSpPr>
        <p:spPr>
          <a:xfrm>
            <a:off x="623889" y="620713"/>
            <a:ext cx="5145732" cy="5616575"/>
          </a:xfrm>
          <a:custGeom>
            <a:avLst/>
            <a:gdLst>
              <a:gd name="connsiteX0" fmla="*/ 0 w 5145732"/>
              <a:gd name="connsiteY0" fmla="*/ 0 h 5616575"/>
              <a:gd name="connsiteX1" fmla="*/ 5145732 w 5145732"/>
              <a:gd name="connsiteY1" fmla="*/ 0 h 5616575"/>
              <a:gd name="connsiteX2" fmla="*/ 5145732 w 5145732"/>
              <a:gd name="connsiteY2" fmla="*/ 5616575 h 5616575"/>
              <a:gd name="connsiteX3" fmla="*/ 253304 w 5145732"/>
              <a:gd name="connsiteY3" fmla="*/ 5616575 h 5616575"/>
              <a:gd name="connsiteX4" fmla="*/ 202263 w 5145732"/>
              <a:gd name="connsiteY4" fmla="*/ 5611430 h 5616575"/>
              <a:gd name="connsiteX5" fmla="*/ 0 w 5145732"/>
              <a:gd name="connsiteY5" fmla="*/ 5363262 h 561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45732" h="5616575">
                <a:moveTo>
                  <a:pt x="0" y="0"/>
                </a:moveTo>
                <a:lnTo>
                  <a:pt x="5145732" y="0"/>
                </a:lnTo>
                <a:lnTo>
                  <a:pt x="5145732" y="5616575"/>
                </a:lnTo>
                <a:lnTo>
                  <a:pt x="253304" y="5616575"/>
                </a:lnTo>
                <a:lnTo>
                  <a:pt x="202263" y="5611430"/>
                </a:lnTo>
                <a:cubicBezTo>
                  <a:pt x="86832" y="5587809"/>
                  <a:pt x="0" y="5485676"/>
                  <a:pt x="0" y="5363262"/>
                </a:cubicBezTo>
                <a:close/>
              </a:path>
            </a:pathLst>
          </a:custGeom>
          <a:solidFill>
            <a:schemeClr val="tx2"/>
          </a:solidFill>
        </p:spPr>
        <p:txBody>
          <a:bodyPr wrap="square">
            <a:no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sz="3200" b="0" i="0">
                <a:solidFill>
                  <a:schemeClr val="bg1"/>
                </a:solidFill>
                <a:latin typeface="Calibri Light" panose="020F0302020204030204" pitchFamily="34" charset="0"/>
                <a:cs typeface="Calibri Light" panose="020F03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nl-BE" noProof="0"/>
              <a:t>Klik op het pictogram om een afbeelding toe te voegen</a:t>
            </a:r>
          </a:p>
        </p:txBody>
      </p:sp>
      <p:sp>
        <p:nvSpPr>
          <p:cNvPr id="8" name="Picture Placeholder 32">
            <a:extLst>
              <a:ext uri="{FF2B5EF4-FFF2-40B4-BE49-F238E27FC236}">
                <a16:creationId xmlns:a16="http://schemas.microsoft.com/office/drawing/2014/main" id="{5A60CE7B-6F94-47E9-B422-DD08E70AFF66}"/>
              </a:ext>
            </a:extLst>
          </p:cNvPr>
          <p:cNvSpPr>
            <a:spLocks noGrp="1"/>
          </p:cNvSpPr>
          <p:nvPr>
            <p:ph type="pic" idx="11" hasCustomPrompt="1"/>
          </p:nvPr>
        </p:nvSpPr>
        <p:spPr>
          <a:xfrm>
            <a:off x="6422379" y="2010282"/>
            <a:ext cx="5145732" cy="4227006"/>
          </a:xfrm>
          <a:custGeom>
            <a:avLst/>
            <a:gdLst>
              <a:gd name="connsiteX0" fmla="*/ 0 w 5145732"/>
              <a:gd name="connsiteY0" fmla="*/ 0 h 5616575"/>
              <a:gd name="connsiteX1" fmla="*/ 5145732 w 5145732"/>
              <a:gd name="connsiteY1" fmla="*/ 0 h 5616575"/>
              <a:gd name="connsiteX2" fmla="*/ 5145732 w 5145732"/>
              <a:gd name="connsiteY2" fmla="*/ 5616575 h 5616575"/>
              <a:gd name="connsiteX3" fmla="*/ 253304 w 5145732"/>
              <a:gd name="connsiteY3" fmla="*/ 5616575 h 5616575"/>
              <a:gd name="connsiteX4" fmla="*/ 202263 w 5145732"/>
              <a:gd name="connsiteY4" fmla="*/ 5611430 h 5616575"/>
              <a:gd name="connsiteX5" fmla="*/ 0 w 5145732"/>
              <a:gd name="connsiteY5" fmla="*/ 5363262 h 5616575"/>
              <a:gd name="connsiteX0" fmla="*/ 0 w 5145732"/>
              <a:gd name="connsiteY0" fmla="*/ 0 h 5616575"/>
              <a:gd name="connsiteX1" fmla="*/ 5145732 w 5145732"/>
              <a:gd name="connsiteY1" fmla="*/ 1494263 h 5616575"/>
              <a:gd name="connsiteX2" fmla="*/ 5145732 w 5145732"/>
              <a:gd name="connsiteY2" fmla="*/ 5616575 h 5616575"/>
              <a:gd name="connsiteX3" fmla="*/ 253304 w 5145732"/>
              <a:gd name="connsiteY3" fmla="*/ 5616575 h 5616575"/>
              <a:gd name="connsiteX4" fmla="*/ 202263 w 5145732"/>
              <a:gd name="connsiteY4" fmla="*/ 5611430 h 5616575"/>
              <a:gd name="connsiteX5" fmla="*/ 0 w 5145732"/>
              <a:gd name="connsiteY5" fmla="*/ 5363262 h 5616575"/>
              <a:gd name="connsiteX6" fmla="*/ 0 w 5145732"/>
              <a:gd name="connsiteY6" fmla="*/ 0 h 5616575"/>
              <a:gd name="connsiteX0" fmla="*/ 0 w 5145732"/>
              <a:gd name="connsiteY0" fmla="*/ 0 h 5616575"/>
              <a:gd name="connsiteX1" fmla="*/ 5145732 w 5145732"/>
              <a:gd name="connsiteY1" fmla="*/ 1390445 h 5616575"/>
              <a:gd name="connsiteX2" fmla="*/ 5145732 w 5145732"/>
              <a:gd name="connsiteY2" fmla="*/ 5616575 h 5616575"/>
              <a:gd name="connsiteX3" fmla="*/ 253304 w 5145732"/>
              <a:gd name="connsiteY3" fmla="*/ 5616575 h 5616575"/>
              <a:gd name="connsiteX4" fmla="*/ 202263 w 5145732"/>
              <a:gd name="connsiteY4" fmla="*/ 5611430 h 5616575"/>
              <a:gd name="connsiteX5" fmla="*/ 0 w 5145732"/>
              <a:gd name="connsiteY5" fmla="*/ 5363262 h 5616575"/>
              <a:gd name="connsiteX6" fmla="*/ 0 w 5145732"/>
              <a:gd name="connsiteY6" fmla="*/ 0 h 5616575"/>
              <a:gd name="connsiteX0" fmla="*/ 0 w 5145732"/>
              <a:gd name="connsiteY0" fmla="*/ 142872 h 4226130"/>
              <a:gd name="connsiteX1" fmla="*/ 5145732 w 5145732"/>
              <a:gd name="connsiteY1" fmla="*/ 0 h 4226130"/>
              <a:gd name="connsiteX2" fmla="*/ 5145732 w 5145732"/>
              <a:gd name="connsiteY2" fmla="*/ 4226130 h 4226130"/>
              <a:gd name="connsiteX3" fmla="*/ 253304 w 5145732"/>
              <a:gd name="connsiteY3" fmla="*/ 4226130 h 4226130"/>
              <a:gd name="connsiteX4" fmla="*/ 202263 w 5145732"/>
              <a:gd name="connsiteY4" fmla="*/ 4220985 h 4226130"/>
              <a:gd name="connsiteX5" fmla="*/ 0 w 5145732"/>
              <a:gd name="connsiteY5" fmla="*/ 3972817 h 4226130"/>
              <a:gd name="connsiteX6" fmla="*/ 0 w 5145732"/>
              <a:gd name="connsiteY6" fmla="*/ 142872 h 4226130"/>
              <a:gd name="connsiteX0" fmla="*/ 0 w 5145732"/>
              <a:gd name="connsiteY0" fmla="*/ 0 h 4227006"/>
              <a:gd name="connsiteX1" fmla="*/ 5145732 w 5145732"/>
              <a:gd name="connsiteY1" fmla="*/ 876 h 4227006"/>
              <a:gd name="connsiteX2" fmla="*/ 5145732 w 5145732"/>
              <a:gd name="connsiteY2" fmla="*/ 4227006 h 4227006"/>
              <a:gd name="connsiteX3" fmla="*/ 253304 w 5145732"/>
              <a:gd name="connsiteY3" fmla="*/ 4227006 h 4227006"/>
              <a:gd name="connsiteX4" fmla="*/ 202263 w 5145732"/>
              <a:gd name="connsiteY4" fmla="*/ 4221861 h 4227006"/>
              <a:gd name="connsiteX5" fmla="*/ 0 w 5145732"/>
              <a:gd name="connsiteY5" fmla="*/ 3973693 h 4227006"/>
              <a:gd name="connsiteX6" fmla="*/ 0 w 5145732"/>
              <a:gd name="connsiteY6" fmla="*/ 0 h 4227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45732" h="4227006">
                <a:moveTo>
                  <a:pt x="0" y="0"/>
                </a:moveTo>
                <a:lnTo>
                  <a:pt x="5145732" y="876"/>
                </a:lnTo>
                <a:lnTo>
                  <a:pt x="5145732" y="4227006"/>
                </a:lnTo>
                <a:lnTo>
                  <a:pt x="253304" y="4227006"/>
                </a:lnTo>
                <a:lnTo>
                  <a:pt x="202263" y="4221861"/>
                </a:lnTo>
                <a:cubicBezTo>
                  <a:pt x="86832" y="4198240"/>
                  <a:pt x="0" y="4096107"/>
                  <a:pt x="0" y="3973693"/>
                </a:cubicBezTo>
                <a:lnTo>
                  <a:pt x="0" y="0"/>
                </a:lnTo>
                <a:close/>
              </a:path>
            </a:pathLst>
          </a:custGeom>
          <a:solidFill>
            <a:schemeClr val="tx2"/>
          </a:solidFill>
        </p:spPr>
        <p:txBody>
          <a:bodyPr wrap="square">
            <a:no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sz="3200" b="0" i="0">
                <a:solidFill>
                  <a:schemeClr val="bg1"/>
                </a:solidFill>
                <a:latin typeface="Calibri Light" panose="020F0302020204030204" pitchFamily="34" charset="0"/>
                <a:cs typeface="Calibri Light" panose="020F03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nl-BE" noProof="0" dirty="0"/>
              <a:t>Klik op het pictogram om een afbeelding toe te voegen</a:t>
            </a:r>
          </a:p>
        </p:txBody>
      </p:sp>
    </p:spTree>
    <p:extLst>
      <p:ext uri="{BB962C8B-B14F-4D97-AF65-F5344CB8AC3E}">
        <p14:creationId xmlns:p14="http://schemas.microsoft.com/office/powerpoint/2010/main" val="4779766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UAntwerpen_4image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61B9851-093E-A241-B582-F0998CFFFEA9}"/>
              </a:ext>
            </a:extLst>
          </p:cNvPr>
          <p:cNvSpPr>
            <a:spLocks noGrp="1"/>
          </p:cNvSpPr>
          <p:nvPr>
            <p:ph type="sldNum" sz="quarter" idx="10"/>
          </p:nvPr>
        </p:nvSpPr>
        <p:spPr/>
        <p:txBody>
          <a:bodyPr/>
          <a:lstStyle>
            <a:lvl1pPr>
              <a:defRPr b="0" i="0">
                <a:latin typeface="Calibri Light" panose="020F0302020204030204" pitchFamily="34" charset="0"/>
                <a:cs typeface="Calibri Light" panose="020F0302020204030204" pitchFamily="34" charset="0"/>
              </a:defRPr>
            </a:lvl1pPr>
          </a:lstStyle>
          <a:p>
            <a:fld id="{E038E271-308C-2E46-A3EC-56326F9084CC}" type="slidenum">
              <a:rPr lang="nl-BE" smtClean="0"/>
              <a:pPr/>
              <a:t>‹nr.›</a:t>
            </a:fld>
            <a:endParaRPr lang="nl-BE" dirty="0">
              <a:latin typeface="Calibri Light" panose="020F0302020204030204" pitchFamily="34" charset="0"/>
            </a:endParaRPr>
          </a:p>
        </p:txBody>
      </p:sp>
      <p:sp>
        <p:nvSpPr>
          <p:cNvPr id="7" name="Titel 4">
            <a:extLst>
              <a:ext uri="{FF2B5EF4-FFF2-40B4-BE49-F238E27FC236}">
                <a16:creationId xmlns:a16="http://schemas.microsoft.com/office/drawing/2014/main" id="{041CBA9C-BD5E-424C-93BC-60164869E1DC}"/>
              </a:ext>
            </a:extLst>
          </p:cNvPr>
          <p:cNvSpPr>
            <a:spLocks noGrp="1"/>
          </p:cNvSpPr>
          <p:nvPr>
            <p:ph type="title" hasCustomPrompt="1"/>
          </p:nvPr>
        </p:nvSpPr>
        <p:spPr>
          <a:xfrm>
            <a:off x="6422379" y="620713"/>
            <a:ext cx="5145734" cy="1385085"/>
          </a:xfrm>
        </p:spPr>
        <p:txBody>
          <a:bodyPr/>
          <a:lstStyle>
            <a:lvl1pPr>
              <a:defRPr b="1" i="0">
                <a:latin typeface="Calibri" panose="020F0502020204030204" pitchFamily="34" charset="0"/>
                <a:cs typeface="Calibri" panose="020F0502020204030204" pitchFamily="34" charset="0"/>
              </a:defRPr>
            </a:lvl1pPr>
          </a:lstStyle>
          <a:p>
            <a:r>
              <a:rPr lang="nl-BE" noProof="0" dirty="0"/>
              <a:t>Klik om stijl te bewerken</a:t>
            </a:r>
          </a:p>
        </p:txBody>
      </p:sp>
      <p:sp>
        <p:nvSpPr>
          <p:cNvPr id="8" name="Picture Placeholder 32">
            <a:extLst>
              <a:ext uri="{FF2B5EF4-FFF2-40B4-BE49-F238E27FC236}">
                <a16:creationId xmlns:a16="http://schemas.microsoft.com/office/drawing/2014/main" id="{5A60CE7B-6F94-47E9-B422-DD08E70AFF66}"/>
              </a:ext>
            </a:extLst>
          </p:cNvPr>
          <p:cNvSpPr>
            <a:spLocks noGrp="1"/>
          </p:cNvSpPr>
          <p:nvPr>
            <p:ph type="pic" idx="11" hasCustomPrompt="1"/>
          </p:nvPr>
        </p:nvSpPr>
        <p:spPr>
          <a:xfrm>
            <a:off x="6422379" y="2010282"/>
            <a:ext cx="5145732" cy="4227006"/>
          </a:xfrm>
          <a:custGeom>
            <a:avLst/>
            <a:gdLst>
              <a:gd name="connsiteX0" fmla="*/ 0 w 5145732"/>
              <a:gd name="connsiteY0" fmla="*/ 0 h 5616575"/>
              <a:gd name="connsiteX1" fmla="*/ 5145732 w 5145732"/>
              <a:gd name="connsiteY1" fmla="*/ 0 h 5616575"/>
              <a:gd name="connsiteX2" fmla="*/ 5145732 w 5145732"/>
              <a:gd name="connsiteY2" fmla="*/ 5616575 h 5616575"/>
              <a:gd name="connsiteX3" fmla="*/ 253304 w 5145732"/>
              <a:gd name="connsiteY3" fmla="*/ 5616575 h 5616575"/>
              <a:gd name="connsiteX4" fmla="*/ 202263 w 5145732"/>
              <a:gd name="connsiteY4" fmla="*/ 5611430 h 5616575"/>
              <a:gd name="connsiteX5" fmla="*/ 0 w 5145732"/>
              <a:gd name="connsiteY5" fmla="*/ 5363262 h 5616575"/>
              <a:gd name="connsiteX0" fmla="*/ 0 w 5145732"/>
              <a:gd name="connsiteY0" fmla="*/ 0 h 5616575"/>
              <a:gd name="connsiteX1" fmla="*/ 5145732 w 5145732"/>
              <a:gd name="connsiteY1" fmla="*/ 1494263 h 5616575"/>
              <a:gd name="connsiteX2" fmla="*/ 5145732 w 5145732"/>
              <a:gd name="connsiteY2" fmla="*/ 5616575 h 5616575"/>
              <a:gd name="connsiteX3" fmla="*/ 253304 w 5145732"/>
              <a:gd name="connsiteY3" fmla="*/ 5616575 h 5616575"/>
              <a:gd name="connsiteX4" fmla="*/ 202263 w 5145732"/>
              <a:gd name="connsiteY4" fmla="*/ 5611430 h 5616575"/>
              <a:gd name="connsiteX5" fmla="*/ 0 w 5145732"/>
              <a:gd name="connsiteY5" fmla="*/ 5363262 h 5616575"/>
              <a:gd name="connsiteX6" fmla="*/ 0 w 5145732"/>
              <a:gd name="connsiteY6" fmla="*/ 0 h 5616575"/>
              <a:gd name="connsiteX0" fmla="*/ 0 w 5145732"/>
              <a:gd name="connsiteY0" fmla="*/ 0 h 5616575"/>
              <a:gd name="connsiteX1" fmla="*/ 5145732 w 5145732"/>
              <a:gd name="connsiteY1" fmla="*/ 1390445 h 5616575"/>
              <a:gd name="connsiteX2" fmla="*/ 5145732 w 5145732"/>
              <a:gd name="connsiteY2" fmla="*/ 5616575 h 5616575"/>
              <a:gd name="connsiteX3" fmla="*/ 253304 w 5145732"/>
              <a:gd name="connsiteY3" fmla="*/ 5616575 h 5616575"/>
              <a:gd name="connsiteX4" fmla="*/ 202263 w 5145732"/>
              <a:gd name="connsiteY4" fmla="*/ 5611430 h 5616575"/>
              <a:gd name="connsiteX5" fmla="*/ 0 w 5145732"/>
              <a:gd name="connsiteY5" fmla="*/ 5363262 h 5616575"/>
              <a:gd name="connsiteX6" fmla="*/ 0 w 5145732"/>
              <a:gd name="connsiteY6" fmla="*/ 0 h 5616575"/>
              <a:gd name="connsiteX0" fmla="*/ 0 w 5145732"/>
              <a:gd name="connsiteY0" fmla="*/ 142872 h 4226130"/>
              <a:gd name="connsiteX1" fmla="*/ 5145732 w 5145732"/>
              <a:gd name="connsiteY1" fmla="*/ 0 h 4226130"/>
              <a:gd name="connsiteX2" fmla="*/ 5145732 w 5145732"/>
              <a:gd name="connsiteY2" fmla="*/ 4226130 h 4226130"/>
              <a:gd name="connsiteX3" fmla="*/ 253304 w 5145732"/>
              <a:gd name="connsiteY3" fmla="*/ 4226130 h 4226130"/>
              <a:gd name="connsiteX4" fmla="*/ 202263 w 5145732"/>
              <a:gd name="connsiteY4" fmla="*/ 4220985 h 4226130"/>
              <a:gd name="connsiteX5" fmla="*/ 0 w 5145732"/>
              <a:gd name="connsiteY5" fmla="*/ 3972817 h 4226130"/>
              <a:gd name="connsiteX6" fmla="*/ 0 w 5145732"/>
              <a:gd name="connsiteY6" fmla="*/ 142872 h 4226130"/>
              <a:gd name="connsiteX0" fmla="*/ 0 w 5145732"/>
              <a:gd name="connsiteY0" fmla="*/ 0 h 4227006"/>
              <a:gd name="connsiteX1" fmla="*/ 5145732 w 5145732"/>
              <a:gd name="connsiteY1" fmla="*/ 876 h 4227006"/>
              <a:gd name="connsiteX2" fmla="*/ 5145732 w 5145732"/>
              <a:gd name="connsiteY2" fmla="*/ 4227006 h 4227006"/>
              <a:gd name="connsiteX3" fmla="*/ 253304 w 5145732"/>
              <a:gd name="connsiteY3" fmla="*/ 4227006 h 4227006"/>
              <a:gd name="connsiteX4" fmla="*/ 202263 w 5145732"/>
              <a:gd name="connsiteY4" fmla="*/ 4221861 h 4227006"/>
              <a:gd name="connsiteX5" fmla="*/ 0 w 5145732"/>
              <a:gd name="connsiteY5" fmla="*/ 3973693 h 4227006"/>
              <a:gd name="connsiteX6" fmla="*/ 0 w 5145732"/>
              <a:gd name="connsiteY6" fmla="*/ 0 h 4227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45732" h="4227006">
                <a:moveTo>
                  <a:pt x="0" y="0"/>
                </a:moveTo>
                <a:lnTo>
                  <a:pt x="5145732" y="876"/>
                </a:lnTo>
                <a:lnTo>
                  <a:pt x="5145732" y="4227006"/>
                </a:lnTo>
                <a:lnTo>
                  <a:pt x="253304" y="4227006"/>
                </a:lnTo>
                <a:lnTo>
                  <a:pt x="202263" y="4221861"/>
                </a:lnTo>
                <a:cubicBezTo>
                  <a:pt x="86832" y="4198240"/>
                  <a:pt x="0" y="4096107"/>
                  <a:pt x="0" y="3973693"/>
                </a:cubicBezTo>
                <a:lnTo>
                  <a:pt x="0" y="0"/>
                </a:lnTo>
                <a:close/>
              </a:path>
            </a:pathLst>
          </a:custGeom>
          <a:solidFill>
            <a:schemeClr val="tx2"/>
          </a:solidFill>
        </p:spPr>
        <p:txBody>
          <a:bodyPr wrap="square">
            <a:no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sz="3200" b="0" i="0">
                <a:solidFill>
                  <a:schemeClr val="bg1"/>
                </a:solidFill>
                <a:latin typeface="Calibri Light" panose="020F0302020204030204" pitchFamily="34" charset="0"/>
                <a:cs typeface="Calibri Light" panose="020F03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nl-BE" noProof="0" dirty="0"/>
              <a:t>Klik op het pictogram om een afbeelding toe te voegen</a:t>
            </a:r>
          </a:p>
        </p:txBody>
      </p:sp>
      <p:sp>
        <p:nvSpPr>
          <p:cNvPr id="29" name="Tijdelijke aanduiding voor inhoud 28">
            <a:extLst>
              <a:ext uri="{FF2B5EF4-FFF2-40B4-BE49-F238E27FC236}">
                <a16:creationId xmlns:a16="http://schemas.microsoft.com/office/drawing/2014/main" id="{1DCC738B-D57A-46D7-A485-8180078CE306}"/>
              </a:ext>
            </a:extLst>
          </p:cNvPr>
          <p:cNvSpPr>
            <a:spLocks noGrp="1"/>
          </p:cNvSpPr>
          <p:nvPr>
            <p:ph sz="quarter" idx="12"/>
          </p:nvPr>
        </p:nvSpPr>
        <p:spPr>
          <a:xfrm>
            <a:off x="623888" y="620713"/>
            <a:ext cx="5472112" cy="2592387"/>
          </a:xfrm>
          <a:custGeom>
            <a:avLst/>
            <a:gdLst>
              <a:gd name="connsiteX0" fmla="*/ 0 w 5472112"/>
              <a:gd name="connsiteY0" fmla="*/ 0 h 2592387"/>
              <a:gd name="connsiteX1" fmla="*/ 5256218 w 5472112"/>
              <a:gd name="connsiteY1" fmla="*/ 0 h 2592387"/>
              <a:gd name="connsiteX2" fmla="*/ 5472112 w 5472112"/>
              <a:gd name="connsiteY2" fmla="*/ 215894 h 2592387"/>
              <a:gd name="connsiteX3" fmla="*/ 5472112 w 5472112"/>
              <a:gd name="connsiteY3" fmla="*/ 2592387 h 2592387"/>
              <a:gd name="connsiteX4" fmla="*/ 5472112 w 5472112"/>
              <a:gd name="connsiteY4" fmla="*/ 2592387 h 2592387"/>
              <a:gd name="connsiteX5" fmla="*/ 215894 w 5472112"/>
              <a:gd name="connsiteY5" fmla="*/ 2592387 h 2592387"/>
              <a:gd name="connsiteX6" fmla="*/ 0 w 5472112"/>
              <a:gd name="connsiteY6" fmla="*/ 2376493 h 2592387"/>
              <a:gd name="connsiteX7" fmla="*/ 0 w 5472112"/>
              <a:gd name="connsiteY7" fmla="*/ 0 h 2592387"/>
              <a:gd name="connsiteX8" fmla="*/ 0 w 5472112"/>
              <a:gd name="connsiteY8" fmla="*/ 0 h 2592387"/>
              <a:gd name="connsiteX0" fmla="*/ 0 w 5472112"/>
              <a:gd name="connsiteY0" fmla="*/ 0 h 2592387"/>
              <a:gd name="connsiteX1" fmla="*/ 5256218 w 5472112"/>
              <a:gd name="connsiteY1" fmla="*/ 0 h 2592387"/>
              <a:gd name="connsiteX2" fmla="*/ 5472112 w 5472112"/>
              <a:gd name="connsiteY2" fmla="*/ 215894 h 2592387"/>
              <a:gd name="connsiteX3" fmla="*/ 5472112 w 5472112"/>
              <a:gd name="connsiteY3" fmla="*/ 2592387 h 2592387"/>
              <a:gd name="connsiteX4" fmla="*/ 5472112 w 5472112"/>
              <a:gd name="connsiteY4" fmla="*/ 2592387 h 2592387"/>
              <a:gd name="connsiteX5" fmla="*/ 215894 w 5472112"/>
              <a:gd name="connsiteY5" fmla="*/ 2592387 h 2592387"/>
              <a:gd name="connsiteX6" fmla="*/ 0 w 5472112"/>
              <a:gd name="connsiteY6" fmla="*/ 2376493 h 2592387"/>
              <a:gd name="connsiteX7" fmla="*/ 0 w 5472112"/>
              <a:gd name="connsiteY7" fmla="*/ 0 h 2592387"/>
              <a:gd name="connsiteX8" fmla="*/ 0 w 5472112"/>
              <a:gd name="connsiteY8" fmla="*/ 0 h 2592387"/>
              <a:gd name="connsiteX0" fmla="*/ 0 w 5472112"/>
              <a:gd name="connsiteY0" fmla="*/ 0 h 2592387"/>
              <a:gd name="connsiteX1" fmla="*/ 5256218 w 5472112"/>
              <a:gd name="connsiteY1" fmla="*/ 0 h 2592387"/>
              <a:gd name="connsiteX2" fmla="*/ 5472112 w 5472112"/>
              <a:gd name="connsiteY2" fmla="*/ 215894 h 2592387"/>
              <a:gd name="connsiteX3" fmla="*/ 5472112 w 5472112"/>
              <a:gd name="connsiteY3" fmla="*/ 2592387 h 2592387"/>
              <a:gd name="connsiteX4" fmla="*/ 5472112 w 5472112"/>
              <a:gd name="connsiteY4" fmla="*/ 2592387 h 2592387"/>
              <a:gd name="connsiteX5" fmla="*/ 215894 w 5472112"/>
              <a:gd name="connsiteY5" fmla="*/ 2592387 h 2592387"/>
              <a:gd name="connsiteX6" fmla="*/ 0 w 5472112"/>
              <a:gd name="connsiteY6" fmla="*/ 2376493 h 2592387"/>
              <a:gd name="connsiteX7" fmla="*/ 0 w 5472112"/>
              <a:gd name="connsiteY7" fmla="*/ 0 h 2592387"/>
              <a:gd name="connsiteX8" fmla="*/ 0 w 5472112"/>
              <a:gd name="connsiteY8" fmla="*/ 0 h 2592387"/>
              <a:gd name="connsiteX0" fmla="*/ 0 w 5472112"/>
              <a:gd name="connsiteY0" fmla="*/ 0 h 2592387"/>
              <a:gd name="connsiteX1" fmla="*/ 5256218 w 5472112"/>
              <a:gd name="connsiteY1" fmla="*/ 0 h 2592387"/>
              <a:gd name="connsiteX2" fmla="*/ 5472112 w 5472112"/>
              <a:gd name="connsiteY2" fmla="*/ 215894 h 2592387"/>
              <a:gd name="connsiteX3" fmla="*/ 5472112 w 5472112"/>
              <a:gd name="connsiteY3" fmla="*/ 2592387 h 2592387"/>
              <a:gd name="connsiteX4" fmla="*/ 5472112 w 5472112"/>
              <a:gd name="connsiteY4" fmla="*/ 2592387 h 2592387"/>
              <a:gd name="connsiteX5" fmla="*/ 215894 w 5472112"/>
              <a:gd name="connsiteY5" fmla="*/ 2592387 h 2592387"/>
              <a:gd name="connsiteX6" fmla="*/ 0 w 5472112"/>
              <a:gd name="connsiteY6" fmla="*/ 2376493 h 2592387"/>
              <a:gd name="connsiteX7" fmla="*/ 0 w 5472112"/>
              <a:gd name="connsiteY7" fmla="*/ 0 h 2592387"/>
              <a:gd name="connsiteX8" fmla="*/ 0 w 5472112"/>
              <a:gd name="connsiteY8" fmla="*/ 0 h 2592387"/>
              <a:gd name="connsiteX0" fmla="*/ 0 w 5472112"/>
              <a:gd name="connsiteY0" fmla="*/ 0 h 2592387"/>
              <a:gd name="connsiteX1" fmla="*/ 5256218 w 5472112"/>
              <a:gd name="connsiteY1" fmla="*/ 0 h 2592387"/>
              <a:gd name="connsiteX2" fmla="*/ 5472112 w 5472112"/>
              <a:gd name="connsiteY2" fmla="*/ 215894 h 2592387"/>
              <a:gd name="connsiteX3" fmla="*/ 5472112 w 5472112"/>
              <a:gd name="connsiteY3" fmla="*/ 2592387 h 2592387"/>
              <a:gd name="connsiteX4" fmla="*/ 5472112 w 5472112"/>
              <a:gd name="connsiteY4" fmla="*/ 2592387 h 2592387"/>
              <a:gd name="connsiteX5" fmla="*/ 215894 w 5472112"/>
              <a:gd name="connsiteY5" fmla="*/ 2592387 h 2592387"/>
              <a:gd name="connsiteX6" fmla="*/ 0 w 5472112"/>
              <a:gd name="connsiteY6" fmla="*/ 2376493 h 2592387"/>
              <a:gd name="connsiteX7" fmla="*/ 0 w 5472112"/>
              <a:gd name="connsiteY7" fmla="*/ 0 h 2592387"/>
              <a:gd name="connsiteX8" fmla="*/ 0 w 5472112"/>
              <a:gd name="connsiteY8" fmla="*/ 0 h 2592387"/>
              <a:gd name="connsiteX0" fmla="*/ 0 w 5472112"/>
              <a:gd name="connsiteY0" fmla="*/ 0 h 2592387"/>
              <a:gd name="connsiteX1" fmla="*/ 5472112 w 5472112"/>
              <a:gd name="connsiteY1" fmla="*/ 215894 h 2592387"/>
              <a:gd name="connsiteX2" fmla="*/ 5472112 w 5472112"/>
              <a:gd name="connsiteY2" fmla="*/ 2592387 h 2592387"/>
              <a:gd name="connsiteX3" fmla="*/ 5472112 w 5472112"/>
              <a:gd name="connsiteY3" fmla="*/ 2592387 h 2592387"/>
              <a:gd name="connsiteX4" fmla="*/ 215894 w 5472112"/>
              <a:gd name="connsiteY4" fmla="*/ 2592387 h 2592387"/>
              <a:gd name="connsiteX5" fmla="*/ 0 w 5472112"/>
              <a:gd name="connsiteY5" fmla="*/ 2376493 h 2592387"/>
              <a:gd name="connsiteX6" fmla="*/ 0 w 5472112"/>
              <a:gd name="connsiteY6" fmla="*/ 0 h 2592387"/>
              <a:gd name="connsiteX7" fmla="*/ 0 w 5472112"/>
              <a:gd name="connsiteY7" fmla="*/ 0 h 2592387"/>
              <a:gd name="connsiteX0" fmla="*/ 0 w 5472112"/>
              <a:gd name="connsiteY0" fmla="*/ 0 h 2592387"/>
              <a:gd name="connsiteX1" fmla="*/ 5472112 w 5472112"/>
              <a:gd name="connsiteY1" fmla="*/ 2138 h 2592387"/>
              <a:gd name="connsiteX2" fmla="*/ 5472112 w 5472112"/>
              <a:gd name="connsiteY2" fmla="*/ 2592387 h 2592387"/>
              <a:gd name="connsiteX3" fmla="*/ 5472112 w 5472112"/>
              <a:gd name="connsiteY3" fmla="*/ 2592387 h 2592387"/>
              <a:gd name="connsiteX4" fmla="*/ 215894 w 5472112"/>
              <a:gd name="connsiteY4" fmla="*/ 2592387 h 2592387"/>
              <a:gd name="connsiteX5" fmla="*/ 0 w 5472112"/>
              <a:gd name="connsiteY5" fmla="*/ 2376493 h 2592387"/>
              <a:gd name="connsiteX6" fmla="*/ 0 w 5472112"/>
              <a:gd name="connsiteY6" fmla="*/ 0 h 2592387"/>
              <a:gd name="connsiteX7" fmla="*/ 0 w 5472112"/>
              <a:gd name="connsiteY7" fmla="*/ 0 h 259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72112" h="2592387">
                <a:moveTo>
                  <a:pt x="0" y="0"/>
                </a:moveTo>
                <a:lnTo>
                  <a:pt x="5472112" y="2138"/>
                </a:lnTo>
                <a:lnTo>
                  <a:pt x="5472112" y="2592387"/>
                </a:lnTo>
                <a:lnTo>
                  <a:pt x="5472112" y="2592387"/>
                </a:lnTo>
                <a:lnTo>
                  <a:pt x="215894" y="2592387"/>
                </a:lnTo>
                <a:cubicBezTo>
                  <a:pt x="96659" y="2592387"/>
                  <a:pt x="0" y="2495728"/>
                  <a:pt x="0" y="2376493"/>
                </a:cubicBezTo>
                <a:lnTo>
                  <a:pt x="0" y="0"/>
                </a:lnTo>
                <a:lnTo>
                  <a:pt x="0" y="0"/>
                </a:lnTo>
                <a:close/>
              </a:path>
            </a:pathLst>
          </a:custGeom>
          <a:solidFill>
            <a:schemeClr val="accent3"/>
          </a:solidFill>
        </p:spPr>
        <p:txBody>
          <a:bodyPr/>
          <a:lstStyle>
            <a:lvl1pPr>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35" name="Tijdelijke aanduiding voor afbeelding 34">
            <a:extLst>
              <a:ext uri="{FF2B5EF4-FFF2-40B4-BE49-F238E27FC236}">
                <a16:creationId xmlns:a16="http://schemas.microsoft.com/office/drawing/2014/main" id="{806B252D-99B0-41AB-B87C-91AA71BA5794}"/>
              </a:ext>
            </a:extLst>
          </p:cNvPr>
          <p:cNvSpPr>
            <a:spLocks noGrp="1"/>
          </p:cNvSpPr>
          <p:nvPr>
            <p:ph type="pic" sz="quarter" idx="15"/>
          </p:nvPr>
        </p:nvSpPr>
        <p:spPr>
          <a:xfrm>
            <a:off x="623889" y="618392"/>
            <a:ext cx="5472634" cy="2594707"/>
          </a:xfrm>
          <a:custGeom>
            <a:avLst/>
            <a:gdLst>
              <a:gd name="connsiteX0" fmla="*/ 0 w 5472111"/>
              <a:gd name="connsiteY0" fmla="*/ 0 h 2594707"/>
              <a:gd name="connsiteX1" fmla="*/ 5253559 w 5472111"/>
              <a:gd name="connsiteY1" fmla="*/ 0 h 2594707"/>
              <a:gd name="connsiteX2" fmla="*/ 5472111 w 5472111"/>
              <a:gd name="connsiteY2" fmla="*/ 218552 h 2594707"/>
              <a:gd name="connsiteX3" fmla="*/ 5472111 w 5472111"/>
              <a:gd name="connsiteY3" fmla="*/ 2594707 h 2594707"/>
              <a:gd name="connsiteX4" fmla="*/ 5472111 w 5472111"/>
              <a:gd name="connsiteY4" fmla="*/ 2594707 h 2594707"/>
              <a:gd name="connsiteX5" fmla="*/ 218552 w 5472111"/>
              <a:gd name="connsiteY5" fmla="*/ 2594707 h 2594707"/>
              <a:gd name="connsiteX6" fmla="*/ 0 w 5472111"/>
              <a:gd name="connsiteY6" fmla="*/ 2376155 h 2594707"/>
              <a:gd name="connsiteX7" fmla="*/ 0 w 5472111"/>
              <a:gd name="connsiteY7" fmla="*/ 0 h 2594707"/>
              <a:gd name="connsiteX8" fmla="*/ 0 w 5472111"/>
              <a:gd name="connsiteY8" fmla="*/ 0 h 2594707"/>
              <a:gd name="connsiteX0" fmla="*/ 0 w 5714276"/>
              <a:gd name="connsiteY0" fmla="*/ 0 h 2594707"/>
              <a:gd name="connsiteX1" fmla="*/ 5253559 w 5714276"/>
              <a:gd name="connsiteY1" fmla="*/ 0 h 2594707"/>
              <a:gd name="connsiteX2" fmla="*/ 5472111 w 5714276"/>
              <a:gd name="connsiteY2" fmla="*/ 2594707 h 2594707"/>
              <a:gd name="connsiteX3" fmla="*/ 5472111 w 5714276"/>
              <a:gd name="connsiteY3" fmla="*/ 2594707 h 2594707"/>
              <a:gd name="connsiteX4" fmla="*/ 218552 w 5714276"/>
              <a:gd name="connsiteY4" fmla="*/ 2594707 h 2594707"/>
              <a:gd name="connsiteX5" fmla="*/ 0 w 5714276"/>
              <a:gd name="connsiteY5" fmla="*/ 2376155 h 2594707"/>
              <a:gd name="connsiteX6" fmla="*/ 0 w 5714276"/>
              <a:gd name="connsiteY6" fmla="*/ 0 h 2594707"/>
              <a:gd name="connsiteX7" fmla="*/ 0 w 5714276"/>
              <a:gd name="connsiteY7" fmla="*/ 0 h 2594707"/>
              <a:gd name="connsiteX0" fmla="*/ 0 w 5472111"/>
              <a:gd name="connsiteY0" fmla="*/ 0 h 2594707"/>
              <a:gd name="connsiteX1" fmla="*/ 5253559 w 5472111"/>
              <a:gd name="connsiteY1" fmla="*/ 0 h 2594707"/>
              <a:gd name="connsiteX2" fmla="*/ 5472111 w 5472111"/>
              <a:gd name="connsiteY2" fmla="*/ 2594707 h 2594707"/>
              <a:gd name="connsiteX3" fmla="*/ 5472111 w 5472111"/>
              <a:gd name="connsiteY3" fmla="*/ 2594707 h 2594707"/>
              <a:gd name="connsiteX4" fmla="*/ 218552 w 5472111"/>
              <a:gd name="connsiteY4" fmla="*/ 2594707 h 2594707"/>
              <a:gd name="connsiteX5" fmla="*/ 0 w 5472111"/>
              <a:gd name="connsiteY5" fmla="*/ 2376155 h 2594707"/>
              <a:gd name="connsiteX6" fmla="*/ 0 w 5472111"/>
              <a:gd name="connsiteY6" fmla="*/ 0 h 2594707"/>
              <a:gd name="connsiteX7" fmla="*/ 0 w 5472111"/>
              <a:gd name="connsiteY7" fmla="*/ 0 h 2594707"/>
              <a:gd name="connsiteX0" fmla="*/ 0 w 5472634"/>
              <a:gd name="connsiteY0" fmla="*/ 0 h 2594707"/>
              <a:gd name="connsiteX1" fmla="*/ 5472634 w 5472634"/>
              <a:gd name="connsiteY1" fmla="*/ 1905 h 2594707"/>
              <a:gd name="connsiteX2" fmla="*/ 5472111 w 5472634"/>
              <a:gd name="connsiteY2" fmla="*/ 2594707 h 2594707"/>
              <a:gd name="connsiteX3" fmla="*/ 5472111 w 5472634"/>
              <a:gd name="connsiteY3" fmla="*/ 2594707 h 2594707"/>
              <a:gd name="connsiteX4" fmla="*/ 218552 w 5472634"/>
              <a:gd name="connsiteY4" fmla="*/ 2594707 h 2594707"/>
              <a:gd name="connsiteX5" fmla="*/ 0 w 5472634"/>
              <a:gd name="connsiteY5" fmla="*/ 2376155 h 2594707"/>
              <a:gd name="connsiteX6" fmla="*/ 0 w 5472634"/>
              <a:gd name="connsiteY6" fmla="*/ 0 h 2594707"/>
              <a:gd name="connsiteX7" fmla="*/ 0 w 5472634"/>
              <a:gd name="connsiteY7" fmla="*/ 0 h 259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72634" h="2594707">
                <a:moveTo>
                  <a:pt x="0" y="0"/>
                </a:moveTo>
                <a:lnTo>
                  <a:pt x="5472634" y="1905"/>
                </a:lnTo>
                <a:cubicBezTo>
                  <a:pt x="5472460" y="866172"/>
                  <a:pt x="5472285" y="1730440"/>
                  <a:pt x="5472111" y="2594707"/>
                </a:cubicBezTo>
                <a:lnTo>
                  <a:pt x="5472111" y="2594707"/>
                </a:lnTo>
                <a:lnTo>
                  <a:pt x="218552" y="2594707"/>
                </a:lnTo>
                <a:cubicBezTo>
                  <a:pt x="97849" y="2594707"/>
                  <a:pt x="0" y="2496858"/>
                  <a:pt x="0" y="2376155"/>
                </a:cubicBezTo>
                <a:lnTo>
                  <a:pt x="0" y="0"/>
                </a:lnTo>
                <a:lnTo>
                  <a:pt x="0" y="0"/>
                </a:lnTo>
                <a:close/>
              </a:path>
            </a:pathLst>
          </a:custGeom>
          <a:solidFill>
            <a:schemeClr val="accent1"/>
          </a:solidFill>
        </p:spPr>
        <p:txBody>
          <a:bodyPr/>
          <a:lstStyle>
            <a:lvl1pPr>
              <a:defRPr/>
            </a:lvl1pPr>
          </a:lstStyle>
          <a:p>
            <a:endParaRPr lang="nl-BE" dirty="0"/>
          </a:p>
        </p:txBody>
      </p:sp>
      <p:sp>
        <p:nvSpPr>
          <p:cNvPr id="38" name="Tijdelijke aanduiding voor afbeelding 37">
            <a:extLst>
              <a:ext uri="{FF2B5EF4-FFF2-40B4-BE49-F238E27FC236}">
                <a16:creationId xmlns:a16="http://schemas.microsoft.com/office/drawing/2014/main" id="{8F696107-BB5B-4FB9-9F43-1F365C3A425D}"/>
              </a:ext>
            </a:extLst>
          </p:cNvPr>
          <p:cNvSpPr>
            <a:spLocks noGrp="1"/>
          </p:cNvSpPr>
          <p:nvPr>
            <p:ph type="pic" sz="quarter" idx="16"/>
          </p:nvPr>
        </p:nvSpPr>
        <p:spPr>
          <a:xfrm>
            <a:off x="623888" y="3643313"/>
            <a:ext cx="2595562" cy="2592387"/>
          </a:xfrm>
          <a:custGeom>
            <a:avLst/>
            <a:gdLst>
              <a:gd name="connsiteX0" fmla="*/ 0 w 2595562"/>
              <a:gd name="connsiteY0" fmla="*/ 0 h 2592387"/>
              <a:gd name="connsiteX1" fmla="*/ 2319525 w 2595562"/>
              <a:gd name="connsiteY1" fmla="*/ 0 h 2592387"/>
              <a:gd name="connsiteX2" fmla="*/ 2595562 w 2595562"/>
              <a:gd name="connsiteY2" fmla="*/ 276037 h 2592387"/>
              <a:gd name="connsiteX3" fmla="*/ 2595562 w 2595562"/>
              <a:gd name="connsiteY3" fmla="*/ 2592387 h 2592387"/>
              <a:gd name="connsiteX4" fmla="*/ 2595562 w 2595562"/>
              <a:gd name="connsiteY4" fmla="*/ 2592387 h 2592387"/>
              <a:gd name="connsiteX5" fmla="*/ 276037 w 2595562"/>
              <a:gd name="connsiteY5" fmla="*/ 2592387 h 2592387"/>
              <a:gd name="connsiteX6" fmla="*/ 0 w 2595562"/>
              <a:gd name="connsiteY6" fmla="*/ 2316350 h 2592387"/>
              <a:gd name="connsiteX7" fmla="*/ 0 w 2595562"/>
              <a:gd name="connsiteY7" fmla="*/ 0 h 2592387"/>
              <a:gd name="connsiteX8" fmla="*/ 0 w 2595562"/>
              <a:gd name="connsiteY8" fmla="*/ 0 h 2592387"/>
              <a:gd name="connsiteX0" fmla="*/ 0 w 2603937"/>
              <a:gd name="connsiteY0" fmla="*/ 0 h 2592387"/>
              <a:gd name="connsiteX1" fmla="*/ 2319525 w 2603937"/>
              <a:gd name="connsiteY1" fmla="*/ 0 h 2592387"/>
              <a:gd name="connsiteX2" fmla="*/ 2595562 w 2603937"/>
              <a:gd name="connsiteY2" fmla="*/ 2592387 h 2592387"/>
              <a:gd name="connsiteX3" fmla="*/ 2595562 w 2603937"/>
              <a:gd name="connsiteY3" fmla="*/ 2592387 h 2592387"/>
              <a:gd name="connsiteX4" fmla="*/ 276037 w 2603937"/>
              <a:gd name="connsiteY4" fmla="*/ 2592387 h 2592387"/>
              <a:gd name="connsiteX5" fmla="*/ 0 w 2603937"/>
              <a:gd name="connsiteY5" fmla="*/ 2316350 h 2592387"/>
              <a:gd name="connsiteX6" fmla="*/ 0 w 2603937"/>
              <a:gd name="connsiteY6" fmla="*/ 0 h 2592387"/>
              <a:gd name="connsiteX7" fmla="*/ 0 w 2603937"/>
              <a:gd name="connsiteY7" fmla="*/ 0 h 2592387"/>
              <a:gd name="connsiteX0" fmla="*/ 0 w 2595562"/>
              <a:gd name="connsiteY0" fmla="*/ 0 h 2592387"/>
              <a:gd name="connsiteX1" fmla="*/ 2319525 w 2595562"/>
              <a:gd name="connsiteY1" fmla="*/ 0 h 2592387"/>
              <a:gd name="connsiteX2" fmla="*/ 2595562 w 2595562"/>
              <a:gd name="connsiteY2" fmla="*/ 2592387 h 2592387"/>
              <a:gd name="connsiteX3" fmla="*/ 2595562 w 2595562"/>
              <a:gd name="connsiteY3" fmla="*/ 2592387 h 2592387"/>
              <a:gd name="connsiteX4" fmla="*/ 276037 w 2595562"/>
              <a:gd name="connsiteY4" fmla="*/ 2592387 h 2592387"/>
              <a:gd name="connsiteX5" fmla="*/ 0 w 2595562"/>
              <a:gd name="connsiteY5" fmla="*/ 2316350 h 2592387"/>
              <a:gd name="connsiteX6" fmla="*/ 0 w 2595562"/>
              <a:gd name="connsiteY6" fmla="*/ 0 h 2592387"/>
              <a:gd name="connsiteX7" fmla="*/ 0 w 2595562"/>
              <a:gd name="connsiteY7" fmla="*/ 0 h 2592387"/>
              <a:gd name="connsiteX0" fmla="*/ 0 w 2595562"/>
              <a:gd name="connsiteY0" fmla="*/ 0 h 2592387"/>
              <a:gd name="connsiteX1" fmla="*/ 2593845 w 2595562"/>
              <a:gd name="connsiteY1" fmla="*/ 3810 h 2592387"/>
              <a:gd name="connsiteX2" fmla="*/ 2595562 w 2595562"/>
              <a:gd name="connsiteY2" fmla="*/ 2592387 h 2592387"/>
              <a:gd name="connsiteX3" fmla="*/ 2595562 w 2595562"/>
              <a:gd name="connsiteY3" fmla="*/ 2592387 h 2592387"/>
              <a:gd name="connsiteX4" fmla="*/ 276037 w 2595562"/>
              <a:gd name="connsiteY4" fmla="*/ 2592387 h 2592387"/>
              <a:gd name="connsiteX5" fmla="*/ 0 w 2595562"/>
              <a:gd name="connsiteY5" fmla="*/ 2316350 h 2592387"/>
              <a:gd name="connsiteX6" fmla="*/ 0 w 2595562"/>
              <a:gd name="connsiteY6" fmla="*/ 0 h 2592387"/>
              <a:gd name="connsiteX7" fmla="*/ 0 w 2595562"/>
              <a:gd name="connsiteY7" fmla="*/ 0 h 259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5562" h="2592387">
                <a:moveTo>
                  <a:pt x="0" y="0"/>
                </a:moveTo>
                <a:lnTo>
                  <a:pt x="2593845" y="3810"/>
                </a:lnTo>
                <a:cubicBezTo>
                  <a:pt x="2594417" y="866669"/>
                  <a:pt x="2594990" y="1729528"/>
                  <a:pt x="2595562" y="2592387"/>
                </a:cubicBezTo>
                <a:lnTo>
                  <a:pt x="2595562" y="2592387"/>
                </a:lnTo>
                <a:lnTo>
                  <a:pt x="276037" y="2592387"/>
                </a:lnTo>
                <a:cubicBezTo>
                  <a:pt x="123586" y="2592387"/>
                  <a:pt x="0" y="2468801"/>
                  <a:pt x="0" y="2316350"/>
                </a:cubicBezTo>
                <a:lnTo>
                  <a:pt x="0" y="0"/>
                </a:lnTo>
                <a:lnTo>
                  <a:pt x="0" y="0"/>
                </a:lnTo>
                <a:close/>
              </a:path>
            </a:pathLst>
          </a:custGeom>
          <a:solidFill>
            <a:schemeClr val="accent1"/>
          </a:solidFill>
        </p:spPr>
        <p:txBody>
          <a:bodyPr/>
          <a:lstStyle>
            <a:lvl1pPr>
              <a:defRPr/>
            </a:lvl1pPr>
          </a:lstStyle>
          <a:p>
            <a:endParaRPr lang="nl-BE" dirty="0"/>
          </a:p>
        </p:txBody>
      </p:sp>
      <p:sp>
        <p:nvSpPr>
          <p:cNvPr id="39" name="Tijdelijke aanduiding voor afbeelding 37">
            <a:extLst>
              <a:ext uri="{FF2B5EF4-FFF2-40B4-BE49-F238E27FC236}">
                <a16:creationId xmlns:a16="http://schemas.microsoft.com/office/drawing/2014/main" id="{AE33F2CC-4CBF-4E1B-AEAB-2827357B427F}"/>
              </a:ext>
            </a:extLst>
          </p:cNvPr>
          <p:cNvSpPr>
            <a:spLocks noGrp="1"/>
          </p:cNvSpPr>
          <p:nvPr>
            <p:ph type="pic" sz="quarter" idx="17"/>
          </p:nvPr>
        </p:nvSpPr>
        <p:spPr>
          <a:xfrm>
            <a:off x="3500438" y="3643312"/>
            <a:ext cx="2595562" cy="2592387"/>
          </a:xfrm>
          <a:custGeom>
            <a:avLst/>
            <a:gdLst>
              <a:gd name="connsiteX0" fmla="*/ 0 w 2595562"/>
              <a:gd name="connsiteY0" fmla="*/ 0 h 2592387"/>
              <a:gd name="connsiteX1" fmla="*/ 2319525 w 2595562"/>
              <a:gd name="connsiteY1" fmla="*/ 0 h 2592387"/>
              <a:gd name="connsiteX2" fmla="*/ 2595562 w 2595562"/>
              <a:gd name="connsiteY2" fmla="*/ 276037 h 2592387"/>
              <a:gd name="connsiteX3" fmla="*/ 2595562 w 2595562"/>
              <a:gd name="connsiteY3" fmla="*/ 2592387 h 2592387"/>
              <a:gd name="connsiteX4" fmla="*/ 2595562 w 2595562"/>
              <a:gd name="connsiteY4" fmla="*/ 2592387 h 2592387"/>
              <a:gd name="connsiteX5" fmla="*/ 276037 w 2595562"/>
              <a:gd name="connsiteY5" fmla="*/ 2592387 h 2592387"/>
              <a:gd name="connsiteX6" fmla="*/ 0 w 2595562"/>
              <a:gd name="connsiteY6" fmla="*/ 2316350 h 2592387"/>
              <a:gd name="connsiteX7" fmla="*/ 0 w 2595562"/>
              <a:gd name="connsiteY7" fmla="*/ 0 h 2592387"/>
              <a:gd name="connsiteX8" fmla="*/ 0 w 2595562"/>
              <a:gd name="connsiteY8" fmla="*/ 0 h 2592387"/>
              <a:gd name="connsiteX0" fmla="*/ 0 w 2603937"/>
              <a:gd name="connsiteY0" fmla="*/ 0 h 2592387"/>
              <a:gd name="connsiteX1" fmla="*/ 2319525 w 2603937"/>
              <a:gd name="connsiteY1" fmla="*/ 0 h 2592387"/>
              <a:gd name="connsiteX2" fmla="*/ 2595562 w 2603937"/>
              <a:gd name="connsiteY2" fmla="*/ 2592387 h 2592387"/>
              <a:gd name="connsiteX3" fmla="*/ 2595562 w 2603937"/>
              <a:gd name="connsiteY3" fmla="*/ 2592387 h 2592387"/>
              <a:gd name="connsiteX4" fmla="*/ 276037 w 2603937"/>
              <a:gd name="connsiteY4" fmla="*/ 2592387 h 2592387"/>
              <a:gd name="connsiteX5" fmla="*/ 0 w 2603937"/>
              <a:gd name="connsiteY5" fmla="*/ 2316350 h 2592387"/>
              <a:gd name="connsiteX6" fmla="*/ 0 w 2603937"/>
              <a:gd name="connsiteY6" fmla="*/ 0 h 2592387"/>
              <a:gd name="connsiteX7" fmla="*/ 0 w 2603937"/>
              <a:gd name="connsiteY7" fmla="*/ 0 h 2592387"/>
              <a:gd name="connsiteX0" fmla="*/ 0 w 2595562"/>
              <a:gd name="connsiteY0" fmla="*/ 0 h 2592387"/>
              <a:gd name="connsiteX1" fmla="*/ 2319525 w 2595562"/>
              <a:gd name="connsiteY1" fmla="*/ 0 h 2592387"/>
              <a:gd name="connsiteX2" fmla="*/ 2595562 w 2595562"/>
              <a:gd name="connsiteY2" fmla="*/ 2592387 h 2592387"/>
              <a:gd name="connsiteX3" fmla="*/ 2595562 w 2595562"/>
              <a:gd name="connsiteY3" fmla="*/ 2592387 h 2592387"/>
              <a:gd name="connsiteX4" fmla="*/ 276037 w 2595562"/>
              <a:gd name="connsiteY4" fmla="*/ 2592387 h 2592387"/>
              <a:gd name="connsiteX5" fmla="*/ 0 w 2595562"/>
              <a:gd name="connsiteY5" fmla="*/ 2316350 h 2592387"/>
              <a:gd name="connsiteX6" fmla="*/ 0 w 2595562"/>
              <a:gd name="connsiteY6" fmla="*/ 0 h 2592387"/>
              <a:gd name="connsiteX7" fmla="*/ 0 w 2595562"/>
              <a:gd name="connsiteY7" fmla="*/ 0 h 2592387"/>
              <a:gd name="connsiteX0" fmla="*/ 0 w 2595562"/>
              <a:gd name="connsiteY0" fmla="*/ 0 h 2592387"/>
              <a:gd name="connsiteX1" fmla="*/ 2593845 w 2595562"/>
              <a:gd name="connsiteY1" fmla="*/ 3810 h 2592387"/>
              <a:gd name="connsiteX2" fmla="*/ 2595562 w 2595562"/>
              <a:gd name="connsiteY2" fmla="*/ 2592387 h 2592387"/>
              <a:gd name="connsiteX3" fmla="*/ 2595562 w 2595562"/>
              <a:gd name="connsiteY3" fmla="*/ 2592387 h 2592387"/>
              <a:gd name="connsiteX4" fmla="*/ 276037 w 2595562"/>
              <a:gd name="connsiteY4" fmla="*/ 2592387 h 2592387"/>
              <a:gd name="connsiteX5" fmla="*/ 0 w 2595562"/>
              <a:gd name="connsiteY5" fmla="*/ 2316350 h 2592387"/>
              <a:gd name="connsiteX6" fmla="*/ 0 w 2595562"/>
              <a:gd name="connsiteY6" fmla="*/ 0 h 2592387"/>
              <a:gd name="connsiteX7" fmla="*/ 0 w 2595562"/>
              <a:gd name="connsiteY7" fmla="*/ 0 h 259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5562" h="2592387">
                <a:moveTo>
                  <a:pt x="0" y="0"/>
                </a:moveTo>
                <a:lnTo>
                  <a:pt x="2593845" y="3810"/>
                </a:lnTo>
                <a:cubicBezTo>
                  <a:pt x="2594417" y="866669"/>
                  <a:pt x="2594990" y="1729528"/>
                  <a:pt x="2595562" y="2592387"/>
                </a:cubicBezTo>
                <a:lnTo>
                  <a:pt x="2595562" y="2592387"/>
                </a:lnTo>
                <a:lnTo>
                  <a:pt x="276037" y="2592387"/>
                </a:lnTo>
                <a:cubicBezTo>
                  <a:pt x="123586" y="2592387"/>
                  <a:pt x="0" y="2468801"/>
                  <a:pt x="0" y="2316350"/>
                </a:cubicBezTo>
                <a:lnTo>
                  <a:pt x="0" y="0"/>
                </a:lnTo>
                <a:lnTo>
                  <a:pt x="0" y="0"/>
                </a:lnTo>
                <a:close/>
              </a:path>
            </a:pathLst>
          </a:custGeom>
          <a:solidFill>
            <a:schemeClr val="accent1"/>
          </a:solidFill>
        </p:spPr>
        <p:txBody>
          <a:bodyPr/>
          <a:lstStyle>
            <a:lvl1pPr>
              <a:defRPr/>
            </a:lvl1pPr>
          </a:lstStyle>
          <a:p>
            <a:endParaRPr lang="nl-BE" dirty="0"/>
          </a:p>
        </p:txBody>
      </p:sp>
    </p:spTree>
    <p:extLst>
      <p:ext uri="{BB962C8B-B14F-4D97-AF65-F5344CB8AC3E}">
        <p14:creationId xmlns:p14="http://schemas.microsoft.com/office/powerpoint/2010/main" val="2422909052"/>
      </p:ext>
    </p:extLst>
  </p:cSld>
  <p:clrMapOvr>
    <a:masterClrMapping/>
  </p:clrMapOvr>
  <p:extLst>
    <p:ext uri="{DCECCB84-F9BA-43D5-87BE-67443E8EF086}">
      <p15:sldGuideLst xmlns:p15="http://schemas.microsoft.com/office/powerpoint/2012/main">
        <p15:guide id="1" orient="horz" pos="2024">
          <p15:clr>
            <a:srgbClr val="FBAE40"/>
          </p15:clr>
        </p15:guide>
        <p15:guide id="2" orient="horz" pos="2296">
          <p15:clr>
            <a:srgbClr val="FBAE40"/>
          </p15:clr>
        </p15:guide>
        <p15:guide id="3" pos="3840">
          <p15:clr>
            <a:srgbClr val="FBAE40"/>
          </p15:clr>
        </p15:guide>
        <p15:guide id="4" pos="4044">
          <p15:clr>
            <a:srgbClr val="FBAE40"/>
          </p15:clr>
        </p15:guide>
        <p15:guide id="5" pos="2026">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UAntwerpen_4image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61B9851-093E-A241-B582-F0998CFFFEA9}"/>
              </a:ext>
            </a:extLst>
          </p:cNvPr>
          <p:cNvSpPr>
            <a:spLocks noGrp="1"/>
          </p:cNvSpPr>
          <p:nvPr>
            <p:ph type="sldNum" sz="quarter" idx="10"/>
          </p:nvPr>
        </p:nvSpPr>
        <p:spPr/>
        <p:txBody>
          <a:bodyPr/>
          <a:lstStyle>
            <a:lvl1pPr>
              <a:defRPr b="0" i="0">
                <a:latin typeface="Calibri Light" panose="020F0302020204030204" pitchFamily="34" charset="0"/>
                <a:cs typeface="Calibri Light" panose="020F0302020204030204" pitchFamily="34" charset="0"/>
              </a:defRPr>
            </a:lvl1pPr>
          </a:lstStyle>
          <a:p>
            <a:fld id="{E038E271-308C-2E46-A3EC-56326F9084CC}" type="slidenum">
              <a:rPr lang="nl-BE" smtClean="0"/>
              <a:pPr/>
              <a:t>‹nr.›</a:t>
            </a:fld>
            <a:endParaRPr lang="nl-BE" dirty="0">
              <a:latin typeface="Calibri Light" panose="020F0302020204030204" pitchFamily="34" charset="0"/>
            </a:endParaRPr>
          </a:p>
        </p:txBody>
      </p:sp>
      <p:sp>
        <p:nvSpPr>
          <p:cNvPr id="7" name="Titel 4">
            <a:extLst>
              <a:ext uri="{FF2B5EF4-FFF2-40B4-BE49-F238E27FC236}">
                <a16:creationId xmlns:a16="http://schemas.microsoft.com/office/drawing/2014/main" id="{041CBA9C-BD5E-424C-93BC-60164869E1DC}"/>
              </a:ext>
            </a:extLst>
          </p:cNvPr>
          <p:cNvSpPr>
            <a:spLocks noGrp="1"/>
          </p:cNvSpPr>
          <p:nvPr>
            <p:ph type="title" hasCustomPrompt="1"/>
          </p:nvPr>
        </p:nvSpPr>
        <p:spPr>
          <a:xfrm>
            <a:off x="6422379" y="620713"/>
            <a:ext cx="5145734" cy="1812244"/>
          </a:xfrm>
        </p:spPr>
        <p:txBody>
          <a:bodyPr/>
          <a:lstStyle>
            <a:lvl1pPr>
              <a:defRPr b="1" i="0">
                <a:latin typeface="Calibri" panose="020F0502020204030204" pitchFamily="34" charset="0"/>
                <a:cs typeface="Calibri" panose="020F0502020204030204" pitchFamily="34" charset="0"/>
              </a:defRPr>
            </a:lvl1pPr>
          </a:lstStyle>
          <a:p>
            <a:r>
              <a:rPr lang="nl-BE" noProof="0" dirty="0"/>
              <a:t>Klik om stijl te bewerken</a:t>
            </a:r>
          </a:p>
        </p:txBody>
      </p:sp>
      <p:sp>
        <p:nvSpPr>
          <p:cNvPr id="8" name="Picture Placeholder 32">
            <a:extLst>
              <a:ext uri="{FF2B5EF4-FFF2-40B4-BE49-F238E27FC236}">
                <a16:creationId xmlns:a16="http://schemas.microsoft.com/office/drawing/2014/main" id="{5A60CE7B-6F94-47E9-B422-DD08E70AFF66}"/>
              </a:ext>
            </a:extLst>
          </p:cNvPr>
          <p:cNvSpPr>
            <a:spLocks noGrp="1"/>
          </p:cNvSpPr>
          <p:nvPr>
            <p:ph type="pic" idx="11" hasCustomPrompt="1"/>
          </p:nvPr>
        </p:nvSpPr>
        <p:spPr>
          <a:xfrm>
            <a:off x="6420473" y="3214845"/>
            <a:ext cx="5147637" cy="3022443"/>
          </a:xfrm>
          <a:custGeom>
            <a:avLst/>
            <a:gdLst>
              <a:gd name="connsiteX0" fmla="*/ 0 w 5145732"/>
              <a:gd name="connsiteY0" fmla="*/ 0 h 5616575"/>
              <a:gd name="connsiteX1" fmla="*/ 5145732 w 5145732"/>
              <a:gd name="connsiteY1" fmla="*/ 0 h 5616575"/>
              <a:gd name="connsiteX2" fmla="*/ 5145732 w 5145732"/>
              <a:gd name="connsiteY2" fmla="*/ 5616575 h 5616575"/>
              <a:gd name="connsiteX3" fmla="*/ 253304 w 5145732"/>
              <a:gd name="connsiteY3" fmla="*/ 5616575 h 5616575"/>
              <a:gd name="connsiteX4" fmla="*/ 202263 w 5145732"/>
              <a:gd name="connsiteY4" fmla="*/ 5611430 h 5616575"/>
              <a:gd name="connsiteX5" fmla="*/ 0 w 5145732"/>
              <a:gd name="connsiteY5" fmla="*/ 5363262 h 5616575"/>
              <a:gd name="connsiteX0" fmla="*/ 0 w 5145732"/>
              <a:gd name="connsiteY0" fmla="*/ 0 h 5616575"/>
              <a:gd name="connsiteX1" fmla="*/ 5145732 w 5145732"/>
              <a:gd name="connsiteY1" fmla="*/ 1494263 h 5616575"/>
              <a:gd name="connsiteX2" fmla="*/ 5145732 w 5145732"/>
              <a:gd name="connsiteY2" fmla="*/ 5616575 h 5616575"/>
              <a:gd name="connsiteX3" fmla="*/ 253304 w 5145732"/>
              <a:gd name="connsiteY3" fmla="*/ 5616575 h 5616575"/>
              <a:gd name="connsiteX4" fmla="*/ 202263 w 5145732"/>
              <a:gd name="connsiteY4" fmla="*/ 5611430 h 5616575"/>
              <a:gd name="connsiteX5" fmla="*/ 0 w 5145732"/>
              <a:gd name="connsiteY5" fmla="*/ 5363262 h 5616575"/>
              <a:gd name="connsiteX6" fmla="*/ 0 w 5145732"/>
              <a:gd name="connsiteY6" fmla="*/ 0 h 5616575"/>
              <a:gd name="connsiteX0" fmla="*/ 0 w 5145732"/>
              <a:gd name="connsiteY0" fmla="*/ 0 h 5616575"/>
              <a:gd name="connsiteX1" fmla="*/ 5145732 w 5145732"/>
              <a:gd name="connsiteY1" fmla="*/ 1390445 h 5616575"/>
              <a:gd name="connsiteX2" fmla="*/ 5145732 w 5145732"/>
              <a:gd name="connsiteY2" fmla="*/ 5616575 h 5616575"/>
              <a:gd name="connsiteX3" fmla="*/ 253304 w 5145732"/>
              <a:gd name="connsiteY3" fmla="*/ 5616575 h 5616575"/>
              <a:gd name="connsiteX4" fmla="*/ 202263 w 5145732"/>
              <a:gd name="connsiteY4" fmla="*/ 5611430 h 5616575"/>
              <a:gd name="connsiteX5" fmla="*/ 0 w 5145732"/>
              <a:gd name="connsiteY5" fmla="*/ 5363262 h 5616575"/>
              <a:gd name="connsiteX6" fmla="*/ 0 w 5145732"/>
              <a:gd name="connsiteY6" fmla="*/ 0 h 5616575"/>
              <a:gd name="connsiteX0" fmla="*/ 0 w 5145732"/>
              <a:gd name="connsiteY0" fmla="*/ 142872 h 4226130"/>
              <a:gd name="connsiteX1" fmla="*/ 5145732 w 5145732"/>
              <a:gd name="connsiteY1" fmla="*/ 0 h 4226130"/>
              <a:gd name="connsiteX2" fmla="*/ 5145732 w 5145732"/>
              <a:gd name="connsiteY2" fmla="*/ 4226130 h 4226130"/>
              <a:gd name="connsiteX3" fmla="*/ 253304 w 5145732"/>
              <a:gd name="connsiteY3" fmla="*/ 4226130 h 4226130"/>
              <a:gd name="connsiteX4" fmla="*/ 202263 w 5145732"/>
              <a:gd name="connsiteY4" fmla="*/ 4220985 h 4226130"/>
              <a:gd name="connsiteX5" fmla="*/ 0 w 5145732"/>
              <a:gd name="connsiteY5" fmla="*/ 3972817 h 4226130"/>
              <a:gd name="connsiteX6" fmla="*/ 0 w 5145732"/>
              <a:gd name="connsiteY6" fmla="*/ 142872 h 4226130"/>
              <a:gd name="connsiteX0" fmla="*/ 0 w 5145732"/>
              <a:gd name="connsiteY0" fmla="*/ 0 h 4227006"/>
              <a:gd name="connsiteX1" fmla="*/ 5145732 w 5145732"/>
              <a:gd name="connsiteY1" fmla="*/ 876 h 4227006"/>
              <a:gd name="connsiteX2" fmla="*/ 5145732 w 5145732"/>
              <a:gd name="connsiteY2" fmla="*/ 4227006 h 4227006"/>
              <a:gd name="connsiteX3" fmla="*/ 253304 w 5145732"/>
              <a:gd name="connsiteY3" fmla="*/ 4227006 h 4227006"/>
              <a:gd name="connsiteX4" fmla="*/ 202263 w 5145732"/>
              <a:gd name="connsiteY4" fmla="*/ 4221861 h 4227006"/>
              <a:gd name="connsiteX5" fmla="*/ 0 w 5145732"/>
              <a:gd name="connsiteY5" fmla="*/ 3973693 h 4227006"/>
              <a:gd name="connsiteX6" fmla="*/ 0 w 5145732"/>
              <a:gd name="connsiteY6" fmla="*/ 0 h 4227006"/>
              <a:gd name="connsiteX0" fmla="*/ 0 w 5145732"/>
              <a:gd name="connsiteY0" fmla="*/ 1215603 h 4226130"/>
              <a:gd name="connsiteX1" fmla="*/ 5145732 w 5145732"/>
              <a:gd name="connsiteY1" fmla="*/ 0 h 4226130"/>
              <a:gd name="connsiteX2" fmla="*/ 5145732 w 5145732"/>
              <a:gd name="connsiteY2" fmla="*/ 4226130 h 4226130"/>
              <a:gd name="connsiteX3" fmla="*/ 253304 w 5145732"/>
              <a:gd name="connsiteY3" fmla="*/ 4226130 h 4226130"/>
              <a:gd name="connsiteX4" fmla="*/ 202263 w 5145732"/>
              <a:gd name="connsiteY4" fmla="*/ 4220985 h 4226130"/>
              <a:gd name="connsiteX5" fmla="*/ 0 w 5145732"/>
              <a:gd name="connsiteY5" fmla="*/ 3972817 h 4226130"/>
              <a:gd name="connsiteX6" fmla="*/ 0 w 5145732"/>
              <a:gd name="connsiteY6" fmla="*/ 1215603 h 4226130"/>
              <a:gd name="connsiteX0" fmla="*/ 0 w 5145732"/>
              <a:gd name="connsiteY0" fmla="*/ 0 h 3010527"/>
              <a:gd name="connsiteX1" fmla="*/ 5145732 w 5145732"/>
              <a:gd name="connsiteY1" fmla="*/ 9039 h 3010527"/>
              <a:gd name="connsiteX2" fmla="*/ 5145732 w 5145732"/>
              <a:gd name="connsiteY2" fmla="*/ 3010527 h 3010527"/>
              <a:gd name="connsiteX3" fmla="*/ 253304 w 5145732"/>
              <a:gd name="connsiteY3" fmla="*/ 3010527 h 3010527"/>
              <a:gd name="connsiteX4" fmla="*/ 202263 w 5145732"/>
              <a:gd name="connsiteY4" fmla="*/ 3005382 h 3010527"/>
              <a:gd name="connsiteX5" fmla="*/ 0 w 5145732"/>
              <a:gd name="connsiteY5" fmla="*/ 2757214 h 3010527"/>
              <a:gd name="connsiteX6" fmla="*/ 0 w 5145732"/>
              <a:gd name="connsiteY6" fmla="*/ 0 h 3010527"/>
              <a:gd name="connsiteX0" fmla="*/ 0 w 5147637"/>
              <a:gd name="connsiteY0" fmla="*/ 0 h 3021957"/>
              <a:gd name="connsiteX1" fmla="*/ 5147637 w 5147637"/>
              <a:gd name="connsiteY1" fmla="*/ 20469 h 3021957"/>
              <a:gd name="connsiteX2" fmla="*/ 5147637 w 5147637"/>
              <a:gd name="connsiteY2" fmla="*/ 3021957 h 3021957"/>
              <a:gd name="connsiteX3" fmla="*/ 255209 w 5147637"/>
              <a:gd name="connsiteY3" fmla="*/ 3021957 h 3021957"/>
              <a:gd name="connsiteX4" fmla="*/ 204168 w 5147637"/>
              <a:gd name="connsiteY4" fmla="*/ 3016812 h 3021957"/>
              <a:gd name="connsiteX5" fmla="*/ 1905 w 5147637"/>
              <a:gd name="connsiteY5" fmla="*/ 2768644 h 3021957"/>
              <a:gd name="connsiteX6" fmla="*/ 0 w 5147637"/>
              <a:gd name="connsiteY6" fmla="*/ 0 h 3021957"/>
              <a:gd name="connsiteX0" fmla="*/ 0 w 5147637"/>
              <a:gd name="connsiteY0" fmla="*/ 486 h 3022443"/>
              <a:gd name="connsiteX1" fmla="*/ 5145732 w 5147637"/>
              <a:gd name="connsiteY1" fmla="*/ 0 h 3022443"/>
              <a:gd name="connsiteX2" fmla="*/ 5147637 w 5147637"/>
              <a:gd name="connsiteY2" fmla="*/ 3022443 h 3022443"/>
              <a:gd name="connsiteX3" fmla="*/ 255209 w 5147637"/>
              <a:gd name="connsiteY3" fmla="*/ 3022443 h 3022443"/>
              <a:gd name="connsiteX4" fmla="*/ 204168 w 5147637"/>
              <a:gd name="connsiteY4" fmla="*/ 3017298 h 3022443"/>
              <a:gd name="connsiteX5" fmla="*/ 1905 w 5147637"/>
              <a:gd name="connsiteY5" fmla="*/ 2769130 h 3022443"/>
              <a:gd name="connsiteX6" fmla="*/ 0 w 5147637"/>
              <a:gd name="connsiteY6" fmla="*/ 486 h 3022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47637" h="3022443">
                <a:moveTo>
                  <a:pt x="0" y="486"/>
                </a:moveTo>
                <a:lnTo>
                  <a:pt x="5145732" y="0"/>
                </a:lnTo>
                <a:lnTo>
                  <a:pt x="5147637" y="3022443"/>
                </a:lnTo>
                <a:lnTo>
                  <a:pt x="255209" y="3022443"/>
                </a:lnTo>
                <a:lnTo>
                  <a:pt x="204168" y="3017298"/>
                </a:lnTo>
                <a:cubicBezTo>
                  <a:pt x="88737" y="2993677"/>
                  <a:pt x="1905" y="2891544"/>
                  <a:pt x="1905" y="2769130"/>
                </a:cubicBezTo>
                <a:lnTo>
                  <a:pt x="0" y="486"/>
                </a:lnTo>
                <a:close/>
              </a:path>
            </a:pathLst>
          </a:custGeom>
          <a:solidFill>
            <a:schemeClr val="tx2"/>
          </a:solidFill>
        </p:spPr>
        <p:txBody>
          <a:bodyPr wrap="square">
            <a:no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sz="3200" b="0" i="0">
                <a:solidFill>
                  <a:schemeClr val="bg1"/>
                </a:solidFill>
                <a:latin typeface="Calibri Light" panose="020F0302020204030204" pitchFamily="34" charset="0"/>
                <a:cs typeface="Calibri Light" panose="020F03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nl-BE" noProof="0" dirty="0"/>
              <a:t>Klik op het pictogram om een afbeelding toe te voegen</a:t>
            </a:r>
          </a:p>
        </p:txBody>
      </p:sp>
      <p:sp>
        <p:nvSpPr>
          <p:cNvPr id="38" name="Tijdelijke aanduiding voor afbeelding 37">
            <a:extLst>
              <a:ext uri="{FF2B5EF4-FFF2-40B4-BE49-F238E27FC236}">
                <a16:creationId xmlns:a16="http://schemas.microsoft.com/office/drawing/2014/main" id="{8F696107-BB5B-4FB9-9F43-1F365C3A425D}"/>
              </a:ext>
            </a:extLst>
          </p:cNvPr>
          <p:cNvSpPr>
            <a:spLocks noGrp="1"/>
          </p:cNvSpPr>
          <p:nvPr>
            <p:ph type="pic" sz="quarter" idx="16"/>
          </p:nvPr>
        </p:nvSpPr>
        <p:spPr>
          <a:xfrm>
            <a:off x="623888" y="4076324"/>
            <a:ext cx="2595562" cy="2159376"/>
          </a:xfrm>
          <a:custGeom>
            <a:avLst/>
            <a:gdLst>
              <a:gd name="connsiteX0" fmla="*/ 0 w 2595562"/>
              <a:gd name="connsiteY0" fmla="*/ 0 h 2592387"/>
              <a:gd name="connsiteX1" fmla="*/ 2319525 w 2595562"/>
              <a:gd name="connsiteY1" fmla="*/ 0 h 2592387"/>
              <a:gd name="connsiteX2" fmla="*/ 2595562 w 2595562"/>
              <a:gd name="connsiteY2" fmla="*/ 276037 h 2592387"/>
              <a:gd name="connsiteX3" fmla="*/ 2595562 w 2595562"/>
              <a:gd name="connsiteY3" fmla="*/ 2592387 h 2592387"/>
              <a:gd name="connsiteX4" fmla="*/ 2595562 w 2595562"/>
              <a:gd name="connsiteY4" fmla="*/ 2592387 h 2592387"/>
              <a:gd name="connsiteX5" fmla="*/ 276037 w 2595562"/>
              <a:gd name="connsiteY5" fmla="*/ 2592387 h 2592387"/>
              <a:gd name="connsiteX6" fmla="*/ 0 w 2595562"/>
              <a:gd name="connsiteY6" fmla="*/ 2316350 h 2592387"/>
              <a:gd name="connsiteX7" fmla="*/ 0 w 2595562"/>
              <a:gd name="connsiteY7" fmla="*/ 0 h 2592387"/>
              <a:gd name="connsiteX8" fmla="*/ 0 w 2595562"/>
              <a:gd name="connsiteY8" fmla="*/ 0 h 2592387"/>
              <a:gd name="connsiteX0" fmla="*/ 0 w 2603937"/>
              <a:gd name="connsiteY0" fmla="*/ 0 h 2592387"/>
              <a:gd name="connsiteX1" fmla="*/ 2319525 w 2603937"/>
              <a:gd name="connsiteY1" fmla="*/ 0 h 2592387"/>
              <a:gd name="connsiteX2" fmla="*/ 2595562 w 2603937"/>
              <a:gd name="connsiteY2" fmla="*/ 2592387 h 2592387"/>
              <a:gd name="connsiteX3" fmla="*/ 2595562 w 2603937"/>
              <a:gd name="connsiteY3" fmla="*/ 2592387 h 2592387"/>
              <a:gd name="connsiteX4" fmla="*/ 276037 w 2603937"/>
              <a:gd name="connsiteY4" fmla="*/ 2592387 h 2592387"/>
              <a:gd name="connsiteX5" fmla="*/ 0 w 2603937"/>
              <a:gd name="connsiteY5" fmla="*/ 2316350 h 2592387"/>
              <a:gd name="connsiteX6" fmla="*/ 0 w 2603937"/>
              <a:gd name="connsiteY6" fmla="*/ 0 h 2592387"/>
              <a:gd name="connsiteX7" fmla="*/ 0 w 2603937"/>
              <a:gd name="connsiteY7" fmla="*/ 0 h 2592387"/>
              <a:gd name="connsiteX0" fmla="*/ 0 w 2595562"/>
              <a:gd name="connsiteY0" fmla="*/ 0 h 2592387"/>
              <a:gd name="connsiteX1" fmla="*/ 2319525 w 2595562"/>
              <a:gd name="connsiteY1" fmla="*/ 0 h 2592387"/>
              <a:gd name="connsiteX2" fmla="*/ 2595562 w 2595562"/>
              <a:gd name="connsiteY2" fmla="*/ 2592387 h 2592387"/>
              <a:gd name="connsiteX3" fmla="*/ 2595562 w 2595562"/>
              <a:gd name="connsiteY3" fmla="*/ 2592387 h 2592387"/>
              <a:gd name="connsiteX4" fmla="*/ 276037 w 2595562"/>
              <a:gd name="connsiteY4" fmla="*/ 2592387 h 2592387"/>
              <a:gd name="connsiteX5" fmla="*/ 0 w 2595562"/>
              <a:gd name="connsiteY5" fmla="*/ 2316350 h 2592387"/>
              <a:gd name="connsiteX6" fmla="*/ 0 w 2595562"/>
              <a:gd name="connsiteY6" fmla="*/ 0 h 2592387"/>
              <a:gd name="connsiteX7" fmla="*/ 0 w 2595562"/>
              <a:gd name="connsiteY7" fmla="*/ 0 h 2592387"/>
              <a:gd name="connsiteX0" fmla="*/ 0 w 2595562"/>
              <a:gd name="connsiteY0" fmla="*/ 0 h 2592387"/>
              <a:gd name="connsiteX1" fmla="*/ 2593845 w 2595562"/>
              <a:gd name="connsiteY1" fmla="*/ 3810 h 2592387"/>
              <a:gd name="connsiteX2" fmla="*/ 2595562 w 2595562"/>
              <a:gd name="connsiteY2" fmla="*/ 2592387 h 2592387"/>
              <a:gd name="connsiteX3" fmla="*/ 2595562 w 2595562"/>
              <a:gd name="connsiteY3" fmla="*/ 2592387 h 2592387"/>
              <a:gd name="connsiteX4" fmla="*/ 276037 w 2595562"/>
              <a:gd name="connsiteY4" fmla="*/ 2592387 h 2592387"/>
              <a:gd name="connsiteX5" fmla="*/ 0 w 2595562"/>
              <a:gd name="connsiteY5" fmla="*/ 2316350 h 2592387"/>
              <a:gd name="connsiteX6" fmla="*/ 0 w 2595562"/>
              <a:gd name="connsiteY6" fmla="*/ 0 h 2592387"/>
              <a:gd name="connsiteX7" fmla="*/ 0 w 2595562"/>
              <a:gd name="connsiteY7" fmla="*/ 0 h 2592387"/>
              <a:gd name="connsiteX0" fmla="*/ 0 w 2595562"/>
              <a:gd name="connsiteY0" fmla="*/ 0 h 2592387"/>
              <a:gd name="connsiteX1" fmla="*/ 2593845 w 2595562"/>
              <a:gd name="connsiteY1" fmla="*/ 3810 h 2592387"/>
              <a:gd name="connsiteX2" fmla="*/ 2595562 w 2595562"/>
              <a:gd name="connsiteY2" fmla="*/ 2592387 h 2592387"/>
              <a:gd name="connsiteX3" fmla="*/ 2595562 w 2595562"/>
              <a:gd name="connsiteY3" fmla="*/ 2592387 h 2592387"/>
              <a:gd name="connsiteX4" fmla="*/ 276037 w 2595562"/>
              <a:gd name="connsiteY4" fmla="*/ 2592387 h 2592387"/>
              <a:gd name="connsiteX5" fmla="*/ 0 w 2595562"/>
              <a:gd name="connsiteY5" fmla="*/ 2316350 h 2592387"/>
              <a:gd name="connsiteX6" fmla="*/ 0 w 2595562"/>
              <a:gd name="connsiteY6" fmla="*/ 0 h 2592387"/>
              <a:gd name="connsiteX7" fmla="*/ 0 w 2595562"/>
              <a:gd name="connsiteY7" fmla="*/ 0 h 2592387"/>
              <a:gd name="connsiteX0" fmla="*/ 0 w 2595562"/>
              <a:gd name="connsiteY0" fmla="*/ 436728 h 2592387"/>
              <a:gd name="connsiteX1" fmla="*/ 2593845 w 2595562"/>
              <a:gd name="connsiteY1" fmla="*/ 3810 h 2592387"/>
              <a:gd name="connsiteX2" fmla="*/ 2595562 w 2595562"/>
              <a:gd name="connsiteY2" fmla="*/ 2592387 h 2592387"/>
              <a:gd name="connsiteX3" fmla="*/ 2595562 w 2595562"/>
              <a:gd name="connsiteY3" fmla="*/ 2592387 h 2592387"/>
              <a:gd name="connsiteX4" fmla="*/ 276037 w 2595562"/>
              <a:gd name="connsiteY4" fmla="*/ 2592387 h 2592387"/>
              <a:gd name="connsiteX5" fmla="*/ 0 w 2595562"/>
              <a:gd name="connsiteY5" fmla="*/ 2316350 h 2592387"/>
              <a:gd name="connsiteX6" fmla="*/ 0 w 2595562"/>
              <a:gd name="connsiteY6" fmla="*/ 0 h 2592387"/>
              <a:gd name="connsiteX7" fmla="*/ 0 w 2595562"/>
              <a:gd name="connsiteY7" fmla="*/ 436728 h 2592387"/>
              <a:gd name="connsiteX0" fmla="*/ 0 w 2600706"/>
              <a:gd name="connsiteY0" fmla="*/ 436728 h 2592387"/>
              <a:gd name="connsiteX1" fmla="*/ 2600669 w 2600706"/>
              <a:gd name="connsiteY1" fmla="*/ 447362 h 2592387"/>
              <a:gd name="connsiteX2" fmla="*/ 2595562 w 2600706"/>
              <a:gd name="connsiteY2" fmla="*/ 2592387 h 2592387"/>
              <a:gd name="connsiteX3" fmla="*/ 2595562 w 2600706"/>
              <a:gd name="connsiteY3" fmla="*/ 2592387 h 2592387"/>
              <a:gd name="connsiteX4" fmla="*/ 276037 w 2600706"/>
              <a:gd name="connsiteY4" fmla="*/ 2592387 h 2592387"/>
              <a:gd name="connsiteX5" fmla="*/ 0 w 2600706"/>
              <a:gd name="connsiteY5" fmla="*/ 2316350 h 2592387"/>
              <a:gd name="connsiteX6" fmla="*/ 0 w 2600706"/>
              <a:gd name="connsiteY6" fmla="*/ 0 h 2592387"/>
              <a:gd name="connsiteX7" fmla="*/ 0 w 2600706"/>
              <a:gd name="connsiteY7" fmla="*/ 436728 h 2592387"/>
              <a:gd name="connsiteX0" fmla="*/ 0 w 2600706"/>
              <a:gd name="connsiteY0" fmla="*/ 0 h 2155659"/>
              <a:gd name="connsiteX1" fmla="*/ 2600669 w 2600706"/>
              <a:gd name="connsiteY1" fmla="*/ 10634 h 2155659"/>
              <a:gd name="connsiteX2" fmla="*/ 2595562 w 2600706"/>
              <a:gd name="connsiteY2" fmla="*/ 2155659 h 2155659"/>
              <a:gd name="connsiteX3" fmla="*/ 2595562 w 2600706"/>
              <a:gd name="connsiteY3" fmla="*/ 2155659 h 2155659"/>
              <a:gd name="connsiteX4" fmla="*/ 276037 w 2600706"/>
              <a:gd name="connsiteY4" fmla="*/ 2155659 h 2155659"/>
              <a:gd name="connsiteX5" fmla="*/ 0 w 2600706"/>
              <a:gd name="connsiteY5" fmla="*/ 1879622 h 2155659"/>
              <a:gd name="connsiteX6" fmla="*/ 0 w 2600706"/>
              <a:gd name="connsiteY6" fmla="*/ 0 h 2155659"/>
              <a:gd name="connsiteX0" fmla="*/ 51256 w 2600706"/>
              <a:gd name="connsiteY0" fmla="*/ 38571 h 2145025"/>
              <a:gd name="connsiteX1" fmla="*/ 2600669 w 2600706"/>
              <a:gd name="connsiteY1" fmla="*/ 0 h 2145025"/>
              <a:gd name="connsiteX2" fmla="*/ 2595562 w 2600706"/>
              <a:gd name="connsiteY2" fmla="*/ 2145025 h 2145025"/>
              <a:gd name="connsiteX3" fmla="*/ 2595562 w 2600706"/>
              <a:gd name="connsiteY3" fmla="*/ 2145025 h 2145025"/>
              <a:gd name="connsiteX4" fmla="*/ 276037 w 2600706"/>
              <a:gd name="connsiteY4" fmla="*/ 2145025 h 2145025"/>
              <a:gd name="connsiteX5" fmla="*/ 0 w 2600706"/>
              <a:gd name="connsiteY5" fmla="*/ 1868988 h 2145025"/>
              <a:gd name="connsiteX6" fmla="*/ 51256 w 2600706"/>
              <a:gd name="connsiteY6" fmla="*/ 38571 h 2145025"/>
              <a:gd name="connsiteX0" fmla="*/ 0 w 2600706"/>
              <a:gd name="connsiteY0" fmla="*/ 0 h 2157709"/>
              <a:gd name="connsiteX1" fmla="*/ 2600669 w 2600706"/>
              <a:gd name="connsiteY1" fmla="*/ 12684 h 2157709"/>
              <a:gd name="connsiteX2" fmla="*/ 2595562 w 2600706"/>
              <a:gd name="connsiteY2" fmla="*/ 2157709 h 2157709"/>
              <a:gd name="connsiteX3" fmla="*/ 2595562 w 2600706"/>
              <a:gd name="connsiteY3" fmla="*/ 2157709 h 2157709"/>
              <a:gd name="connsiteX4" fmla="*/ 276037 w 2600706"/>
              <a:gd name="connsiteY4" fmla="*/ 2157709 h 2157709"/>
              <a:gd name="connsiteX5" fmla="*/ 0 w 2600706"/>
              <a:gd name="connsiteY5" fmla="*/ 1881672 h 2157709"/>
              <a:gd name="connsiteX6" fmla="*/ 0 w 2600706"/>
              <a:gd name="connsiteY6" fmla="*/ 0 h 2157709"/>
              <a:gd name="connsiteX0" fmla="*/ 0 w 2595562"/>
              <a:gd name="connsiteY0" fmla="*/ 1667 h 2159376"/>
              <a:gd name="connsiteX1" fmla="*/ 2592468 w 2595562"/>
              <a:gd name="connsiteY1" fmla="*/ 0 h 2159376"/>
              <a:gd name="connsiteX2" fmla="*/ 2595562 w 2595562"/>
              <a:gd name="connsiteY2" fmla="*/ 2159376 h 2159376"/>
              <a:gd name="connsiteX3" fmla="*/ 2595562 w 2595562"/>
              <a:gd name="connsiteY3" fmla="*/ 2159376 h 2159376"/>
              <a:gd name="connsiteX4" fmla="*/ 276037 w 2595562"/>
              <a:gd name="connsiteY4" fmla="*/ 2159376 h 2159376"/>
              <a:gd name="connsiteX5" fmla="*/ 0 w 2595562"/>
              <a:gd name="connsiteY5" fmla="*/ 1883339 h 2159376"/>
              <a:gd name="connsiteX6" fmla="*/ 0 w 2595562"/>
              <a:gd name="connsiteY6" fmla="*/ 1667 h 215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5562" h="2159376">
                <a:moveTo>
                  <a:pt x="0" y="1667"/>
                </a:moveTo>
                <a:lnTo>
                  <a:pt x="2592468" y="0"/>
                </a:lnTo>
                <a:cubicBezTo>
                  <a:pt x="2593040" y="862859"/>
                  <a:pt x="2594990" y="1296517"/>
                  <a:pt x="2595562" y="2159376"/>
                </a:cubicBezTo>
                <a:lnTo>
                  <a:pt x="2595562" y="2159376"/>
                </a:lnTo>
                <a:lnTo>
                  <a:pt x="276037" y="2159376"/>
                </a:lnTo>
                <a:cubicBezTo>
                  <a:pt x="123586" y="2159376"/>
                  <a:pt x="0" y="2035790"/>
                  <a:pt x="0" y="1883339"/>
                </a:cubicBezTo>
                <a:lnTo>
                  <a:pt x="0" y="1667"/>
                </a:lnTo>
                <a:close/>
              </a:path>
            </a:pathLst>
          </a:custGeom>
          <a:solidFill>
            <a:schemeClr val="accent1"/>
          </a:solidFill>
        </p:spPr>
        <p:txBody>
          <a:bodyPr/>
          <a:lstStyle>
            <a:lvl1pPr>
              <a:defRPr/>
            </a:lvl1pPr>
          </a:lstStyle>
          <a:p>
            <a:endParaRPr lang="nl-BE" dirty="0"/>
          </a:p>
        </p:txBody>
      </p:sp>
      <p:sp>
        <p:nvSpPr>
          <p:cNvPr id="11" name="Tijdelijke aanduiding voor tekst 3">
            <a:extLst>
              <a:ext uri="{FF2B5EF4-FFF2-40B4-BE49-F238E27FC236}">
                <a16:creationId xmlns:a16="http://schemas.microsoft.com/office/drawing/2014/main" id="{51B4BFFF-6272-489C-8A6A-BDF36BD2B4E8}"/>
              </a:ext>
            </a:extLst>
          </p:cNvPr>
          <p:cNvSpPr>
            <a:spLocks noGrp="1"/>
          </p:cNvSpPr>
          <p:nvPr>
            <p:ph type="body" sz="quarter" idx="22" hasCustomPrompt="1"/>
          </p:nvPr>
        </p:nvSpPr>
        <p:spPr>
          <a:xfrm>
            <a:off x="623888" y="3644901"/>
            <a:ext cx="2595562" cy="522288"/>
          </a:xfrm>
        </p:spPr>
        <p:txBody>
          <a:bodyPr lIns="0" tIns="0" rIns="0" bIns="0">
            <a:normAutofit/>
          </a:bodyPr>
          <a:lstStyle>
            <a:lvl1pPr algn="ctr">
              <a:defRPr sz="1800" b="1" i="0">
                <a:solidFill>
                  <a:schemeClr val="accent2"/>
                </a:solidFill>
                <a:latin typeface="Calibri" panose="020F0502020204030204" pitchFamily="34" charset="0"/>
                <a:cs typeface="Calibri" panose="020F0502020204030204" pitchFamily="34" charset="0"/>
              </a:defRPr>
            </a:lvl1pPr>
          </a:lstStyle>
          <a:p>
            <a:r>
              <a:rPr lang="nl-NL" dirty="0"/>
              <a:t>Klik om stijl te bewerken</a:t>
            </a:r>
            <a:endParaRPr lang="nl-BE" dirty="0"/>
          </a:p>
        </p:txBody>
      </p:sp>
      <p:sp>
        <p:nvSpPr>
          <p:cNvPr id="12" name="Tijdelijke aanduiding voor afbeelding 37">
            <a:extLst>
              <a:ext uri="{FF2B5EF4-FFF2-40B4-BE49-F238E27FC236}">
                <a16:creationId xmlns:a16="http://schemas.microsoft.com/office/drawing/2014/main" id="{E3259BF1-D1A7-4EB2-B2CA-340C0F5E2FD7}"/>
              </a:ext>
            </a:extLst>
          </p:cNvPr>
          <p:cNvSpPr>
            <a:spLocks noGrp="1"/>
          </p:cNvSpPr>
          <p:nvPr>
            <p:ph type="pic" sz="quarter" idx="23"/>
          </p:nvPr>
        </p:nvSpPr>
        <p:spPr>
          <a:xfrm>
            <a:off x="3500438" y="4077912"/>
            <a:ext cx="2595562" cy="2159376"/>
          </a:xfrm>
          <a:custGeom>
            <a:avLst/>
            <a:gdLst>
              <a:gd name="connsiteX0" fmla="*/ 0 w 2595562"/>
              <a:gd name="connsiteY0" fmla="*/ 0 h 2592387"/>
              <a:gd name="connsiteX1" fmla="*/ 2319525 w 2595562"/>
              <a:gd name="connsiteY1" fmla="*/ 0 h 2592387"/>
              <a:gd name="connsiteX2" fmla="*/ 2595562 w 2595562"/>
              <a:gd name="connsiteY2" fmla="*/ 276037 h 2592387"/>
              <a:gd name="connsiteX3" fmla="*/ 2595562 w 2595562"/>
              <a:gd name="connsiteY3" fmla="*/ 2592387 h 2592387"/>
              <a:gd name="connsiteX4" fmla="*/ 2595562 w 2595562"/>
              <a:gd name="connsiteY4" fmla="*/ 2592387 h 2592387"/>
              <a:gd name="connsiteX5" fmla="*/ 276037 w 2595562"/>
              <a:gd name="connsiteY5" fmla="*/ 2592387 h 2592387"/>
              <a:gd name="connsiteX6" fmla="*/ 0 w 2595562"/>
              <a:gd name="connsiteY6" fmla="*/ 2316350 h 2592387"/>
              <a:gd name="connsiteX7" fmla="*/ 0 w 2595562"/>
              <a:gd name="connsiteY7" fmla="*/ 0 h 2592387"/>
              <a:gd name="connsiteX8" fmla="*/ 0 w 2595562"/>
              <a:gd name="connsiteY8" fmla="*/ 0 h 2592387"/>
              <a:gd name="connsiteX0" fmla="*/ 0 w 2603937"/>
              <a:gd name="connsiteY0" fmla="*/ 0 h 2592387"/>
              <a:gd name="connsiteX1" fmla="*/ 2319525 w 2603937"/>
              <a:gd name="connsiteY1" fmla="*/ 0 h 2592387"/>
              <a:gd name="connsiteX2" fmla="*/ 2595562 w 2603937"/>
              <a:gd name="connsiteY2" fmla="*/ 2592387 h 2592387"/>
              <a:gd name="connsiteX3" fmla="*/ 2595562 w 2603937"/>
              <a:gd name="connsiteY3" fmla="*/ 2592387 h 2592387"/>
              <a:gd name="connsiteX4" fmla="*/ 276037 w 2603937"/>
              <a:gd name="connsiteY4" fmla="*/ 2592387 h 2592387"/>
              <a:gd name="connsiteX5" fmla="*/ 0 w 2603937"/>
              <a:gd name="connsiteY5" fmla="*/ 2316350 h 2592387"/>
              <a:gd name="connsiteX6" fmla="*/ 0 w 2603937"/>
              <a:gd name="connsiteY6" fmla="*/ 0 h 2592387"/>
              <a:gd name="connsiteX7" fmla="*/ 0 w 2603937"/>
              <a:gd name="connsiteY7" fmla="*/ 0 h 2592387"/>
              <a:gd name="connsiteX0" fmla="*/ 0 w 2595562"/>
              <a:gd name="connsiteY0" fmla="*/ 0 h 2592387"/>
              <a:gd name="connsiteX1" fmla="*/ 2319525 w 2595562"/>
              <a:gd name="connsiteY1" fmla="*/ 0 h 2592387"/>
              <a:gd name="connsiteX2" fmla="*/ 2595562 w 2595562"/>
              <a:gd name="connsiteY2" fmla="*/ 2592387 h 2592387"/>
              <a:gd name="connsiteX3" fmla="*/ 2595562 w 2595562"/>
              <a:gd name="connsiteY3" fmla="*/ 2592387 h 2592387"/>
              <a:gd name="connsiteX4" fmla="*/ 276037 w 2595562"/>
              <a:gd name="connsiteY4" fmla="*/ 2592387 h 2592387"/>
              <a:gd name="connsiteX5" fmla="*/ 0 w 2595562"/>
              <a:gd name="connsiteY5" fmla="*/ 2316350 h 2592387"/>
              <a:gd name="connsiteX6" fmla="*/ 0 w 2595562"/>
              <a:gd name="connsiteY6" fmla="*/ 0 h 2592387"/>
              <a:gd name="connsiteX7" fmla="*/ 0 w 2595562"/>
              <a:gd name="connsiteY7" fmla="*/ 0 h 2592387"/>
              <a:gd name="connsiteX0" fmla="*/ 0 w 2595562"/>
              <a:gd name="connsiteY0" fmla="*/ 0 h 2592387"/>
              <a:gd name="connsiteX1" fmla="*/ 2593845 w 2595562"/>
              <a:gd name="connsiteY1" fmla="*/ 3810 h 2592387"/>
              <a:gd name="connsiteX2" fmla="*/ 2595562 w 2595562"/>
              <a:gd name="connsiteY2" fmla="*/ 2592387 h 2592387"/>
              <a:gd name="connsiteX3" fmla="*/ 2595562 w 2595562"/>
              <a:gd name="connsiteY3" fmla="*/ 2592387 h 2592387"/>
              <a:gd name="connsiteX4" fmla="*/ 276037 w 2595562"/>
              <a:gd name="connsiteY4" fmla="*/ 2592387 h 2592387"/>
              <a:gd name="connsiteX5" fmla="*/ 0 w 2595562"/>
              <a:gd name="connsiteY5" fmla="*/ 2316350 h 2592387"/>
              <a:gd name="connsiteX6" fmla="*/ 0 w 2595562"/>
              <a:gd name="connsiteY6" fmla="*/ 0 h 2592387"/>
              <a:gd name="connsiteX7" fmla="*/ 0 w 2595562"/>
              <a:gd name="connsiteY7" fmla="*/ 0 h 2592387"/>
              <a:gd name="connsiteX0" fmla="*/ 0 w 2595562"/>
              <a:gd name="connsiteY0" fmla="*/ 0 h 2592387"/>
              <a:gd name="connsiteX1" fmla="*/ 2593845 w 2595562"/>
              <a:gd name="connsiteY1" fmla="*/ 3810 h 2592387"/>
              <a:gd name="connsiteX2" fmla="*/ 2595562 w 2595562"/>
              <a:gd name="connsiteY2" fmla="*/ 2592387 h 2592387"/>
              <a:gd name="connsiteX3" fmla="*/ 2595562 w 2595562"/>
              <a:gd name="connsiteY3" fmla="*/ 2592387 h 2592387"/>
              <a:gd name="connsiteX4" fmla="*/ 276037 w 2595562"/>
              <a:gd name="connsiteY4" fmla="*/ 2592387 h 2592387"/>
              <a:gd name="connsiteX5" fmla="*/ 0 w 2595562"/>
              <a:gd name="connsiteY5" fmla="*/ 2316350 h 2592387"/>
              <a:gd name="connsiteX6" fmla="*/ 0 w 2595562"/>
              <a:gd name="connsiteY6" fmla="*/ 0 h 2592387"/>
              <a:gd name="connsiteX7" fmla="*/ 0 w 2595562"/>
              <a:gd name="connsiteY7" fmla="*/ 0 h 2592387"/>
              <a:gd name="connsiteX0" fmla="*/ 0 w 2595562"/>
              <a:gd name="connsiteY0" fmla="*/ 436728 h 2592387"/>
              <a:gd name="connsiteX1" fmla="*/ 2593845 w 2595562"/>
              <a:gd name="connsiteY1" fmla="*/ 3810 h 2592387"/>
              <a:gd name="connsiteX2" fmla="*/ 2595562 w 2595562"/>
              <a:gd name="connsiteY2" fmla="*/ 2592387 h 2592387"/>
              <a:gd name="connsiteX3" fmla="*/ 2595562 w 2595562"/>
              <a:gd name="connsiteY3" fmla="*/ 2592387 h 2592387"/>
              <a:gd name="connsiteX4" fmla="*/ 276037 w 2595562"/>
              <a:gd name="connsiteY4" fmla="*/ 2592387 h 2592387"/>
              <a:gd name="connsiteX5" fmla="*/ 0 w 2595562"/>
              <a:gd name="connsiteY5" fmla="*/ 2316350 h 2592387"/>
              <a:gd name="connsiteX6" fmla="*/ 0 w 2595562"/>
              <a:gd name="connsiteY6" fmla="*/ 0 h 2592387"/>
              <a:gd name="connsiteX7" fmla="*/ 0 w 2595562"/>
              <a:gd name="connsiteY7" fmla="*/ 436728 h 2592387"/>
              <a:gd name="connsiteX0" fmla="*/ 0 w 2600706"/>
              <a:gd name="connsiteY0" fmla="*/ 436728 h 2592387"/>
              <a:gd name="connsiteX1" fmla="*/ 2600669 w 2600706"/>
              <a:gd name="connsiteY1" fmla="*/ 447362 h 2592387"/>
              <a:gd name="connsiteX2" fmla="*/ 2595562 w 2600706"/>
              <a:gd name="connsiteY2" fmla="*/ 2592387 h 2592387"/>
              <a:gd name="connsiteX3" fmla="*/ 2595562 w 2600706"/>
              <a:gd name="connsiteY3" fmla="*/ 2592387 h 2592387"/>
              <a:gd name="connsiteX4" fmla="*/ 276037 w 2600706"/>
              <a:gd name="connsiteY4" fmla="*/ 2592387 h 2592387"/>
              <a:gd name="connsiteX5" fmla="*/ 0 w 2600706"/>
              <a:gd name="connsiteY5" fmla="*/ 2316350 h 2592387"/>
              <a:gd name="connsiteX6" fmla="*/ 0 w 2600706"/>
              <a:gd name="connsiteY6" fmla="*/ 0 h 2592387"/>
              <a:gd name="connsiteX7" fmla="*/ 0 w 2600706"/>
              <a:gd name="connsiteY7" fmla="*/ 436728 h 2592387"/>
              <a:gd name="connsiteX0" fmla="*/ 0 w 2600706"/>
              <a:gd name="connsiteY0" fmla="*/ 0 h 2155659"/>
              <a:gd name="connsiteX1" fmla="*/ 2600669 w 2600706"/>
              <a:gd name="connsiteY1" fmla="*/ 10634 h 2155659"/>
              <a:gd name="connsiteX2" fmla="*/ 2595562 w 2600706"/>
              <a:gd name="connsiteY2" fmla="*/ 2155659 h 2155659"/>
              <a:gd name="connsiteX3" fmla="*/ 2595562 w 2600706"/>
              <a:gd name="connsiteY3" fmla="*/ 2155659 h 2155659"/>
              <a:gd name="connsiteX4" fmla="*/ 276037 w 2600706"/>
              <a:gd name="connsiteY4" fmla="*/ 2155659 h 2155659"/>
              <a:gd name="connsiteX5" fmla="*/ 0 w 2600706"/>
              <a:gd name="connsiteY5" fmla="*/ 1879622 h 2155659"/>
              <a:gd name="connsiteX6" fmla="*/ 0 w 2600706"/>
              <a:gd name="connsiteY6" fmla="*/ 0 h 2155659"/>
              <a:gd name="connsiteX0" fmla="*/ 51256 w 2600706"/>
              <a:gd name="connsiteY0" fmla="*/ 38571 h 2145025"/>
              <a:gd name="connsiteX1" fmla="*/ 2600669 w 2600706"/>
              <a:gd name="connsiteY1" fmla="*/ 0 h 2145025"/>
              <a:gd name="connsiteX2" fmla="*/ 2595562 w 2600706"/>
              <a:gd name="connsiteY2" fmla="*/ 2145025 h 2145025"/>
              <a:gd name="connsiteX3" fmla="*/ 2595562 w 2600706"/>
              <a:gd name="connsiteY3" fmla="*/ 2145025 h 2145025"/>
              <a:gd name="connsiteX4" fmla="*/ 276037 w 2600706"/>
              <a:gd name="connsiteY4" fmla="*/ 2145025 h 2145025"/>
              <a:gd name="connsiteX5" fmla="*/ 0 w 2600706"/>
              <a:gd name="connsiteY5" fmla="*/ 1868988 h 2145025"/>
              <a:gd name="connsiteX6" fmla="*/ 51256 w 2600706"/>
              <a:gd name="connsiteY6" fmla="*/ 38571 h 2145025"/>
              <a:gd name="connsiteX0" fmla="*/ 0 w 2600706"/>
              <a:gd name="connsiteY0" fmla="*/ 0 h 2157709"/>
              <a:gd name="connsiteX1" fmla="*/ 2600669 w 2600706"/>
              <a:gd name="connsiteY1" fmla="*/ 12684 h 2157709"/>
              <a:gd name="connsiteX2" fmla="*/ 2595562 w 2600706"/>
              <a:gd name="connsiteY2" fmla="*/ 2157709 h 2157709"/>
              <a:gd name="connsiteX3" fmla="*/ 2595562 w 2600706"/>
              <a:gd name="connsiteY3" fmla="*/ 2157709 h 2157709"/>
              <a:gd name="connsiteX4" fmla="*/ 276037 w 2600706"/>
              <a:gd name="connsiteY4" fmla="*/ 2157709 h 2157709"/>
              <a:gd name="connsiteX5" fmla="*/ 0 w 2600706"/>
              <a:gd name="connsiteY5" fmla="*/ 1881672 h 2157709"/>
              <a:gd name="connsiteX6" fmla="*/ 0 w 2600706"/>
              <a:gd name="connsiteY6" fmla="*/ 0 h 2157709"/>
              <a:gd name="connsiteX0" fmla="*/ 0 w 2595562"/>
              <a:gd name="connsiteY0" fmla="*/ 1667 h 2159376"/>
              <a:gd name="connsiteX1" fmla="*/ 2592468 w 2595562"/>
              <a:gd name="connsiteY1" fmla="*/ 0 h 2159376"/>
              <a:gd name="connsiteX2" fmla="*/ 2595562 w 2595562"/>
              <a:gd name="connsiteY2" fmla="*/ 2159376 h 2159376"/>
              <a:gd name="connsiteX3" fmla="*/ 2595562 w 2595562"/>
              <a:gd name="connsiteY3" fmla="*/ 2159376 h 2159376"/>
              <a:gd name="connsiteX4" fmla="*/ 276037 w 2595562"/>
              <a:gd name="connsiteY4" fmla="*/ 2159376 h 2159376"/>
              <a:gd name="connsiteX5" fmla="*/ 0 w 2595562"/>
              <a:gd name="connsiteY5" fmla="*/ 1883339 h 2159376"/>
              <a:gd name="connsiteX6" fmla="*/ 0 w 2595562"/>
              <a:gd name="connsiteY6" fmla="*/ 1667 h 215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5562" h="2159376">
                <a:moveTo>
                  <a:pt x="0" y="1667"/>
                </a:moveTo>
                <a:lnTo>
                  <a:pt x="2592468" y="0"/>
                </a:lnTo>
                <a:cubicBezTo>
                  <a:pt x="2593040" y="862859"/>
                  <a:pt x="2594990" y="1296517"/>
                  <a:pt x="2595562" y="2159376"/>
                </a:cubicBezTo>
                <a:lnTo>
                  <a:pt x="2595562" y="2159376"/>
                </a:lnTo>
                <a:lnTo>
                  <a:pt x="276037" y="2159376"/>
                </a:lnTo>
                <a:cubicBezTo>
                  <a:pt x="123586" y="2159376"/>
                  <a:pt x="0" y="2035790"/>
                  <a:pt x="0" y="1883339"/>
                </a:cubicBezTo>
                <a:lnTo>
                  <a:pt x="0" y="1667"/>
                </a:lnTo>
                <a:close/>
              </a:path>
            </a:pathLst>
          </a:custGeom>
          <a:solidFill>
            <a:schemeClr val="accent1"/>
          </a:solidFill>
        </p:spPr>
        <p:txBody>
          <a:bodyPr/>
          <a:lstStyle>
            <a:lvl1pPr>
              <a:defRPr/>
            </a:lvl1pPr>
          </a:lstStyle>
          <a:p>
            <a:endParaRPr lang="nl-BE" dirty="0"/>
          </a:p>
        </p:txBody>
      </p:sp>
      <p:sp>
        <p:nvSpPr>
          <p:cNvPr id="13" name="Tijdelijke aanduiding voor tekst 3">
            <a:extLst>
              <a:ext uri="{FF2B5EF4-FFF2-40B4-BE49-F238E27FC236}">
                <a16:creationId xmlns:a16="http://schemas.microsoft.com/office/drawing/2014/main" id="{39A8451F-B961-479B-B12D-DB8D635F6039}"/>
              </a:ext>
            </a:extLst>
          </p:cNvPr>
          <p:cNvSpPr>
            <a:spLocks noGrp="1"/>
          </p:cNvSpPr>
          <p:nvPr>
            <p:ph type="body" sz="quarter" idx="24" hasCustomPrompt="1"/>
          </p:nvPr>
        </p:nvSpPr>
        <p:spPr>
          <a:xfrm>
            <a:off x="3500438" y="3644901"/>
            <a:ext cx="2595562" cy="522288"/>
          </a:xfrm>
        </p:spPr>
        <p:txBody>
          <a:bodyPr lIns="0" tIns="0" rIns="0" bIns="0">
            <a:normAutofit/>
          </a:bodyPr>
          <a:lstStyle>
            <a:lvl1pPr algn="ctr">
              <a:defRPr sz="1800" b="1" i="0">
                <a:solidFill>
                  <a:schemeClr val="accent2"/>
                </a:solidFill>
                <a:latin typeface="Calibri" panose="020F0502020204030204" pitchFamily="34" charset="0"/>
                <a:cs typeface="Calibri" panose="020F0502020204030204" pitchFamily="34" charset="0"/>
              </a:defRPr>
            </a:lvl1pPr>
          </a:lstStyle>
          <a:p>
            <a:r>
              <a:rPr lang="nl-NL" dirty="0"/>
              <a:t>Klik om stijl te bewerken</a:t>
            </a:r>
            <a:endParaRPr lang="nl-BE" dirty="0"/>
          </a:p>
        </p:txBody>
      </p:sp>
      <p:sp>
        <p:nvSpPr>
          <p:cNvPr id="14" name="Tijdelijke aanduiding voor afbeelding 37">
            <a:extLst>
              <a:ext uri="{FF2B5EF4-FFF2-40B4-BE49-F238E27FC236}">
                <a16:creationId xmlns:a16="http://schemas.microsoft.com/office/drawing/2014/main" id="{051EE96D-264E-40F8-9CC7-D0D3395EE248}"/>
              </a:ext>
            </a:extLst>
          </p:cNvPr>
          <p:cNvSpPr>
            <a:spLocks noGrp="1"/>
          </p:cNvSpPr>
          <p:nvPr>
            <p:ph type="pic" sz="quarter" idx="25"/>
          </p:nvPr>
        </p:nvSpPr>
        <p:spPr>
          <a:xfrm>
            <a:off x="626682" y="1053724"/>
            <a:ext cx="2595562" cy="2159376"/>
          </a:xfrm>
          <a:custGeom>
            <a:avLst/>
            <a:gdLst>
              <a:gd name="connsiteX0" fmla="*/ 0 w 2595562"/>
              <a:gd name="connsiteY0" fmla="*/ 0 h 2592387"/>
              <a:gd name="connsiteX1" fmla="*/ 2319525 w 2595562"/>
              <a:gd name="connsiteY1" fmla="*/ 0 h 2592387"/>
              <a:gd name="connsiteX2" fmla="*/ 2595562 w 2595562"/>
              <a:gd name="connsiteY2" fmla="*/ 276037 h 2592387"/>
              <a:gd name="connsiteX3" fmla="*/ 2595562 w 2595562"/>
              <a:gd name="connsiteY3" fmla="*/ 2592387 h 2592387"/>
              <a:gd name="connsiteX4" fmla="*/ 2595562 w 2595562"/>
              <a:gd name="connsiteY4" fmla="*/ 2592387 h 2592387"/>
              <a:gd name="connsiteX5" fmla="*/ 276037 w 2595562"/>
              <a:gd name="connsiteY5" fmla="*/ 2592387 h 2592387"/>
              <a:gd name="connsiteX6" fmla="*/ 0 w 2595562"/>
              <a:gd name="connsiteY6" fmla="*/ 2316350 h 2592387"/>
              <a:gd name="connsiteX7" fmla="*/ 0 w 2595562"/>
              <a:gd name="connsiteY7" fmla="*/ 0 h 2592387"/>
              <a:gd name="connsiteX8" fmla="*/ 0 w 2595562"/>
              <a:gd name="connsiteY8" fmla="*/ 0 h 2592387"/>
              <a:gd name="connsiteX0" fmla="*/ 0 w 2603937"/>
              <a:gd name="connsiteY0" fmla="*/ 0 h 2592387"/>
              <a:gd name="connsiteX1" fmla="*/ 2319525 w 2603937"/>
              <a:gd name="connsiteY1" fmla="*/ 0 h 2592387"/>
              <a:gd name="connsiteX2" fmla="*/ 2595562 w 2603937"/>
              <a:gd name="connsiteY2" fmla="*/ 2592387 h 2592387"/>
              <a:gd name="connsiteX3" fmla="*/ 2595562 w 2603937"/>
              <a:gd name="connsiteY3" fmla="*/ 2592387 h 2592387"/>
              <a:gd name="connsiteX4" fmla="*/ 276037 w 2603937"/>
              <a:gd name="connsiteY4" fmla="*/ 2592387 h 2592387"/>
              <a:gd name="connsiteX5" fmla="*/ 0 w 2603937"/>
              <a:gd name="connsiteY5" fmla="*/ 2316350 h 2592387"/>
              <a:gd name="connsiteX6" fmla="*/ 0 w 2603937"/>
              <a:gd name="connsiteY6" fmla="*/ 0 h 2592387"/>
              <a:gd name="connsiteX7" fmla="*/ 0 w 2603937"/>
              <a:gd name="connsiteY7" fmla="*/ 0 h 2592387"/>
              <a:gd name="connsiteX0" fmla="*/ 0 w 2595562"/>
              <a:gd name="connsiteY0" fmla="*/ 0 h 2592387"/>
              <a:gd name="connsiteX1" fmla="*/ 2319525 w 2595562"/>
              <a:gd name="connsiteY1" fmla="*/ 0 h 2592387"/>
              <a:gd name="connsiteX2" fmla="*/ 2595562 w 2595562"/>
              <a:gd name="connsiteY2" fmla="*/ 2592387 h 2592387"/>
              <a:gd name="connsiteX3" fmla="*/ 2595562 w 2595562"/>
              <a:gd name="connsiteY3" fmla="*/ 2592387 h 2592387"/>
              <a:gd name="connsiteX4" fmla="*/ 276037 w 2595562"/>
              <a:gd name="connsiteY4" fmla="*/ 2592387 h 2592387"/>
              <a:gd name="connsiteX5" fmla="*/ 0 w 2595562"/>
              <a:gd name="connsiteY5" fmla="*/ 2316350 h 2592387"/>
              <a:gd name="connsiteX6" fmla="*/ 0 w 2595562"/>
              <a:gd name="connsiteY6" fmla="*/ 0 h 2592387"/>
              <a:gd name="connsiteX7" fmla="*/ 0 w 2595562"/>
              <a:gd name="connsiteY7" fmla="*/ 0 h 2592387"/>
              <a:gd name="connsiteX0" fmla="*/ 0 w 2595562"/>
              <a:gd name="connsiteY0" fmla="*/ 0 h 2592387"/>
              <a:gd name="connsiteX1" fmla="*/ 2593845 w 2595562"/>
              <a:gd name="connsiteY1" fmla="*/ 3810 h 2592387"/>
              <a:gd name="connsiteX2" fmla="*/ 2595562 w 2595562"/>
              <a:gd name="connsiteY2" fmla="*/ 2592387 h 2592387"/>
              <a:gd name="connsiteX3" fmla="*/ 2595562 w 2595562"/>
              <a:gd name="connsiteY3" fmla="*/ 2592387 h 2592387"/>
              <a:gd name="connsiteX4" fmla="*/ 276037 w 2595562"/>
              <a:gd name="connsiteY4" fmla="*/ 2592387 h 2592387"/>
              <a:gd name="connsiteX5" fmla="*/ 0 w 2595562"/>
              <a:gd name="connsiteY5" fmla="*/ 2316350 h 2592387"/>
              <a:gd name="connsiteX6" fmla="*/ 0 w 2595562"/>
              <a:gd name="connsiteY6" fmla="*/ 0 h 2592387"/>
              <a:gd name="connsiteX7" fmla="*/ 0 w 2595562"/>
              <a:gd name="connsiteY7" fmla="*/ 0 h 2592387"/>
              <a:gd name="connsiteX0" fmla="*/ 0 w 2595562"/>
              <a:gd name="connsiteY0" fmla="*/ 0 h 2592387"/>
              <a:gd name="connsiteX1" fmla="*/ 2593845 w 2595562"/>
              <a:gd name="connsiteY1" fmla="*/ 3810 h 2592387"/>
              <a:gd name="connsiteX2" fmla="*/ 2595562 w 2595562"/>
              <a:gd name="connsiteY2" fmla="*/ 2592387 h 2592387"/>
              <a:gd name="connsiteX3" fmla="*/ 2595562 w 2595562"/>
              <a:gd name="connsiteY3" fmla="*/ 2592387 h 2592387"/>
              <a:gd name="connsiteX4" fmla="*/ 276037 w 2595562"/>
              <a:gd name="connsiteY4" fmla="*/ 2592387 h 2592387"/>
              <a:gd name="connsiteX5" fmla="*/ 0 w 2595562"/>
              <a:gd name="connsiteY5" fmla="*/ 2316350 h 2592387"/>
              <a:gd name="connsiteX6" fmla="*/ 0 w 2595562"/>
              <a:gd name="connsiteY6" fmla="*/ 0 h 2592387"/>
              <a:gd name="connsiteX7" fmla="*/ 0 w 2595562"/>
              <a:gd name="connsiteY7" fmla="*/ 0 h 2592387"/>
              <a:gd name="connsiteX0" fmla="*/ 0 w 2595562"/>
              <a:gd name="connsiteY0" fmla="*/ 436728 h 2592387"/>
              <a:gd name="connsiteX1" fmla="*/ 2593845 w 2595562"/>
              <a:gd name="connsiteY1" fmla="*/ 3810 h 2592387"/>
              <a:gd name="connsiteX2" fmla="*/ 2595562 w 2595562"/>
              <a:gd name="connsiteY2" fmla="*/ 2592387 h 2592387"/>
              <a:gd name="connsiteX3" fmla="*/ 2595562 w 2595562"/>
              <a:gd name="connsiteY3" fmla="*/ 2592387 h 2592387"/>
              <a:gd name="connsiteX4" fmla="*/ 276037 w 2595562"/>
              <a:gd name="connsiteY4" fmla="*/ 2592387 h 2592387"/>
              <a:gd name="connsiteX5" fmla="*/ 0 w 2595562"/>
              <a:gd name="connsiteY5" fmla="*/ 2316350 h 2592387"/>
              <a:gd name="connsiteX6" fmla="*/ 0 w 2595562"/>
              <a:gd name="connsiteY6" fmla="*/ 0 h 2592387"/>
              <a:gd name="connsiteX7" fmla="*/ 0 w 2595562"/>
              <a:gd name="connsiteY7" fmla="*/ 436728 h 2592387"/>
              <a:gd name="connsiteX0" fmla="*/ 0 w 2600706"/>
              <a:gd name="connsiteY0" fmla="*/ 436728 h 2592387"/>
              <a:gd name="connsiteX1" fmla="*/ 2600669 w 2600706"/>
              <a:gd name="connsiteY1" fmla="*/ 447362 h 2592387"/>
              <a:gd name="connsiteX2" fmla="*/ 2595562 w 2600706"/>
              <a:gd name="connsiteY2" fmla="*/ 2592387 h 2592387"/>
              <a:gd name="connsiteX3" fmla="*/ 2595562 w 2600706"/>
              <a:gd name="connsiteY3" fmla="*/ 2592387 h 2592387"/>
              <a:gd name="connsiteX4" fmla="*/ 276037 w 2600706"/>
              <a:gd name="connsiteY4" fmla="*/ 2592387 h 2592387"/>
              <a:gd name="connsiteX5" fmla="*/ 0 w 2600706"/>
              <a:gd name="connsiteY5" fmla="*/ 2316350 h 2592387"/>
              <a:gd name="connsiteX6" fmla="*/ 0 w 2600706"/>
              <a:gd name="connsiteY6" fmla="*/ 0 h 2592387"/>
              <a:gd name="connsiteX7" fmla="*/ 0 w 2600706"/>
              <a:gd name="connsiteY7" fmla="*/ 436728 h 2592387"/>
              <a:gd name="connsiteX0" fmla="*/ 0 w 2600706"/>
              <a:gd name="connsiteY0" fmla="*/ 0 h 2155659"/>
              <a:gd name="connsiteX1" fmla="*/ 2600669 w 2600706"/>
              <a:gd name="connsiteY1" fmla="*/ 10634 h 2155659"/>
              <a:gd name="connsiteX2" fmla="*/ 2595562 w 2600706"/>
              <a:gd name="connsiteY2" fmla="*/ 2155659 h 2155659"/>
              <a:gd name="connsiteX3" fmla="*/ 2595562 w 2600706"/>
              <a:gd name="connsiteY3" fmla="*/ 2155659 h 2155659"/>
              <a:gd name="connsiteX4" fmla="*/ 276037 w 2600706"/>
              <a:gd name="connsiteY4" fmla="*/ 2155659 h 2155659"/>
              <a:gd name="connsiteX5" fmla="*/ 0 w 2600706"/>
              <a:gd name="connsiteY5" fmla="*/ 1879622 h 2155659"/>
              <a:gd name="connsiteX6" fmla="*/ 0 w 2600706"/>
              <a:gd name="connsiteY6" fmla="*/ 0 h 2155659"/>
              <a:gd name="connsiteX0" fmla="*/ 51256 w 2600706"/>
              <a:gd name="connsiteY0" fmla="*/ 38571 h 2145025"/>
              <a:gd name="connsiteX1" fmla="*/ 2600669 w 2600706"/>
              <a:gd name="connsiteY1" fmla="*/ 0 h 2145025"/>
              <a:gd name="connsiteX2" fmla="*/ 2595562 w 2600706"/>
              <a:gd name="connsiteY2" fmla="*/ 2145025 h 2145025"/>
              <a:gd name="connsiteX3" fmla="*/ 2595562 w 2600706"/>
              <a:gd name="connsiteY3" fmla="*/ 2145025 h 2145025"/>
              <a:gd name="connsiteX4" fmla="*/ 276037 w 2600706"/>
              <a:gd name="connsiteY4" fmla="*/ 2145025 h 2145025"/>
              <a:gd name="connsiteX5" fmla="*/ 0 w 2600706"/>
              <a:gd name="connsiteY5" fmla="*/ 1868988 h 2145025"/>
              <a:gd name="connsiteX6" fmla="*/ 51256 w 2600706"/>
              <a:gd name="connsiteY6" fmla="*/ 38571 h 2145025"/>
              <a:gd name="connsiteX0" fmla="*/ 0 w 2600706"/>
              <a:gd name="connsiteY0" fmla="*/ 0 h 2157709"/>
              <a:gd name="connsiteX1" fmla="*/ 2600669 w 2600706"/>
              <a:gd name="connsiteY1" fmla="*/ 12684 h 2157709"/>
              <a:gd name="connsiteX2" fmla="*/ 2595562 w 2600706"/>
              <a:gd name="connsiteY2" fmla="*/ 2157709 h 2157709"/>
              <a:gd name="connsiteX3" fmla="*/ 2595562 w 2600706"/>
              <a:gd name="connsiteY3" fmla="*/ 2157709 h 2157709"/>
              <a:gd name="connsiteX4" fmla="*/ 276037 w 2600706"/>
              <a:gd name="connsiteY4" fmla="*/ 2157709 h 2157709"/>
              <a:gd name="connsiteX5" fmla="*/ 0 w 2600706"/>
              <a:gd name="connsiteY5" fmla="*/ 1881672 h 2157709"/>
              <a:gd name="connsiteX6" fmla="*/ 0 w 2600706"/>
              <a:gd name="connsiteY6" fmla="*/ 0 h 2157709"/>
              <a:gd name="connsiteX0" fmla="*/ 0 w 2595562"/>
              <a:gd name="connsiteY0" fmla="*/ 1667 h 2159376"/>
              <a:gd name="connsiteX1" fmla="*/ 2592468 w 2595562"/>
              <a:gd name="connsiteY1" fmla="*/ 0 h 2159376"/>
              <a:gd name="connsiteX2" fmla="*/ 2595562 w 2595562"/>
              <a:gd name="connsiteY2" fmla="*/ 2159376 h 2159376"/>
              <a:gd name="connsiteX3" fmla="*/ 2595562 w 2595562"/>
              <a:gd name="connsiteY3" fmla="*/ 2159376 h 2159376"/>
              <a:gd name="connsiteX4" fmla="*/ 276037 w 2595562"/>
              <a:gd name="connsiteY4" fmla="*/ 2159376 h 2159376"/>
              <a:gd name="connsiteX5" fmla="*/ 0 w 2595562"/>
              <a:gd name="connsiteY5" fmla="*/ 1883339 h 2159376"/>
              <a:gd name="connsiteX6" fmla="*/ 0 w 2595562"/>
              <a:gd name="connsiteY6" fmla="*/ 1667 h 215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5562" h="2159376">
                <a:moveTo>
                  <a:pt x="0" y="1667"/>
                </a:moveTo>
                <a:lnTo>
                  <a:pt x="2592468" y="0"/>
                </a:lnTo>
                <a:cubicBezTo>
                  <a:pt x="2593040" y="862859"/>
                  <a:pt x="2594990" y="1296517"/>
                  <a:pt x="2595562" y="2159376"/>
                </a:cubicBezTo>
                <a:lnTo>
                  <a:pt x="2595562" y="2159376"/>
                </a:lnTo>
                <a:lnTo>
                  <a:pt x="276037" y="2159376"/>
                </a:lnTo>
                <a:cubicBezTo>
                  <a:pt x="123586" y="2159376"/>
                  <a:pt x="0" y="2035790"/>
                  <a:pt x="0" y="1883339"/>
                </a:cubicBezTo>
                <a:lnTo>
                  <a:pt x="0" y="1667"/>
                </a:lnTo>
                <a:close/>
              </a:path>
            </a:pathLst>
          </a:custGeom>
          <a:solidFill>
            <a:schemeClr val="accent1"/>
          </a:solidFill>
        </p:spPr>
        <p:txBody>
          <a:bodyPr/>
          <a:lstStyle>
            <a:lvl1pPr>
              <a:defRPr/>
            </a:lvl1pPr>
          </a:lstStyle>
          <a:p>
            <a:endParaRPr lang="nl-BE" dirty="0"/>
          </a:p>
        </p:txBody>
      </p:sp>
      <p:sp>
        <p:nvSpPr>
          <p:cNvPr id="15" name="Tijdelijke aanduiding voor tekst 3">
            <a:extLst>
              <a:ext uri="{FF2B5EF4-FFF2-40B4-BE49-F238E27FC236}">
                <a16:creationId xmlns:a16="http://schemas.microsoft.com/office/drawing/2014/main" id="{6B188E9A-A8C1-490B-9AEE-933FC096AAD2}"/>
              </a:ext>
            </a:extLst>
          </p:cNvPr>
          <p:cNvSpPr>
            <a:spLocks noGrp="1"/>
          </p:cNvSpPr>
          <p:nvPr>
            <p:ph type="body" sz="quarter" idx="26" hasCustomPrompt="1"/>
          </p:nvPr>
        </p:nvSpPr>
        <p:spPr>
          <a:xfrm>
            <a:off x="626682" y="620713"/>
            <a:ext cx="2595562" cy="522288"/>
          </a:xfrm>
        </p:spPr>
        <p:txBody>
          <a:bodyPr lIns="0" tIns="0" rIns="0" bIns="0">
            <a:normAutofit/>
          </a:bodyPr>
          <a:lstStyle>
            <a:lvl1pPr algn="ctr">
              <a:defRPr sz="1800" b="1" i="0">
                <a:solidFill>
                  <a:schemeClr val="accent2"/>
                </a:solidFill>
                <a:latin typeface="Calibri" panose="020F0502020204030204" pitchFamily="34" charset="0"/>
                <a:cs typeface="Calibri" panose="020F0502020204030204" pitchFamily="34" charset="0"/>
              </a:defRPr>
            </a:lvl1pPr>
          </a:lstStyle>
          <a:p>
            <a:r>
              <a:rPr lang="nl-NL" dirty="0"/>
              <a:t>Klik om stijl te bewerken</a:t>
            </a:r>
            <a:endParaRPr lang="nl-BE" dirty="0"/>
          </a:p>
        </p:txBody>
      </p:sp>
      <p:sp>
        <p:nvSpPr>
          <p:cNvPr id="16" name="Tijdelijke aanduiding voor afbeelding 37">
            <a:extLst>
              <a:ext uri="{FF2B5EF4-FFF2-40B4-BE49-F238E27FC236}">
                <a16:creationId xmlns:a16="http://schemas.microsoft.com/office/drawing/2014/main" id="{467829A3-421C-4DFE-8291-35B745ABDBA8}"/>
              </a:ext>
            </a:extLst>
          </p:cNvPr>
          <p:cNvSpPr>
            <a:spLocks noGrp="1"/>
          </p:cNvSpPr>
          <p:nvPr>
            <p:ph type="pic" sz="quarter" idx="27"/>
          </p:nvPr>
        </p:nvSpPr>
        <p:spPr>
          <a:xfrm>
            <a:off x="3500438" y="1053724"/>
            <a:ext cx="2595562" cy="2159376"/>
          </a:xfrm>
          <a:custGeom>
            <a:avLst/>
            <a:gdLst>
              <a:gd name="connsiteX0" fmla="*/ 0 w 2595562"/>
              <a:gd name="connsiteY0" fmla="*/ 0 h 2592387"/>
              <a:gd name="connsiteX1" fmla="*/ 2319525 w 2595562"/>
              <a:gd name="connsiteY1" fmla="*/ 0 h 2592387"/>
              <a:gd name="connsiteX2" fmla="*/ 2595562 w 2595562"/>
              <a:gd name="connsiteY2" fmla="*/ 276037 h 2592387"/>
              <a:gd name="connsiteX3" fmla="*/ 2595562 w 2595562"/>
              <a:gd name="connsiteY3" fmla="*/ 2592387 h 2592387"/>
              <a:gd name="connsiteX4" fmla="*/ 2595562 w 2595562"/>
              <a:gd name="connsiteY4" fmla="*/ 2592387 h 2592387"/>
              <a:gd name="connsiteX5" fmla="*/ 276037 w 2595562"/>
              <a:gd name="connsiteY5" fmla="*/ 2592387 h 2592387"/>
              <a:gd name="connsiteX6" fmla="*/ 0 w 2595562"/>
              <a:gd name="connsiteY6" fmla="*/ 2316350 h 2592387"/>
              <a:gd name="connsiteX7" fmla="*/ 0 w 2595562"/>
              <a:gd name="connsiteY7" fmla="*/ 0 h 2592387"/>
              <a:gd name="connsiteX8" fmla="*/ 0 w 2595562"/>
              <a:gd name="connsiteY8" fmla="*/ 0 h 2592387"/>
              <a:gd name="connsiteX0" fmla="*/ 0 w 2603937"/>
              <a:gd name="connsiteY0" fmla="*/ 0 h 2592387"/>
              <a:gd name="connsiteX1" fmla="*/ 2319525 w 2603937"/>
              <a:gd name="connsiteY1" fmla="*/ 0 h 2592387"/>
              <a:gd name="connsiteX2" fmla="*/ 2595562 w 2603937"/>
              <a:gd name="connsiteY2" fmla="*/ 2592387 h 2592387"/>
              <a:gd name="connsiteX3" fmla="*/ 2595562 w 2603937"/>
              <a:gd name="connsiteY3" fmla="*/ 2592387 h 2592387"/>
              <a:gd name="connsiteX4" fmla="*/ 276037 w 2603937"/>
              <a:gd name="connsiteY4" fmla="*/ 2592387 h 2592387"/>
              <a:gd name="connsiteX5" fmla="*/ 0 w 2603937"/>
              <a:gd name="connsiteY5" fmla="*/ 2316350 h 2592387"/>
              <a:gd name="connsiteX6" fmla="*/ 0 w 2603937"/>
              <a:gd name="connsiteY6" fmla="*/ 0 h 2592387"/>
              <a:gd name="connsiteX7" fmla="*/ 0 w 2603937"/>
              <a:gd name="connsiteY7" fmla="*/ 0 h 2592387"/>
              <a:gd name="connsiteX0" fmla="*/ 0 w 2595562"/>
              <a:gd name="connsiteY0" fmla="*/ 0 h 2592387"/>
              <a:gd name="connsiteX1" fmla="*/ 2319525 w 2595562"/>
              <a:gd name="connsiteY1" fmla="*/ 0 h 2592387"/>
              <a:gd name="connsiteX2" fmla="*/ 2595562 w 2595562"/>
              <a:gd name="connsiteY2" fmla="*/ 2592387 h 2592387"/>
              <a:gd name="connsiteX3" fmla="*/ 2595562 w 2595562"/>
              <a:gd name="connsiteY3" fmla="*/ 2592387 h 2592387"/>
              <a:gd name="connsiteX4" fmla="*/ 276037 w 2595562"/>
              <a:gd name="connsiteY4" fmla="*/ 2592387 h 2592387"/>
              <a:gd name="connsiteX5" fmla="*/ 0 w 2595562"/>
              <a:gd name="connsiteY5" fmla="*/ 2316350 h 2592387"/>
              <a:gd name="connsiteX6" fmla="*/ 0 w 2595562"/>
              <a:gd name="connsiteY6" fmla="*/ 0 h 2592387"/>
              <a:gd name="connsiteX7" fmla="*/ 0 w 2595562"/>
              <a:gd name="connsiteY7" fmla="*/ 0 h 2592387"/>
              <a:gd name="connsiteX0" fmla="*/ 0 w 2595562"/>
              <a:gd name="connsiteY0" fmla="*/ 0 h 2592387"/>
              <a:gd name="connsiteX1" fmla="*/ 2593845 w 2595562"/>
              <a:gd name="connsiteY1" fmla="*/ 3810 h 2592387"/>
              <a:gd name="connsiteX2" fmla="*/ 2595562 w 2595562"/>
              <a:gd name="connsiteY2" fmla="*/ 2592387 h 2592387"/>
              <a:gd name="connsiteX3" fmla="*/ 2595562 w 2595562"/>
              <a:gd name="connsiteY3" fmla="*/ 2592387 h 2592387"/>
              <a:gd name="connsiteX4" fmla="*/ 276037 w 2595562"/>
              <a:gd name="connsiteY4" fmla="*/ 2592387 h 2592387"/>
              <a:gd name="connsiteX5" fmla="*/ 0 w 2595562"/>
              <a:gd name="connsiteY5" fmla="*/ 2316350 h 2592387"/>
              <a:gd name="connsiteX6" fmla="*/ 0 w 2595562"/>
              <a:gd name="connsiteY6" fmla="*/ 0 h 2592387"/>
              <a:gd name="connsiteX7" fmla="*/ 0 w 2595562"/>
              <a:gd name="connsiteY7" fmla="*/ 0 h 2592387"/>
              <a:gd name="connsiteX0" fmla="*/ 0 w 2595562"/>
              <a:gd name="connsiteY0" fmla="*/ 0 h 2592387"/>
              <a:gd name="connsiteX1" fmla="*/ 2593845 w 2595562"/>
              <a:gd name="connsiteY1" fmla="*/ 3810 h 2592387"/>
              <a:gd name="connsiteX2" fmla="*/ 2595562 w 2595562"/>
              <a:gd name="connsiteY2" fmla="*/ 2592387 h 2592387"/>
              <a:gd name="connsiteX3" fmla="*/ 2595562 w 2595562"/>
              <a:gd name="connsiteY3" fmla="*/ 2592387 h 2592387"/>
              <a:gd name="connsiteX4" fmla="*/ 276037 w 2595562"/>
              <a:gd name="connsiteY4" fmla="*/ 2592387 h 2592387"/>
              <a:gd name="connsiteX5" fmla="*/ 0 w 2595562"/>
              <a:gd name="connsiteY5" fmla="*/ 2316350 h 2592387"/>
              <a:gd name="connsiteX6" fmla="*/ 0 w 2595562"/>
              <a:gd name="connsiteY6" fmla="*/ 0 h 2592387"/>
              <a:gd name="connsiteX7" fmla="*/ 0 w 2595562"/>
              <a:gd name="connsiteY7" fmla="*/ 0 h 2592387"/>
              <a:gd name="connsiteX0" fmla="*/ 0 w 2595562"/>
              <a:gd name="connsiteY0" fmla="*/ 436728 h 2592387"/>
              <a:gd name="connsiteX1" fmla="*/ 2593845 w 2595562"/>
              <a:gd name="connsiteY1" fmla="*/ 3810 h 2592387"/>
              <a:gd name="connsiteX2" fmla="*/ 2595562 w 2595562"/>
              <a:gd name="connsiteY2" fmla="*/ 2592387 h 2592387"/>
              <a:gd name="connsiteX3" fmla="*/ 2595562 w 2595562"/>
              <a:gd name="connsiteY3" fmla="*/ 2592387 h 2592387"/>
              <a:gd name="connsiteX4" fmla="*/ 276037 w 2595562"/>
              <a:gd name="connsiteY4" fmla="*/ 2592387 h 2592387"/>
              <a:gd name="connsiteX5" fmla="*/ 0 w 2595562"/>
              <a:gd name="connsiteY5" fmla="*/ 2316350 h 2592387"/>
              <a:gd name="connsiteX6" fmla="*/ 0 w 2595562"/>
              <a:gd name="connsiteY6" fmla="*/ 0 h 2592387"/>
              <a:gd name="connsiteX7" fmla="*/ 0 w 2595562"/>
              <a:gd name="connsiteY7" fmla="*/ 436728 h 2592387"/>
              <a:gd name="connsiteX0" fmla="*/ 0 w 2600706"/>
              <a:gd name="connsiteY0" fmla="*/ 436728 h 2592387"/>
              <a:gd name="connsiteX1" fmla="*/ 2600669 w 2600706"/>
              <a:gd name="connsiteY1" fmla="*/ 447362 h 2592387"/>
              <a:gd name="connsiteX2" fmla="*/ 2595562 w 2600706"/>
              <a:gd name="connsiteY2" fmla="*/ 2592387 h 2592387"/>
              <a:gd name="connsiteX3" fmla="*/ 2595562 w 2600706"/>
              <a:gd name="connsiteY3" fmla="*/ 2592387 h 2592387"/>
              <a:gd name="connsiteX4" fmla="*/ 276037 w 2600706"/>
              <a:gd name="connsiteY4" fmla="*/ 2592387 h 2592387"/>
              <a:gd name="connsiteX5" fmla="*/ 0 w 2600706"/>
              <a:gd name="connsiteY5" fmla="*/ 2316350 h 2592387"/>
              <a:gd name="connsiteX6" fmla="*/ 0 w 2600706"/>
              <a:gd name="connsiteY6" fmla="*/ 0 h 2592387"/>
              <a:gd name="connsiteX7" fmla="*/ 0 w 2600706"/>
              <a:gd name="connsiteY7" fmla="*/ 436728 h 2592387"/>
              <a:gd name="connsiteX0" fmla="*/ 0 w 2600706"/>
              <a:gd name="connsiteY0" fmla="*/ 0 h 2155659"/>
              <a:gd name="connsiteX1" fmla="*/ 2600669 w 2600706"/>
              <a:gd name="connsiteY1" fmla="*/ 10634 h 2155659"/>
              <a:gd name="connsiteX2" fmla="*/ 2595562 w 2600706"/>
              <a:gd name="connsiteY2" fmla="*/ 2155659 h 2155659"/>
              <a:gd name="connsiteX3" fmla="*/ 2595562 w 2600706"/>
              <a:gd name="connsiteY3" fmla="*/ 2155659 h 2155659"/>
              <a:gd name="connsiteX4" fmla="*/ 276037 w 2600706"/>
              <a:gd name="connsiteY4" fmla="*/ 2155659 h 2155659"/>
              <a:gd name="connsiteX5" fmla="*/ 0 w 2600706"/>
              <a:gd name="connsiteY5" fmla="*/ 1879622 h 2155659"/>
              <a:gd name="connsiteX6" fmla="*/ 0 w 2600706"/>
              <a:gd name="connsiteY6" fmla="*/ 0 h 2155659"/>
              <a:gd name="connsiteX0" fmla="*/ 51256 w 2600706"/>
              <a:gd name="connsiteY0" fmla="*/ 38571 h 2145025"/>
              <a:gd name="connsiteX1" fmla="*/ 2600669 w 2600706"/>
              <a:gd name="connsiteY1" fmla="*/ 0 h 2145025"/>
              <a:gd name="connsiteX2" fmla="*/ 2595562 w 2600706"/>
              <a:gd name="connsiteY2" fmla="*/ 2145025 h 2145025"/>
              <a:gd name="connsiteX3" fmla="*/ 2595562 w 2600706"/>
              <a:gd name="connsiteY3" fmla="*/ 2145025 h 2145025"/>
              <a:gd name="connsiteX4" fmla="*/ 276037 w 2600706"/>
              <a:gd name="connsiteY4" fmla="*/ 2145025 h 2145025"/>
              <a:gd name="connsiteX5" fmla="*/ 0 w 2600706"/>
              <a:gd name="connsiteY5" fmla="*/ 1868988 h 2145025"/>
              <a:gd name="connsiteX6" fmla="*/ 51256 w 2600706"/>
              <a:gd name="connsiteY6" fmla="*/ 38571 h 2145025"/>
              <a:gd name="connsiteX0" fmla="*/ 0 w 2600706"/>
              <a:gd name="connsiteY0" fmla="*/ 0 h 2157709"/>
              <a:gd name="connsiteX1" fmla="*/ 2600669 w 2600706"/>
              <a:gd name="connsiteY1" fmla="*/ 12684 h 2157709"/>
              <a:gd name="connsiteX2" fmla="*/ 2595562 w 2600706"/>
              <a:gd name="connsiteY2" fmla="*/ 2157709 h 2157709"/>
              <a:gd name="connsiteX3" fmla="*/ 2595562 w 2600706"/>
              <a:gd name="connsiteY3" fmla="*/ 2157709 h 2157709"/>
              <a:gd name="connsiteX4" fmla="*/ 276037 w 2600706"/>
              <a:gd name="connsiteY4" fmla="*/ 2157709 h 2157709"/>
              <a:gd name="connsiteX5" fmla="*/ 0 w 2600706"/>
              <a:gd name="connsiteY5" fmla="*/ 1881672 h 2157709"/>
              <a:gd name="connsiteX6" fmla="*/ 0 w 2600706"/>
              <a:gd name="connsiteY6" fmla="*/ 0 h 2157709"/>
              <a:gd name="connsiteX0" fmla="*/ 0 w 2595562"/>
              <a:gd name="connsiteY0" fmla="*/ 1667 h 2159376"/>
              <a:gd name="connsiteX1" fmla="*/ 2592468 w 2595562"/>
              <a:gd name="connsiteY1" fmla="*/ 0 h 2159376"/>
              <a:gd name="connsiteX2" fmla="*/ 2595562 w 2595562"/>
              <a:gd name="connsiteY2" fmla="*/ 2159376 h 2159376"/>
              <a:gd name="connsiteX3" fmla="*/ 2595562 w 2595562"/>
              <a:gd name="connsiteY3" fmla="*/ 2159376 h 2159376"/>
              <a:gd name="connsiteX4" fmla="*/ 276037 w 2595562"/>
              <a:gd name="connsiteY4" fmla="*/ 2159376 h 2159376"/>
              <a:gd name="connsiteX5" fmla="*/ 0 w 2595562"/>
              <a:gd name="connsiteY5" fmla="*/ 1883339 h 2159376"/>
              <a:gd name="connsiteX6" fmla="*/ 0 w 2595562"/>
              <a:gd name="connsiteY6" fmla="*/ 1667 h 215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5562" h="2159376">
                <a:moveTo>
                  <a:pt x="0" y="1667"/>
                </a:moveTo>
                <a:lnTo>
                  <a:pt x="2592468" y="0"/>
                </a:lnTo>
                <a:cubicBezTo>
                  <a:pt x="2593040" y="862859"/>
                  <a:pt x="2594990" y="1296517"/>
                  <a:pt x="2595562" y="2159376"/>
                </a:cubicBezTo>
                <a:lnTo>
                  <a:pt x="2595562" y="2159376"/>
                </a:lnTo>
                <a:lnTo>
                  <a:pt x="276037" y="2159376"/>
                </a:lnTo>
                <a:cubicBezTo>
                  <a:pt x="123586" y="2159376"/>
                  <a:pt x="0" y="2035790"/>
                  <a:pt x="0" y="1883339"/>
                </a:cubicBezTo>
                <a:lnTo>
                  <a:pt x="0" y="1667"/>
                </a:lnTo>
                <a:close/>
              </a:path>
            </a:pathLst>
          </a:custGeom>
          <a:solidFill>
            <a:schemeClr val="accent1"/>
          </a:solidFill>
        </p:spPr>
        <p:txBody>
          <a:bodyPr/>
          <a:lstStyle>
            <a:lvl1pPr>
              <a:defRPr/>
            </a:lvl1pPr>
          </a:lstStyle>
          <a:p>
            <a:endParaRPr lang="nl-BE" dirty="0"/>
          </a:p>
        </p:txBody>
      </p:sp>
      <p:sp>
        <p:nvSpPr>
          <p:cNvPr id="17" name="Tijdelijke aanduiding voor tekst 3">
            <a:extLst>
              <a:ext uri="{FF2B5EF4-FFF2-40B4-BE49-F238E27FC236}">
                <a16:creationId xmlns:a16="http://schemas.microsoft.com/office/drawing/2014/main" id="{D78B466F-F2DC-4CA2-A3FD-576D3AC1BA5D}"/>
              </a:ext>
            </a:extLst>
          </p:cNvPr>
          <p:cNvSpPr>
            <a:spLocks noGrp="1"/>
          </p:cNvSpPr>
          <p:nvPr>
            <p:ph type="body" sz="quarter" idx="28" hasCustomPrompt="1"/>
          </p:nvPr>
        </p:nvSpPr>
        <p:spPr>
          <a:xfrm>
            <a:off x="3500438" y="620713"/>
            <a:ext cx="2595562" cy="522288"/>
          </a:xfrm>
        </p:spPr>
        <p:txBody>
          <a:bodyPr lIns="0" tIns="0" rIns="0" bIns="0">
            <a:normAutofit/>
          </a:bodyPr>
          <a:lstStyle>
            <a:lvl1pPr algn="ctr">
              <a:defRPr sz="1800" b="1" i="0">
                <a:solidFill>
                  <a:schemeClr val="accent2"/>
                </a:solidFill>
                <a:latin typeface="Calibri" panose="020F0502020204030204" pitchFamily="34" charset="0"/>
                <a:cs typeface="Calibri" panose="020F0502020204030204" pitchFamily="34" charset="0"/>
              </a:defRPr>
            </a:lvl1pPr>
          </a:lstStyle>
          <a:p>
            <a:r>
              <a:rPr lang="nl-NL" dirty="0"/>
              <a:t>Klik om stijl te bewerken</a:t>
            </a:r>
            <a:endParaRPr lang="nl-BE" dirty="0"/>
          </a:p>
        </p:txBody>
      </p:sp>
      <p:sp>
        <p:nvSpPr>
          <p:cNvPr id="18" name="Tijdelijke aanduiding voor tekst 3">
            <a:extLst>
              <a:ext uri="{FF2B5EF4-FFF2-40B4-BE49-F238E27FC236}">
                <a16:creationId xmlns:a16="http://schemas.microsoft.com/office/drawing/2014/main" id="{E199591A-4F70-4C88-9FD8-7D7CD6CAC2B1}"/>
              </a:ext>
            </a:extLst>
          </p:cNvPr>
          <p:cNvSpPr>
            <a:spLocks noGrp="1"/>
          </p:cNvSpPr>
          <p:nvPr>
            <p:ph type="body" sz="quarter" idx="29" hasCustomPrompt="1"/>
          </p:nvPr>
        </p:nvSpPr>
        <p:spPr>
          <a:xfrm>
            <a:off x="6437782" y="2690812"/>
            <a:ext cx="5127535" cy="522288"/>
          </a:xfrm>
        </p:spPr>
        <p:txBody>
          <a:bodyPr lIns="0" tIns="0" rIns="0" bIns="0">
            <a:normAutofit/>
          </a:bodyPr>
          <a:lstStyle>
            <a:lvl1pPr algn="ctr">
              <a:defRPr sz="1800" b="1" i="0">
                <a:solidFill>
                  <a:schemeClr val="accent2"/>
                </a:solidFill>
                <a:latin typeface="Calibri" panose="020F0502020204030204" pitchFamily="34" charset="0"/>
                <a:cs typeface="Calibri" panose="020F0502020204030204" pitchFamily="34" charset="0"/>
              </a:defRPr>
            </a:lvl1pPr>
          </a:lstStyle>
          <a:p>
            <a:r>
              <a:rPr lang="nl-NL" dirty="0"/>
              <a:t>Klik om stijl te bewerken</a:t>
            </a:r>
            <a:endParaRPr lang="nl-BE" dirty="0"/>
          </a:p>
        </p:txBody>
      </p:sp>
    </p:spTree>
    <p:extLst>
      <p:ext uri="{BB962C8B-B14F-4D97-AF65-F5344CB8AC3E}">
        <p14:creationId xmlns:p14="http://schemas.microsoft.com/office/powerpoint/2010/main" val="3102072328"/>
      </p:ext>
    </p:extLst>
  </p:cSld>
  <p:clrMapOvr>
    <a:masterClrMapping/>
  </p:clrMapOvr>
  <p:extLst>
    <p:ext uri="{DCECCB84-F9BA-43D5-87BE-67443E8EF086}">
      <p15:sldGuideLst xmlns:p15="http://schemas.microsoft.com/office/powerpoint/2012/main">
        <p15:guide id="1" orient="horz" pos="2024">
          <p15:clr>
            <a:srgbClr val="FBAE40"/>
          </p15:clr>
        </p15:guide>
        <p15:guide id="2" orient="horz" pos="2296">
          <p15:clr>
            <a:srgbClr val="FBAE40"/>
          </p15:clr>
        </p15:guide>
        <p15:guide id="3" pos="3840">
          <p15:clr>
            <a:srgbClr val="FBAE40"/>
          </p15:clr>
        </p15:guide>
        <p15:guide id="4" pos="4044">
          <p15:clr>
            <a:srgbClr val="FBAE40"/>
          </p15:clr>
        </p15:guide>
        <p15:guide id="5" pos="2026">
          <p15:clr>
            <a:srgbClr val="FBAE40"/>
          </p15:clr>
        </p15:guide>
        <p15:guide id="6" orient="horz" pos="2568">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UAntwerpen_3beelden">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A3DA42F-3FB6-ED4E-BB67-A10574D20985}"/>
              </a:ext>
            </a:extLst>
          </p:cNvPr>
          <p:cNvSpPr>
            <a:spLocks noGrp="1"/>
          </p:cNvSpPr>
          <p:nvPr>
            <p:ph type="sldNum" sz="quarter" idx="10"/>
          </p:nvPr>
        </p:nvSpPr>
        <p:spPr/>
        <p:txBody>
          <a:bodyPr/>
          <a:lstStyle>
            <a:lvl1pPr>
              <a:defRPr b="0" i="0">
                <a:latin typeface="Calibri Light" panose="020F0302020204030204" pitchFamily="34" charset="0"/>
                <a:cs typeface="Calibri Light" panose="020F0302020204030204" pitchFamily="34" charset="0"/>
              </a:defRPr>
            </a:lvl1pPr>
          </a:lstStyle>
          <a:p>
            <a:fld id="{E038E271-308C-2E46-A3EC-56326F9084CC}" type="slidenum">
              <a:rPr lang="nl-BE" smtClean="0"/>
              <a:pPr/>
              <a:t>‹nr.›</a:t>
            </a:fld>
            <a:endParaRPr lang="nl-BE" dirty="0">
              <a:latin typeface="Calibri Light" panose="020F0302020204030204" pitchFamily="34" charset="0"/>
            </a:endParaRPr>
          </a:p>
        </p:txBody>
      </p:sp>
      <p:sp>
        <p:nvSpPr>
          <p:cNvPr id="9" name="Tijdelijke aanduiding voor tekst 3">
            <a:extLst>
              <a:ext uri="{FF2B5EF4-FFF2-40B4-BE49-F238E27FC236}">
                <a16:creationId xmlns:a16="http://schemas.microsoft.com/office/drawing/2014/main" id="{999ECC60-AB72-8647-A135-FB0CF9808264}"/>
              </a:ext>
            </a:extLst>
          </p:cNvPr>
          <p:cNvSpPr>
            <a:spLocks noGrp="1"/>
          </p:cNvSpPr>
          <p:nvPr>
            <p:ph type="body" sz="quarter" idx="22" hasCustomPrompt="1"/>
          </p:nvPr>
        </p:nvSpPr>
        <p:spPr>
          <a:xfrm>
            <a:off x="644461" y="5697210"/>
            <a:ext cx="3435526" cy="522288"/>
          </a:xfrm>
        </p:spPr>
        <p:txBody>
          <a:bodyPr lIns="0" tIns="0" rIns="0" bIns="0">
            <a:normAutofit/>
          </a:bodyPr>
          <a:lstStyle>
            <a:lvl1pPr algn="ctr">
              <a:defRPr sz="2200" b="1" i="0">
                <a:solidFill>
                  <a:schemeClr val="accent2"/>
                </a:solidFill>
                <a:latin typeface="Calibri" panose="020F0502020204030204" pitchFamily="34" charset="0"/>
                <a:cs typeface="Calibri" panose="020F0502020204030204" pitchFamily="34" charset="0"/>
              </a:defRPr>
            </a:lvl1pPr>
          </a:lstStyle>
          <a:p>
            <a:r>
              <a:rPr lang="nl-NL" dirty="0"/>
              <a:t>Klik om stijl te bewerken</a:t>
            </a:r>
            <a:endParaRPr lang="nl-BE" dirty="0"/>
          </a:p>
        </p:txBody>
      </p:sp>
      <p:sp>
        <p:nvSpPr>
          <p:cNvPr id="11" name="Picture Placeholder 18">
            <a:extLst>
              <a:ext uri="{FF2B5EF4-FFF2-40B4-BE49-F238E27FC236}">
                <a16:creationId xmlns:a16="http://schemas.microsoft.com/office/drawing/2014/main" id="{9EEB3BC6-5818-4244-A78C-1A7B9F04BE53}"/>
              </a:ext>
            </a:extLst>
          </p:cNvPr>
          <p:cNvSpPr>
            <a:spLocks noGrp="1"/>
          </p:cNvSpPr>
          <p:nvPr>
            <p:ph type="pic" sz="quarter" idx="12" hasCustomPrompt="1"/>
          </p:nvPr>
        </p:nvSpPr>
        <p:spPr>
          <a:xfrm>
            <a:off x="623888" y="3430600"/>
            <a:ext cx="3447151" cy="2164080"/>
          </a:xfrm>
          <a:custGeom>
            <a:avLst/>
            <a:gdLst>
              <a:gd name="connsiteX0" fmla="*/ 0 w 3447151"/>
              <a:gd name="connsiteY0" fmla="*/ 0 h 2445472"/>
              <a:gd name="connsiteX1" fmla="*/ 3447151 w 3447151"/>
              <a:gd name="connsiteY1" fmla="*/ 0 h 2445472"/>
              <a:gd name="connsiteX2" fmla="*/ 3447151 w 3447151"/>
              <a:gd name="connsiteY2" fmla="*/ 2445472 h 2445472"/>
              <a:gd name="connsiteX3" fmla="*/ 253304 w 3447151"/>
              <a:gd name="connsiteY3" fmla="*/ 2445472 h 2445472"/>
              <a:gd name="connsiteX4" fmla="*/ 202263 w 3447151"/>
              <a:gd name="connsiteY4" fmla="*/ 2440327 h 2445472"/>
              <a:gd name="connsiteX5" fmla="*/ 0 w 3447151"/>
              <a:gd name="connsiteY5" fmla="*/ 2192159 h 2445472"/>
              <a:gd name="connsiteX0" fmla="*/ 0 w 3447151"/>
              <a:gd name="connsiteY0" fmla="*/ 293133 h 2445472"/>
              <a:gd name="connsiteX1" fmla="*/ 3447151 w 3447151"/>
              <a:gd name="connsiteY1" fmla="*/ 0 h 2445472"/>
              <a:gd name="connsiteX2" fmla="*/ 3447151 w 3447151"/>
              <a:gd name="connsiteY2" fmla="*/ 2445472 h 2445472"/>
              <a:gd name="connsiteX3" fmla="*/ 253304 w 3447151"/>
              <a:gd name="connsiteY3" fmla="*/ 2445472 h 2445472"/>
              <a:gd name="connsiteX4" fmla="*/ 202263 w 3447151"/>
              <a:gd name="connsiteY4" fmla="*/ 2440327 h 2445472"/>
              <a:gd name="connsiteX5" fmla="*/ 0 w 3447151"/>
              <a:gd name="connsiteY5" fmla="*/ 2192159 h 2445472"/>
              <a:gd name="connsiteX6" fmla="*/ 0 w 3447151"/>
              <a:gd name="connsiteY6" fmla="*/ 293133 h 2445472"/>
              <a:gd name="connsiteX0" fmla="*/ 0 w 3447151"/>
              <a:gd name="connsiteY0" fmla="*/ 283618 h 2445472"/>
              <a:gd name="connsiteX1" fmla="*/ 3447151 w 3447151"/>
              <a:gd name="connsiteY1" fmla="*/ 0 h 2445472"/>
              <a:gd name="connsiteX2" fmla="*/ 3447151 w 3447151"/>
              <a:gd name="connsiteY2" fmla="*/ 2445472 h 2445472"/>
              <a:gd name="connsiteX3" fmla="*/ 253304 w 3447151"/>
              <a:gd name="connsiteY3" fmla="*/ 2445472 h 2445472"/>
              <a:gd name="connsiteX4" fmla="*/ 202263 w 3447151"/>
              <a:gd name="connsiteY4" fmla="*/ 2440327 h 2445472"/>
              <a:gd name="connsiteX5" fmla="*/ 0 w 3447151"/>
              <a:gd name="connsiteY5" fmla="*/ 2192159 h 2445472"/>
              <a:gd name="connsiteX6" fmla="*/ 0 w 3447151"/>
              <a:gd name="connsiteY6" fmla="*/ 283618 h 2445472"/>
              <a:gd name="connsiteX0" fmla="*/ 0 w 3447151"/>
              <a:gd name="connsiteY0" fmla="*/ 57 h 2161911"/>
              <a:gd name="connsiteX1" fmla="*/ 3447151 w 3447151"/>
              <a:gd name="connsiteY1" fmla="*/ 0 h 2161911"/>
              <a:gd name="connsiteX2" fmla="*/ 3447151 w 3447151"/>
              <a:gd name="connsiteY2" fmla="*/ 2161911 h 2161911"/>
              <a:gd name="connsiteX3" fmla="*/ 253304 w 3447151"/>
              <a:gd name="connsiteY3" fmla="*/ 2161911 h 2161911"/>
              <a:gd name="connsiteX4" fmla="*/ 202263 w 3447151"/>
              <a:gd name="connsiteY4" fmla="*/ 2156766 h 2161911"/>
              <a:gd name="connsiteX5" fmla="*/ 0 w 3447151"/>
              <a:gd name="connsiteY5" fmla="*/ 1908598 h 2161911"/>
              <a:gd name="connsiteX6" fmla="*/ 0 w 3447151"/>
              <a:gd name="connsiteY6" fmla="*/ 57 h 216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47151" h="2161911">
                <a:moveTo>
                  <a:pt x="0" y="57"/>
                </a:moveTo>
                <a:lnTo>
                  <a:pt x="3447151" y="0"/>
                </a:lnTo>
                <a:lnTo>
                  <a:pt x="3447151" y="2161911"/>
                </a:lnTo>
                <a:lnTo>
                  <a:pt x="253304" y="2161911"/>
                </a:lnTo>
                <a:lnTo>
                  <a:pt x="202263" y="2156766"/>
                </a:lnTo>
                <a:cubicBezTo>
                  <a:pt x="86832" y="2133145"/>
                  <a:pt x="0" y="2031012"/>
                  <a:pt x="0" y="1908598"/>
                </a:cubicBezTo>
                <a:lnTo>
                  <a:pt x="0" y="57"/>
                </a:lnTo>
                <a:close/>
              </a:path>
            </a:pathLst>
          </a:custGeom>
          <a:solidFill>
            <a:schemeClr val="accent1"/>
          </a:solidFill>
        </p:spPr>
        <p:txBody>
          <a:bodyPr wrap="square">
            <a:no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b="0" i="0">
                <a:solidFill>
                  <a:schemeClr val="bg1"/>
                </a:solidFill>
                <a:latin typeface="Calibri Light" panose="020F0302020204030204" pitchFamily="34" charset="0"/>
                <a:cs typeface="Calibri Light" panose="020F0302020204030204" pitchFamily="34" charset="0"/>
              </a:defRPr>
            </a:lvl1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nl-NL" dirty="0"/>
              <a:t>Klik op het pictogram om een afbeelding wilt toevoegen</a:t>
            </a:r>
            <a:endParaRPr lang="nl-BE" dirty="0"/>
          </a:p>
        </p:txBody>
      </p:sp>
      <p:sp>
        <p:nvSpPr>
          <p:cNvPr id="18" name="Tijdelijke aanduiding voor tekst 3">
            <a:extLst>
              <a:ext uri="{FF2B5EF4-FFF2-40B4-BE49-F238E27FC236}">
                <a16:creationId xmlns:a16="http://schemas.microsoft.com/office/drawing/2014/main" id="{F4205C8E-EDCD-4CAE-8AA0-7FBED8E5AA8C}"/>
              </a:ext>
            </a:extLst>
          </p:cNvPr>
          <p:cNvSpPr>
            <a:spLocks noGrp="1"/>
          </p:cNvSpPr>
          <p:nvPr>
            <p:ph type="body" sz="quarter" idx="23" hasCustomPrompt="1"/>
          </p:nvPr>
        </p:nvSpPr>
        <p:spPr>
          <a:xfrm>
            <a:off x="8112013" y="5715000"/>
            <a:ext cx="3435526" cy="522288"/>
          </a:xfrm>
        </p:spPr>
        <p:txBody>
          <a:bodyPr lIns="0" tIns="0" rIns="0" bIns="0">
            <a:normAutofit/>
          </a:bodyPr>
          <a:lstStyle>
            <a:lvl1pPr algn="ctr">
              <a:defRPr sz="2200" b="1" i="0">
                <a:solidFill>
                  <a:schemeClr val="accent2"/>
                </a:solidFill>
                <a:latin typeface="Calibri" panose="020F0502020204030204" pitchFamily="34" charset="0"/>
                <a:cs typeface="Calibri" panose="020F0502020204030204" pitchFamily="34" charset="0"/>
              </a:defRPr>
            </a:lvl1pPr>
          </a:lstStyle>
          <a:p>
            <a:r>
              <a:rPr lang="nl-NL" dirty="0"/>
              <a:t>Klik om stijl te bewerken</a:t>
            </a:r>
            <a:endParaRPr lang="nl-BE" dirty="0"/>
          </a:p>
        </p:txBody>
      </p:sp>
      <p:sp>
        <p:nvSpPr>
          <p:cNvPr id="19" name="Picture Placeholder 18">
            <a:extLst>
              <a:ext uri="{FF2B5EF4-FFF2-40B4-BE49-F238E27FC236}">
                <a16:creationId xmlns:a16="http://schemas.microsoft.com/office/drawing/2014/main" id="{1ED3D31F-C738-4F9C-B72F-C88CA5A78AE8}"/>
              </a:ext>
            </a:extLst>
          </p:cNvPr>
          <p:cNvSpPr>
            <a:spLocks noGrp="1"/>
          </p:cNvSpPr>
          <p:nvPr>
            <p:ph type="pic" sz="quarter" idx="24" hasCustomPrompt="1"/>
          </p:nvPr>
        </p:nvSpPr>
        <p:spPr>
          <a:xfrm>
            <a:off x="8091440" y="3448390"/>
            <a:ext cx="3447151" cy="2164080"/>
          </a:xfrm>
          <a:custGeom>
            <a:avLst/>
            <a:gdLst>
              <a:gd name="connsiteX0" fmla="*/ 0 w 3447151"/>
              <a:gd name="connsiteY0" fmla="*/ 0 h 2445472"/>
              <a:gd name="connsiteX1" fmla="*/ 3447151 w 3447151"/>
              <a:gd name="connsiteY1" fmla="*/ 0 h 2445472"/>
              <a:gd name="connsiteX2" fmla="*/ 3447151 w 3447151"/>
              <a:gd name="connsiteY2" fmla="*/ 2445472 h 2445472"/>
              <a:gd name="connsiteX3" fmla="*/ 253304 w 3447151"/>
              <a:gd name="connsiteY3" fmla="*/ 2445472 h 2445472"/>
              <a:gd name="connsiteX4" fmla="*/ 202263 w 3447151"/>
              <a:gd name="connsiteY4" fmla="*/ 2440327 h 2445472"/>
              <a:gd name="connsiteX5" fmla="*/ 0 w 3447151"/>
              <a:gd name="connsiteY5" fmla="*/ 2192159 h 2445472"/>
              <a:gd name="connsiteX0" fmla="*/ 0 w 3447151"/>
              <a:gd name="connsiteY0" fmla="*/ 293133 h 2445472"/>
              <a:gd name="connsiteX1" fmla="*/ 3447151 w 3447151"/>
              <a:gd name="connsiteY1" fmla="*/ 0 h 2445472"/>
              <a:gd name="connsiteX2" fmla="*/ 3447151 w 3447151"/>
              <a:gd name="connsiteY2" fmla="*/ 2445472 h 2445472"/>
              <a:gd name="connsiteX3" fmla="*/ 253304 w 3447151"/>
              <a:gd name="connsiteY3" fmla="*/ 2445472 h 2445472"/>
              <a:gd name="connsiteX4" fmla="*/ 202263 w 3447151"/>
              <a:gd name="connsiteY4" fmla="*/ 2440327 h 2445472"/>
              <a:gd name="connsiteX5" fmla="*/ 0 w 3447151"/>
              <a:gd name="connsiteY5" fmla="*/ 2192159 h 2445472"/>
              <a:gd name="connsiteX6" fmla="*/ 0 w 3447151"/>
              <a:gd name="connsiteY6" fmla="*/ 293133 h 2445472"/>
              <a:gd name="connsiteX0" fmla="*/ 0 w 3447151"/>
              <a:gd name="connsiteY0" fmla="*/ 283618 h 2445472"/>
              <a:gd name="connsiteX1" fmla="*/ 3447151 w 3447151"/>
              <a:gd name="connsiteY1" fmla="*/ 0 h 2445472"/>
              <a:gd name="connsiteX2" fmla="*/ 3447151 w 3447151"/>
              <a:gd name="connsiteY2" fmla="*/ 2445472 h 2445472"/>
              <a:gd name="connsiteX3" fmla="*/ 253304 w 3447151"/>
              <a:gd name="connsiteY3" fmla="*/ 2445472 h 2445472"/>
              <a:gd name="connsiteX4" fmla="*/ 202263 w 3447151"/>
              <a:gd name="connsiteY4" fmla="*/ 2440327 h 2445472"/>
              <a:gd name="connsiteX5" fmla="*/ 0 w 3447151"/>
              <a:gd name="connsiteY5" fmla="*/ 2192159 h 2445472"/>
              <a:gd name="connsiteX6" fmla="*/ 0 w 3447151"/>
              <a:gd name="connsiteY6" fmla="*/ 283618 h 2445472"/>
              <a:gd name="connsiteX0" fmla="*/ 0 w 3447151"/>
              <a:gd name="connsiteY0" fmla="*/ 57 h 2161911"/>
              <a:gd name="connsiteX1" fmla="*/ 3447151 w 3447151"/>
              <a:gd name="connsiteY1" fmla="*/ 0 h 2161911"/>
              <a:gd name="connsiteX2" fmla="*/ 3447151 w 3447151"/>
              <a:gd name="connsiteY2" fmla="*/ 2161911 h 2161911"/>
              <a:gd name="connsiteX3" fmla="*/ 253304 w 3447151"/>
              <a:gd name="connsiteY3" fmla="*/ 2161911 h 2161911"/>
              <a:gd name="connsiteX4" fmla="*/ 202263 w 3447151"/>
              <a:gd name="connsiteY4" fmla="*/ 2156766 h 2161911"/>
              <a:gd name="connsiteX5" fmla="*/ 0 w 3447151"/>
              <a:gd name="connsiteY5" fmla="*/ 1908598 h 2161911"/>
              <a:gd name="connsiteX6" fmla="*/ 0 w 3447151"/>
              <a:gd name="connsiteY6" fmla="*/ 57 h 216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47151" h="2161911">
                <a:moveTo>
                  <a:pt x="0" y="57"/>
                </a:moveTo>
                <a:lnTo>
                  <a:pt x="3447151" y="0"/>
                </a:lnTo>
                <a:lnTo>
                  <a:pt x="3447151" y="2161911"/>
                </a:lnTo>
                <a:lnTo>
                  <a:pt x="253304" y="2161911"/>
                </a:lnTo>
                <a:lnTo>
                  <a:pt x="202263" y="2156766"/>
                </a:lnTo>
                <a:cubicBezTo>
                  <a:pt x="86832" y="2133145"/>
                  <a:pt x="0" y="2031012"/>
                  <a:pt x="0" y="1908598"/>
                </a:cubicBezTo>
                <a:lnTo>
                  <a:pt x="0" y="57"/>
                </a:lnTo>
                <a:close/>
              </a:path>
            </a:pathLst>
          </a:custGeom>
          <a:solidFill>
            <a:schemeClr val="accent1"/>
          </a:solidFill>
        </p:spPr>
        <p:txBody>
          <a:bodyPr wrap="square">
            <a:no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b="0" i="0">
                <a:solidFill>
                  <a:schemeClr val="bg1"/>
                </a:solidFill>
                <a:latin typeface="Calibri Light" panose="020F0302020204030204" pitchFamily="34" charset="0"/>
                <a:cs typeface="Calibri Light" panose="020F0302020204030204" pitchFamily="34" charset="0"/>
              </a:defRPr>
            </a:lvl1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nl-NL" dirty="0"/>
              <a:t>Klik op het pictogram om een afbeelding wilt toevoegen</a:t>
            </a:r>
            <a:endParaRPr lang="nl-BE" dirty="0"/>
          </a:p>
        </p:txBody>
      </p:sp>
      <p:sp>
        <p:nvSpPr>
          <p:cNvPr id="20" name="Tijdelijke aanduiding voor tekst 3">
            <a:extLst>
              <a:ext uri="{FF2B5EF4-FFF2-40B4-BE49-F238E27FC236}">
                <a16:creationId xmlns:a16="http://schemas.microsoft.com/office/drawing/2014/main" id="{AA4DF06B-AC59-473E-838B-8E3C286ED3E7}"/>
              </a:ext>
            </a:extLst>
          </p:cNvPr>
          <p:cNvSpPr>
            <a:spLocks noGrp="1"/>
          </p:cNvSpPr>
          <p:nvPr>
            <p:ph type="body" sz="quarter" idx="25" hasCustomPrompt="1"/>
          </p:nvPr>
        </p:nvSpPr>
        <p:spPr>
          <a:xfrm>
            <a:off x="4388523" y="5695611"/>
            <a:ext cx="3435526" cy="522288"/>
          </a:xfrm>
        </p:spPr>
        <p:txBody>
          <a:bodyPr lIns="0" tIns="0" rIns="0" bIns="0">
            <a:normAutofit/>
          </a:bodyPr>
          <a:lstStyle>
            <a:lvl1pPr algn="ctr">
              <a:defRPr sz="2200" b="1" i="0">
                <a:solidFill>
                  <a:schemeClr val="accent2"/>
                </a:solidFill>
                <a:latin typeface="Calibri" panose="020F0502020204030204" pitchFamily="34" charset="0"/>
                <a:cs typeface="Calibri" panose="020F0502020204030204" pitchFamily="34" charset="0"/>
              </a:defRPr>
            </a:lvl1pPr>
          </a:lstStyle>
          <a:p>
            <a:r>
              <a:rPr lang="nl-NL" dirty="0"/>
              <a:t>Klik om stijl te bewerken</a:t>
            </a:r>
            <a:endParaRPr lang="nl-BE" dirty="0"/>
          </a:p>
        </p:txBody>
      </p:sp>
      <p:sp>
        <p:nvSpPr>
          <p:cNvPr id="21" name="Picture Placeholder 18">
            <a:extLst>
              <a:ext uri="{FF2B5EF4-FFF2-40B4-BE49-F238E27FC236}">
                <a16:creationId xmlns:a16="http://schemas.microsoft.com/office/drawing/2014/main" id="{5A8A8056-AAC5-480F-BEB9-C5496CB86469}"/>
              </a:ext>
            </a:extLst>
          </p:cNvPr>
          <p:cNvSpPr>
            <a:spLocks noGrp="1"/>
          </p:cNvSpPr>
          <p:nvPr>
            <p:ph type="pic" sz="quarter" idx="26" hasCustomPrompt="1"/>
          </p:nvPr>
        </p:nvSpPr>
        <p:spPr>
          <a:xfrm>
            <a:off x="4367950" y="3429001"/>
            <a:ext cx="3447151" cy="2164080"/>
          </a:xfrm>
          <a:custGeom>
            <a:avLst/>
            <a:gdLst>
              <a:gd name="connsiteX0" fmla="*/ 0 w 3447151"/>
              <a:gd name="connsiteY0" fmla="*/ 0 h 2445472"/>
              <a:gd name="connsiteX1" fmla="*/ 3447151 w 3447151"/>
              <a:gd name="connsiteY1" fmla="*/ 0 h 2445472"/>
              <a:gd name="connsiteX2" fmla="*/ 3447151 w 3447151"/>
              <a:gd name="connsiteY2" fmla="*/ 2445472 h 2445472"/>
              <a:gd name="connsiteX3" fmla="*/ 253304 w 3447151"/>
              <a:gd name="connsiteY3" fmla="*/ 2445472 h 2445472"/>
              <a:gd name="connsiteX4" fmla="*/ 202263 w 3447151"/>
              <a:gd name="connsiteY4" fmla="*/ 2440327 h 2445472"/>
              <a:gd name="connsiteX5" fmla="*/ 0 w 3447151"/>
              <a:gd name="connsiteY5" fmla="*/ 2192159 h 2445472"/>
              <a:gd name="connsiteX0" fmla="*/ 0 w 3447151"/>
              <a:gd name="connsiteY0" fmla="*/ 293133 h 2445472"/>
              <a:gd name="connsiteX1" fmla="*/ 3447151 w 3447151"/>
              <a:gd name="connsiteY1" fmla="*/ 0 h 2445472"/>
              <a:gd name="connsiteX2" fmla="*/ 3447151 w 3447151"/>
              <a:gd name="connsiteY2" fmla="*/ 2445472 h 2445472"/>
              <a:gd name="connsiteX3" fmla="*/ 253304 w 3447151"/>
              <a:gd name="connsiteY3" fmla="*/ 2445472 h 2445472"/>
              <a:gd name="connsiteX4" fmla="*/ 202263 w 3447151"/>
              <a:gd name="connsiteY4" fmla="*/ 2440327 h 2445472"/>
              <a:gd name="connsiteX5" fmla="*/ 0 w 3447151"/>
              <a:gd name="connsiteY5" fmla="*/ 2192159 h 2445472"/>
              <a:gd name="connsiteX6" fmla="*/ 0 w 3447151"/>
              <a:gd name="connsiteY6" fmla="*/ 293133 h 2445472"/>
              <a:gd name="connsiteX0" fmla="*/ 0 w 3447151"/>
              <a:gd name="connsiteY0" fmla="*/ 283618 h 2445472"/>
              <a:gd name="connsiteX1" fmla="*/ 3447151 w 3447151"/>
              <a:gd name="connsiteY1" fmla="*/ 0 h 2445472"/>
              <a:gd name="connsiteX2" fmla="*/ 3447151 w 3447151"/>
              <a:gd name="connsiteY2" fmla="*/ 2445472 h 2445472"/>
              <a:gd name="connsiteX3" fmla="*/ 253304 w 3447151"/>
              <a:gd name="connsiteY3" fmla="*/ 2445472 h 2445472"/>
              <a:gd name="connsiteX4" fmla="*/ 202263 w 3447151"/>
              <a:gd name="connsiteY4" fmla="*/ 2440327 h 2445472"/>
              <a:gd name="connsiteX5" fmla="*/ 0 w 3447151"/>
              <a:gd name="connsiteY5" fmla="*/ 2192159 h 2445472"/>
              <a:gd name="connsiteX6" fmla="*/ 0 w 3447151"/>
              <a:gd name="connsiteY6" fmla="*/ 283618 h 2445472"/>
              <a:gd name="connsiteX0" fmla="*/ 0 w 3447151"/>
              <a:gd name="connsiteY0" fmla="*/ 57 h 2161911"/>
              <a:gd name="connsiteX1" fmla="*/ 3447151 w 3447151"/>
              <a:gd name="connsiteY1" fmla="*/ 0 h 2161911"/>
              <a:gd name="connsiteX2" fmla="*/ 3447151 w 3447151"/>
              <a:gd name="connsiteY2" fmla="*/ 2161911 h 2161911"/>
              <a:gd name="connsiteX3" fmla="*/ 253304 w 3447151"/>
              <a:gd name="connsiteY3" fmla="*/ 2161911 h 2161911"/>
              <a:gd name="connsiteX4" fmla="*/ 202263 w 3447151"/>
              <a:gd name="connsiteY4" fmla="*/ 2156766 h 2161911"/>
              <a:gd name="connsiteX5" fmla="*/ 0 w 3447151"/>
              <a:gd name="connsiteY5" fmla="*/ 1908598 h 2161911"/>
              <a:gd name="connsiteX6" fmla="*/ 0 w 3447151"/>
              <a:gd name="connsiteY6" fmla="*/ 57 h 216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47151" h="2161911">
                <a:moveTo>
                  <a:pt x="0" y="57"/>
                </a:moveTo>
                <a:lnTo>
                  <a:pt x="3447151" y="0"/>
                </a:lnTo>
                <a:lnTo>
                  <a:pt x="3447151" y="2161911"/>
                </a:lnTo>
                <a:lnTo>
                  <a:pt x="253304" y="2161911"/>
                </a:lnTo>
                <a:lnTo>
                  <a:pt x="202263" y="2156766"/>
                </a:lnTo>
                <a:cubicBezTo>
                  <a:pt x="86832" y="2133145"/>
                  <a:pt x="0" y="2031012"/>
                  <a:pt x="0" y="1908598"/>
                </a:cubicBezTo>
                <a:lnTo>
                  <a:pt x="0" y="57"/>
                </a:lnTo>
                <a:close/>
              </a:path>
            </a:pathLst>
          </a:custGeom>
          <a:solidFill>
            <a:schemeClr val="accent1"/>
          </a:solidFill>
        </p:spPr>
        <p:txBody>
          <a:bodyPr wrap="square">
            <a:no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b="0" i="0">
                <a:solidFill>
                  <a:schemeClr val="bg1"/>
                </a:solidFill>
                <a:latin typeface="Calibri Light" panose="020F0302020204030204" pitchFamily="34" charset="0"/>
                <a:cs typeface="Calibri Light" panose="020F0302020204030204" pitchFamily="34" charset="0"/>
              </a:defRPr>
            </a:lvl1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nl-NL" dirty="0"/>
              <a:t>Klik op het pictogram om een afbeelding wilt toevoegen</a:t>
            </a:r>
            <a:endParaRPr lang="nl-BE" dirty="0"/>
          </a:p>
        </p:txBody>
      </p:sp>
      <p:sp>
        <p:nvSpPr>
          <p:cNvPr id="26" name="Titel 4">
            <a:extLst>
              <a:ext uri="{FF2B5EF4-FFF2-40B4-BE49-F238E27FC236}">
                <a16:creationId xmlns:a16="http://schemas.microsoft.com/office/drawing/2014/main" id="{BF506F9A-6AEF-4107-B883-967660CEF6B9}"/>
              </a:ext>
            </a:extLst>
          </p:cNvPr>
          <p:cNvSpPr>
            <a:spLocks noGrp="1"/>
          </p:cNvSpPr>
          <p:nvPr>
            <p:ph type="title"/>
          </p:nvPr>
        </p:nvSpPr>
        <p:spPr>
          <a:xfrm>
            <a:off x="8112014" y="620712"/>
            <a:ext cx="3456100" cy="2164080"/>
          </a:xfrm>
        </p:spPr>
        <p:txBody>
          <a:bodyPr anchor="b"/>
          <a:lstStyle>
            <a:lvl1pPr>
              <a:defRPr b="1" i="0">
                <a:latin typeface="Calibri" panose="020F0502020204030204" pitchFamily="34" charset="0"/>
                <a:cs typeface="Calibri" panose="020F0502020204030204" pitchFamily="34" charset="0"/>
              </a:defRPr>
            </a:lvl1pPr>
          </a:lstStyle>
          <a:p>
            <a:r>
              <a:rPr lang="nl-NL" dirty="0"/>
              <a:t>Klik om stijl te bewerken</a:t>
            </a:r>
            <a:endParaRPr lang="nl-BE" dirty="0"/>
          </a:p>
        </p:txBody>
      </p:sp>
      <p:sp>
        <p:nvSpPr>
          <p:cNvPr id="27" name="Tijdelijke aanduiding voor tekst 3">
            <a:extLst>
              <a:ext uri="{FF2B5EF4-FFF2-40B4-BE49-F238E27FC236}">
                <a16:creationId xmlns:a16="http://schemas.microsoft.com/office/drawing/2014/main" id="{AD40021B-239F-429A-9AC4-3A1703053D6B}"/>
              </a:ext>
            </a:extLst>
          </p:cNvPr>
          <p:cNvSpPr>
            <a:spLocks noGrp="1"/>
          </p:cNvSpPr>
          <p:nvPr>
            <p:ph type="body" sz="quarter" idx="27" hasCustomPrompt="1"/>
          </p:nvPr>
        </p:nvSpPr>
        <p:spPr>
          <a:xfrm>
            <a:off x="665034" y="2888922"/>
            <a:ext cx="3435526" cy="522288"/>
          </a:xfrm>
        </p:spPr>
        <p:txBody>
          <a:bodyPr lIns="0" tIns="0" rIns="0" bIns="0">
            <a:normAutofit/>
          </a:bodyPr>
          <a:lstStyle>
            <a:lvl1pPr algn="ctr">
              <a:defRPr sz="2200" b="1" i="0">
                <a:solidFill>
                  <a:schemeClr val="accent2"/>
                </a:solidFill>
                <a:latin typeface="Calibri" panose="020F0502020204030204" pitchFamily="34" charset="0"/>
                <a:cs typeface="Calibri" panose="020F0502020204030204" pitchFamily="34" charset="0"/>
              </a:defRPr>
            </a:lvl1pPr>
          </a:lstStyle>
          <a:p>
            <a:r>
              <a:rPr lang="nl-NL" dirty="0"/>
              <a:t>Klik om stijl te bewerken</a:t>
            </a:r>
            <a:endParaRPr lang="nl-BE" dirty="0"/>
          </a:p>
        </p:txBody>
      </p:sp>
      <p:sp>
        <p:nvSpPr>
          <p:cNvPr id="28" name="Picture Placeholder 18">
            <a:extLst>
              <a:ext uri="{FF2B5EF4-FFF2-40B4-BE49-F238E27FC236}">
                <a16:creationId xmlns:a16="http://schemas.microsoft.com/office/drawing/2014/main" id="{2892C374-9C1C-4DA8-B4B3-E43CCEB0CAC2}"/>
              </a:ext>
            </a:extLst>
          </p:cNvPr>
          <p:cNvSpPr>
            <a:spLocks noGrp="1"/>
          </p:cNvSpPr>
          <p:nvPr>
            <p:ph type="pic" sz="quarter" idx="28" hasCustomPrompt="1"/>
          </p:nvPr>
        </p:nvSpPr>
        <p:spPr>
          <a:xfrm>
            <a:off x="644461" y="622312"/>
            <a:ext cx="3447151" cy="2164080"/>
          </a:xfrm>
          <a:custGeom>
            <a:avLst/>
            <a:gdLst>
              <a:gd name="connsiteX0" fmla="*/ 0 w 3447151"/>
              <a:gd name="connsiteY0" fmla="*/ 0 h 2445472"/>
              <a:gd name="connsiteX1" fmla="*/ 3447151 w 3447151"/>
              <a:gd name="connsiteY1" fmla="*/ 0 h 2445472"/>
              <a:gd name="connsiteX2" fmla="*/ 3447151 w 3447151"/>
              <a:gd name="connsiteY2" fmla="*/ 2445472 h 2445472"/>
              <a:gd name="connsiteX3" fmla="*/ 253304 w 3447151"/>
              <a:gd name="connsiteY3" fmla="*/ 2445472 h 2445472"/>
              <a:gd name="connsiteX4" fmla="*/ 202263 w 3447151"/>
              <a:gd name="connsiteY4" fmla="*/ 2440327 h 2445472"/>
              <a:gd name="connsiteX5" fmla="*/ 0 w 3447151"/>
              <a:gd name="connsiteY5" fmla="*/ 2192159 h 2445472"/>
              <a:gd name="connsiteX0" fmla="*/ 0 w 3447151"/>
              <a:gd name="connsiteY0" fmla="*/ 293133 h 2445472"/>
              <a:gd name="connsiteX1" fmla="*/ 3447151 w 3447151"/>
              <a:gd name="connsiteY1" fmla="*/ 0 h 2445472"/>
              <a:gd name="connsiteX2" fmla="*/ 3447151 w 3447151"/>
              <a:gd name="connsiteY2" fmla="*/ 2445472 h 2445472"/>
              <a:gd name="connsiteX3" fmla="*/ 253304 w 3447151"/>
              <a:gd name="connsiteY3" fmla="*/ 2445472 h 2445472"/>
              <a:gd name="connsiteX4" fmla="*/ 202263 w 3447151"/>
              <a:gd name="connsiteY4" fmla="*/ 2440327 h 2445472"/>
              <a:gd name="connsiteX5" fmla="*/ 0 w 3447151"/>
              <a:gd name="connsiteY5" fmla="*/ 2192159 h 2445472"/>
              <a:gd name="connsiteX6" fmla="*/ 0 w 3447151"/>
              <a:gd name="connsiteY6" fmla="*/ 293133 h 2445472"/>
              <a:gd name="connsiteX0" fmla="*/ 0 w 3447151"/>
              <a:gd name="connsiteY0" fmla="*/ 283618 h 2445472"/>
              <a:gd name="connsiteX1" fmla="*/ 3447151 w 3447151"/>
              <a:gd name="connsiteY1" fmla="*/ 0 h 2445472"/>
              <a:gd name="connsiteX2" fmla="*/ 3447151 w 3447151"/>
              <a:gd name="connsiteY2" fmla="*/ 2445472 h 2445472"/>
              <a:gd name="connsiteX3" fmla="*/ 253304 w 3447151"/>
              <a:gd name="connsiteY3" fmla="*/ 2445472 h 2445472"/>
              <a:gd name="connsiteX4" fmla="*/ 202263 w 3447151"/>
              <a:gd name="connsiteY4" fmla="*/ 2440327 h 2445472"/>
              <a:gd name="connsiteX5" fmla="*/ 0 w 3447151"/>
              <a:gd name="connsiteY5" fmla="*/ 2192159 h 2445472"/>
              <a:gd name="connsiteX6" fmla="*/ 0 w 3447151"/>
              <a:gd name="connsiteY6" fmla="*/ 283618 h 2445472"/>
              <a:gd name="connsiteX0" fmla="*/ 0 w 3447151"/>
              <a:gd name="connsiteY0" fmla="*/ 57 h 2161911"/>
              <a:gd name="connsiteX1" fmla="*/ 3447151 w 3447151"/>
              <a:gd name="connsiteY1" fmla="*/ 0 h 2161911"/>
              <a:gd name="connsiteX2" fmla="*/ 3447151 w 3447151"/>
              <a:gd name="connsiteY2" fmla="*/ 2161911 h 2161911"/>
              <a:gd name="connsiteX3" fmla="*/ 253304 w 3447151"/>
              <a:gd name="connsiteY3" fmla="*/ 2161911 h 2161911"/>
              <a:gd name="connsiteX4" fmla="*/ 202263 w 3447151"/>
              <a:gd name="connsiteY4" fmla="*/ 2156766 h 2161911"/>
              <a:gd name="connsiteX5" fmla="*/ 0 w 3447151"/>
              <a:gd name="connsiteY5" fmla="*/ 1908598 h 2161911"/>
              <a:gd name="connsiteX6" fmla="*/ 0 w 3447151"/>
              <a:gd name="connsiteY6" fmla="*/ 57 h 216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47151" h="2161911">
                <a:moveTo>
                  <a:pt x="0" y="57"/>
                </a:moveTo>
                <a:lnTo>
                  <a:pt x="3447151" y="0"/>
                </a:lnTo>
                <a:lnTo>
                  <a:pt x="3447151" y="2161911"/>
                </a:lnTo>
                <a:lnTo>
                  <a:pt x="253304" y="2161911"/>
                </a:lnTo>
                <a:lnTo>
                  <a:pt x="202263" y="2156766"/>
                </a:lnTo>
                <a:cubicBezTo>
                  <a:pt x="86832" y="2133145"/>
                  <a:pt x="0" y="2031012"/>
                  <a:pt x="0" y="1908598"/>
                </a:cubicBezTo>
                <a:lnTo>
                  <a:pt x="0" y="57"/>
                </a:lnTo>
                <a:close/>
              </a:path>
            </a:pathLst>
          </a:custGeom>
          <a:solidFill>
            <a:schemeClr val="accent1"/>
          </a:solidFill>
        </p:spPr>
        <p:txBody>
          <a:bodyPr wrap="square">
            <a:no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b="0" i="0">
                <a:solidFill>
                  <a:schemeClr val="bg1"/>
                </a:solidFill>
                <a:latin typeface="Calibri Light" panose="020F0302020204030204" pitchFamily="34" charset="0"/>
                <a:cs typeface="Calibri Light" panose="020F0302020204030204" pitchFamily="34" charset="0"/>
              </a:defRPr>
            </a:lvl1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nl-NL" dirty="0"/>
              <a:t>Klik op het pictogram om een afbeelding wilt toevoegen</a:t>
            </a:r>
            <a:endParaRPr lang="nl-BE" dirty="0"/>
          </a:p>
        </p:txBody>
      </p:sp>
      <p:sp>
        <p:nvSpPr>
          <p:cNvPr id="29" name="Tijdelijke aanduiding voor tekst 3">
            <a:extLst>
              <a:ext uri="{FF2B5EF4-FFF2-40B4-BE49-F238E27FC236}">
                <a16:creationId xmlns:a16="http://schemas.microsoft.com/office/drawing/2014/main" id="{06BBBC39-2148-447E-BD79-69F61772DE9B}"/>
              </a:ext>
            </a:extLst>
          </p:cNvPr>
          <p:cNvSpPr>
            <a:spLocks noGrp="1"/>
          </p:cNvSpPr>
          <p:nvPr>
            <p:ph type="body" sz="quarter" idx="29" hasCustomPrompt="1"/>
          </p:nvPr>
        </p:nvSpPr>
        <p:spPr>
          <a:xfrm>
            <a:off x="4409096" y="2887323"/>
            <a:ext cx="3435526" cy="522288"/>
          </a:xfrm>
        </p:spPr>
        <p:txBody>
          <a:bodyPr lIns="0" tIns="0" rIns="0" bIns="0">
            <a:normAutofit/>
          </a:bodyPr>
          <a:lstStyle>
            <a:lvl1pPr algn="ctr">
              <a:defRPr sz="2200" b="1" i="0">
                <a:solidFill>
                  <a:schemeClr val="accent2"/>
                </a:solidFill>
                <a:latin typeface="Calibri" panose="020F0502020204030204" pitchFamily="34" charset="0"/>
                <a:cs typeface="Calibri" panose="020F0502020204030204" pitchFamily="34" charset="0"/>
              </a:defRPr>
            </a:lvl1pPr>
          </a:lstStyle>
          <a:p>
            <a:r>
              <a:rPr lang="nl-NL" dirty="0"/>
              <a:t>Klik om stijl te bewerken</a:t>
            </a:r>
            <a:endParaRPr lang="nl-BE" dirty="0"/>
          </a:p>
        </p:txBody>
      </p:sp>
      <p:sp>
        <p:nvSpPr>
          <p:cNvPr id="30" name="Picture Placeholder 18">
            <a:extLst>
              <a:ext uri="{FF2B5EF4-FFF2-40B4-BE49-F238E27FC236}">
                <a16:creationId xmlns:a16="http://schemas.microsoft.com/office/drawing/2014/main" id="{CE0952B2-A571-4A94-8E03-636743109153}"/>
              </a:ext>
            </a:extLst>
          </p:cNvPr>
          <p:cNvSpPr>
            <a:spLocks noGrp="1"/>
          </p:cNvSpPr>
          <p:nvPr>
            <p:ph type="pic" sz="quarter" idx="30" hasCustomPrompt="1"/>
          </p:nvPr>
        </p:nvSpPr>
        <p:spPr>
          <a:xfrm>
            <a:off x="4388523" y="620713"/>
            <a:ext cx="3447151" cy="2164080"/>
          </a:xfrm>
          <a:custGeom>
            <a:avLst/>
            <a:gdLst>
              <a:gd name="connsiteX0" fmla="*/ 0 w 3447151"/>
              <a:gd name="connsiteY0" fmla="*/ 0 h 2445472"/>
              <a:gd name="connsiteX1" fmla="*/ 3447151 w 3447151"/>
              <a:gd name="connsiteY1" fmla="*/ 0 h 2445472"/>
              <a:gd name="connsiteX2" fmla="*/ 3447151 w 3447151"/>
              <a:gd name="connsiteY2" fmla="*/ 2445472 h 2445472"/>
              <a:gd name="connsiteX3" fmla="*/ 253304 w 3447151"/>
              <a:gd name="connsiteY3" fmla="*/ 2445472 h 2445472"/>
              <a:gd name="connsiteX4" fmla="*/ 202263 w 3447151"/>
              <a:gd name="connsiteY4" fmla="*/ 2440327 h 2445472"/>
              <a:gd name="connsiteX5" fmla="*/ 0 w 3447151"/>
              <a:gd name="connsiteY5" fmla="*/ 2192159 h 2445472"/>
              <a:gd name="connsiteX0" fmla="*/ 0 w 3447151"/>
              <a:gd name="connsiteY0" fmla="*/ 293133 h 2445472"/>
              <a:gd name="connsiteX1" fmla="*/ 3447151 w 3447151"/>
              <a:gd name="connsiteY1" fmla="*/ 0 h 2445472"/>
              <a:gd name="connsiteX2" fmla="*/ 3447151 w 3447151"/>
              <a:gd name="connsiteY2" fmla="*/ 2445472 h 2445472"/>
              <a:gd name="connsiteX3" fmla="*/ 253304 w 3447151"/>
              <a:gd name="connsiteY3" fmla="*/ 2445472 h 2445472"/>
              <a:gd name="connsiteX4" fmla="*/ 202263 w 3447151"/>
              <a:gd name="connsiteY4" fmla="*/ 2440327 h 2445472"/>
              <a:gd name="connsiteX5" fmla="*/ 0 w 3447151"/>
              <a:gd name="connsiteY5" fmla="*/ 2192159 h 2445472"/>
              <a:gd name="connsiteX6" fmla="*/ 0 w 3447151"/>
              <a:gd name="connsiteY6" fmla="*/ 293133 h 2445472"/>
              <a:gd name="connsiteX0" fmla="*/ 0 w 3447151"/>
              <a:gd name="connsiteY0" fmla="*/ 283618 h 2445472"/>
              <a:gd name="connsiteX1" fmla="*/ 3447151 w 3447151"/>
              <a:gd name="connsiteY1" fmla="*/ 0 h 2445472"/>
              <a:gd name="connsiteX2" fmla="*/ 3447151 w 3447151"/>
              <a:gd name="connsiteY2" fmla="*/ 2445472 h 2445472"/>
              <a:gd name="connsiteX3" fmla="*/ 253304 w 3447151"/>
              <a:gd name="connsiteY3" fmla="*/ 2445472 h 2445472"/>
              <a:gd name="connsiteX4" fmla="*/ 202263 w 3447151"/>
              <a:gd name="connsiteY4" fmla="*/ 2440327 h 2445472"/>
              <a:gd name="connsiteX5" fmla="*/ 0 w 3447151"/>
              <a:gd name="connsiteY5" fmla="*/ 2192159 h 2445472"/>
              <a:gd name="connsiteX6" fmla="*/ 0 w 3447151"/>
              <a:gd name="connsiteY6" fmla="*/ 283618 h 2445472"/>
              <a:gd name="connsiteX0" fmla="*/ 0 w 3447151"/>
              <a:gd name="connsiteY0" fmla="*/ 57 h 2161911"/>
              <a:gd name="connsiteX1" fmla="*/ 3447151 w 3447151"/>
              <a:gd name="connsiteY1" fmla="*/ 0 h 2161911"/>
              <a:gd name="connsiteX2" fmla="*/ 3447151 w 3447151"/>
              <a:gd name="connsiteY2" fmla="*/ 2161911 h 2161911"/>
              <a:gd name="connsiteX3" fmla="*/ 253304 w 3447151"/>
              <a:gd name="connsiteY3" fmla="*/ 2161911 h 2161911"/>
              <a:gd name="connsiteX4" fmla="*/ 202263 w 3447151"/>
              <a:gd name="connsiteY4" fmla="*/ 2156766 h 2161911"/>
              <a:gd name="connsiteX5" fmla="*/ 0 w 3447151"/>
              <a:gd name="connsiteY5" fmla="*/ 1908598 h 2161911"/>
              <a:gd name="connsiteX6" fmla="*/ 0 w 3447151"/>
              <a:gd name="connsiteY6" fmla="*/ 57 h 216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47151" h="2161911">
                <a:moveTo>
                  <a:pt x="0" y="57"/>
                </a:moveTo>
                <a:lnTo>
                  <a:pt x="3447151" y="0"/>
                </a:lnTo>
                <a:lnTo>
                  <a:pt x="3447151" y="2161911"/>
                </a:lnTo>
                <a:lnTo>
                  <a:pt x="253304" y="2161911"/>
                </a:lnTo>
                <a:lnTo>
                  <a:pt x="202263" y="2156766"/>
                </a:lnTo>
                <a:cubicBezTo>
                  <a:pt x="86832" y="2133145"/>
                  <a:pt x="0" y="2031012"/>
                  <a:pt x="0" y="1908598"/>
                </a:cubicBezTo>
                <a:lnTo>
                  <a:pt x="0" y="57"/>
                </a:lnTo>
                <a:close/>
              </a:path>
            </a:pathLst>
          </a:custGeom>
          <a:solidFill>
            <a:schemeClr val="accent1"/>
          </a:solidFill>
        </p:spPr>
        <p:txBody>
          <a:bodyPr wrap="square">
            <a:no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b="0" i="0">
                <a:solidFill>
                  <a:schemeClr val="bg1"/>
                </a:solidFill>
                <a:latin typeface="Calibri Light" panose="020F0302020204030204" pitchFamily="34" charset="0"/>
                <a:cs typeface="Calibri Light" panose="020F0302020204030204" pitchFamily="34" charset="0"/>
              </a:defRPr>
            </a:lvl1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nl-NL" dirty="0"/>
              <a:t>Klik op het pictogram om een afbeelding wilt toevoegen</a:t>
            </a:r>
            <a:endParaRPr lang="nl-BE" dirty="0"/>
          </a:p>
        </p:txBody>
      </p:sp>
    </p:spTree>
    <p:extLst>
      <p:ext uri="{BB962C8B-B14F-4D97-AF65-F5344CB8AC3E}">
        <p14:creationId xmlns:p14="http://schemas.microsoft.com/office/powerpoint/2010/main" val="306743692"/>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EA3EF0-10E0-A905-AFEE-67809982BDAD}"/>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en-US"/>
          </a:p>
        </p:txBody>
      </p:sp>
      <p:sp>
        <p:nvSpPr>
          <p:cNvPr id="3" name="Tijdelijke aanduiding voor tekst 2">
            <a:extLst>
              <a:ext uri="{FF2B5EF4-FFF2-40B4-BE49-F238E27FC236}">
                <a16:creationId xmlns:a16="http://schemas.microsoft.com/office/drawing/2014/main" id="{121EC764-9DA6-4567-A475-70CF0C2B45F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5F2ED2EF-D894-D8E8-7A42-03FC288551F9}"/>
              </a:ext>
            </a:extLst>
          </p:cNvPr>
          <p:cNvSpPr>
            <a:spLocks noGrp="1"/>
          </p:cNvSpPr>
          <p:nvPr>
            <p:ph type="dt" sz="half" idx="10"/>
          </p:nvPr>
        </p:nvSpPr>
        <p:spPr/>
        <p:txBody>
          <a:bodyPr/>
          <a:lstStyle/>
          <a:p>
            <a:endParaRPr lang="en-US"/>
          </a:p>
        </p:txBody>
      </p:sp>
      <p:sp>
        <p:nvSpPr>
          <p:cNvPr id="5" name="Tijdelijke aanduiding voor voettekst 4">
            <a:extLst>
              <a:ext uri="{FF2B5EF4-FFF2-40B4-BE49-F238E27FC236}">
                <a16:creationId xmlns:a16="http://schemas.microsoft.com/office/drawing/2014/main" id="{95647A51-50E8-9E55-5ADD-EF3B3ECF34EE}"/>
              </a:ext>
            </a:extLst>
          </p:cNvPr>
          <p:cNvSpPr>
            <a:spLocks noGrp="1"/>
          </p:cNvSpPr>
          <p:nvPr>
            <p:ph type="ftr" sz="quarter" idx="11"/>
          </p:nvPr>
        </p:nvSpPr>
        <p:spPr/>
        <p:txBody>
          <a:bodyPr/>
          <a:lstStyle/>
          <a:p>
            <a:endParaRPr lang="en-US"/>
          </a:p>
        </p:txBody>
      </p:sp>
      <p:sp>
        <p:nvSpPr>
          <p:cNvPr id="6" name="Tijdelijke aanduiding voor dianummer 5">
            <a:extLst>
              <a:ext uri="{FF2B5EF4-FFF2-40B4-BE49-F238E27FC236}">
                <a16:creationId xmlns:a16="http://schemas.microsoft.com/office/drawing/2014/main" id="{2346E3DE-44C1-8578-5F21-37F825E01A57}"/>
              </a:ext>
            </a:extLst>
          </p:cNvPr>
          <p:cNvSpPr>
            <a:spLocks noGrp="1"/>
          </p:cNvSpPr>
          <p:nvPr>
            <p:ph type="sldNum" sz="quarter" idx="12"/>
          </p:nvPr>
        </p:nvSpPr>
        <p:spPr/>
        <p:txBody>
          <a:bodyPr/>
          <a:lstStyle/>
          <a:p>
            <a:fld id="{1216BE91-2AD2-41A3-A789-860714750665}" type="slidenum">
              <a:rPr lang="en-US" smtClean="0"/>
              <a:t>‹nr.›</a:t>
            </a:fld>
            <a:endParaRPr lang="en-US"/>
          </a:p>
        </p:txBody>
      </p:sp>
    </p:spTree>
    <p:extLst>
      <p:ext uri="{BB962C8B-B14F-4D97-AF65-F5344CB8AC3E}">
        <p14:creationId xmlns:p14="http://schemas.microsoft.com/office/powerpoint/2010/main" val="23196018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UAntwerpen_smallimageand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AC6F1C0-FB41-374F-96D7-91F7C4144D94}"/>
              </a:ext>
            </a:extLst>
          </p:cNvPr>
          <p:cNvSpPr>
            <a:spLocks noGrp="1"/>
          </p:cNvSpPr>
          <p:nvPr>
            <p:ph type="sldNum" sz="quarter" idx="10"/>
          </p:nvPr>
        </p:nvSpPr>
        <p:spPr/>
        <p:txBody>
          <a:bodyPr/>
          <a:lstStyle>
            <a:lvl1pPr>
              <a:defRPr b="0" i="0">
                <a:latin typeface="Calibri Light" panose="020F0302020204030204" pitchFamily="34" charset="0"/>
                <a:cs typeface="Calibri Light" panose="020F0302020204030204" pitchFamily="34" charset="0"/>
              </a:defRPr>
            </a:lvl1pPr>
          </a:lstStyle>
          <a:p>
            <a:fld id="{E038E271-308C-2E46-A3EC-56326F9084CC}" type="slidenum">
              <a:rPr lang="nl-BE" smtClean="0"/>
              <a:pPr/>
              <a:t>‹nr.›</a:t>
            </a:fld>
            <a:endParaRPr lang="nl-BE" dirty="0">
              <a:latin typeface="Calibri Light" panose="020F0302020204030204" pitchFamily="34" charset="0"/>
            </a:endParaRPr>
          </a:p>
        </p:txBody>
      </p:sp>
      <p:sp>
        <p:nvSpPr>
          <p:cNvPr id="4" name="Titel 4">
            <a:extLst>
              <a:ext uri="{FF2B5EF4-FFF2-40B4-BE49-F238E27FC236}">
                <a16:creationId xmlns:a16="http://schemas.microsoft.com/office/drawing/2014/main" id="{9356378E-A322-0148-887E-E179D9487B69}"/>
              </a:ext>
            </a:extLst>
          </p:cNvPr>
          <p:cNvSpPr>
            <a:spLocks noGrp="1"/>
          </p:cNvSpPr>
          <p:nvPr>
            <p:ph type="title"/>
          </p:nvPr>
        </p:nvSpPr>
        <p:spPr>
          <a:xfrm>
            <a:off x="4187825" y="620713"/>
            <a:ext cx="7380287" cy="1524317"/>
          </a:xfrm>
        </p:spPr>
        <p:txBody>
          <a:bodyPr/>
          <a:lstStyle>
            <a:lvl1pPr>
              <a:defRPr b="1" i="0">
                <a:latin typeface="Calibri" panose="020F0502020204030204" pitchFamily="34" charset="0"/>
                <a:cs typeface="Calibri" panose="020F0502020204030204" pitchFamily="34" charset="0"/>
              </a:defRPr>
            </a:lvl1pPr>
          </a:lstStyle>
          <a:p>
            <a:r>
              <a:rPr lang="en-US" noProof="0" dirty="0"/>
              <a:t>Click to edit Master title style</a:t>
            </a:r>
          </a:p>
        </p:txBody>
      </p:sp>
      <p:sp>
        <p:nvSpPr>
          <p:cNvPr id="5" name="Tijdelijke aanduiding voor inhoud 19">
            <a:extLst>
              <a:ext uri="{FF2B5EF4-FFF2-40B4-BE49-F238E27FC236}">
                <a16:creationId xmlns:a16="http://schemas.microsoft.com/office/drawing/2014/main" id="{FF5D94AB-D4EB-5448-86E3-3EB6A7057B58}"/>
              </a:ext>
            </a:extLst>
          </p:cNvPr>
          <p:cNvSpPr>
            <a:spLocks noGrp="1"/>
          </p:cNvSpPr>
          <p:nvPr>
            <p:ph sz="quarter" idx="11" hasCustomPrompt="1"/>
          </p:nvPr>
        </p:nvSpPr>
        <p:spPr>
          <a:xfrm>
            <a:off x="4187825" y="2386148"/>
            <a:ext cx="7380287" cy="3851139"/>
          </a:xfrm>
          <a:prstGeom prst="rect">
            <a:avLst/>
          </a:prstGeom>
        </p:spPr>
        <p:txBody>
          <a:bodyPr lIns="0" tIns="0" rIns="0" bIns="0"/>
          <a:lstStyle>
            <a:lvl1pPr>
              <a:buClr>
                <a:schemeClr val="accent2"/>
              </a:buClr>
              <a:defRPr b="0" i="0">
                <a:latin typeface="Calibri" panose="020F0502020204030204" pitchFamily="34" charset="0"/>
                <a:cs typeface="Calibri" panose="020F0502020204030204" pitchFamily="34" charset="0"/>
              </a:defRPr>
            </a:lvl1pPr>
          </a:lstStyle>
          <a:p>
            <a:r>
              <a:rPr lang="en-US" noProof="0" dirty="0"/>
              <a:t>Object</a:t>
            </a:r>
          </a:p>
        </p:txBody>
      </p:sp>
      <p:sp>
        <p:nvSpPr>
          <p:cNvPr id="7" name="Picture Placeholder 24">
            <a:extLst>
              <a:ext uri="{FF2B5EF4-FFF2-40B4-BE49-F238E27FC236}">
                <a16:creationId xmlns:a16="http://schemas.microsoft.com/office/drawing/2014/main" id="{68654313-1537-5142-95BA-4A8661FBC4E6}"/>
              </a:ext>
            </a:extLst>
          </p:cNvPr>
          <p:cNvSpPr>
            <a:spLocks noGrp="1"/>
          </p:cNvSpPr>
          <p:nvPr>
            <p:ph type="pic" idx="1" hasCustomPrompt="1"/>
          </p:nvPr>
        </p:nvSpPr>
        <p:spPr>
          <a:xfrm>
            <a:off x="623888" y="620713"/>
            <a:ext cx="2596742" cy="5616575"/>
          </a:xfrm>
          <a:custGeom>
            <a:avLst/>
            <a:gdLst>
              <a:gd name="connsiteX0" fmla="*/ 0 w 2596742"/>
              <a:gd name="connsiteY0" fmla="*/ 0 h 5616575"/>
              <a:gd name="connsiteX1" fmla="*/ 2596742 w 2596742"/>
              <a:gd name="connsiteY1" fmla="*/ 0 h 5616575"/>
              <a:gd name="connsiteX2" fmla="*/ 2596742 w 2596742"/>
              <a:gd name="connsiteY2" fmla="*/ 5616575 h 5616575"/>
              <a:gd name="connsiteX3" fmla="*/ 253304 w 2596742"/>
              <a:gd name="connsiteY3" fmla="*/ 5616575 h 5616575"/>
              <a:gd name="connsiteX4" fmla="*/ 202263 w 2596742"/>
              <a:gd name="connsiteY4" fmla="*/ 5611430 h 5616575"/>
              <a:gd name="connsiteX5" fmla="*/ 0 w 2596742"/>
              <a:gd name="connsiteY5" fmla="*/ 5363262 h 561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6742" h="5616575">
                <a:moveTo>
                  <a:pt x="0" y="0"/>
                </a:moveTo>
                <a:lnTo>
                  <a:pt x="2596742" y="0"/>
                </a:lnTo>
                <a:lnTo>
                  <a:pt x="2596742" y="5616575"/>
                </a:lnTo>
                <a:lnTo>
                  <a:pt x="253304" y="5616575"/>
                </a:lnTo>
                <a:lnTo>
                  <a:pt x="202263" y="5611430"/>
                </a:lnTo>
                <a:cubicBezTo>
                  <a:pt x="86832" y="5587809"/>
                  <a:pt x="0" y="5485676"/>
                  <a:pt x="0" y="5363262"/>
                </a:cubicBezTo>
                <a:close/>
              </a:path>
            </a:pathLst>
          </a:custGeom>
          <a:solidFill>
            <a:schemeClr val="accent1"/>
          </a:solidFill>
        </p:spPr>
        <p:txBody>
          <a:bodyPr wrap="square">
            <a:no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sz="3200" b="0" i="0">
                <a:solidFill>
                  <a:schemeClr val="bg1"/>
                </a:solidFill>
                <a:latin typeface="Calibri Light" panose="020F0302020204030204" pitchFamily="34" charset="0"/>
                <a:cs typeface="Calibri Light" panose="020F03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en-US" noProof="0"/>
              <a:t>Click the icon to add an image</a:t>
            </a:r>
          </a:p>
        </p:txBody>
      </p:sp>
    </p:spTree>
    <p:extLst>
      <p:ext uri="{BB962C8B-B14F-4D97-AF65-F5344CB8AC3E}">
        <p14:creationId xmlns:p14="http://schemas.microsoft.com/office/powerpoint/2010/main" val="23003212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UAntwerpen_wideimageand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1B888CD-A307-4440-9DD3-B7D11E6E0368}"/>
              </a:ext>
            </a:extLst>
          </p:cNvPr>
          <p:cNvSpPr>
            <a:spLocks noGrp="1"/>
          </p:cNvSpPr>
          <p:nvPr>
            <p:ph type="sldNum" sz="quarter" idx="10"/>
          </p:nvPr>
        </p:nvSpPr>
        <p:spPr/>
        <p:txBody>
          <a:bodyPr/>
          <a:lstStyle>
            <a:lvl1pPr>
              <a:defRPr b="0" i="0">
                <a:latin typeface="Calibri Light" panose="020F0302020204030204" pitchFamily="34" charset="0"/>
                <a:cs typeface="Calibri Light" panose="020F0302020204030204" pitchFamily="34" charset="0"/>
              </a:defRPr>
            </a:lvl1pPr>
          </a:lstStyle>
          <a:p>
            <a:fld id="{E038E271-308C-2E46-A3EC-56326F9084CC}" type="slidenum">
              <a:rPr lang="nl-BE" smtClean="0"/>
              <a:pPr/>
              <a:t>‹nr.›</a:t>
            </a:fld>
            <a:endParaRPr lang="nl-BE" dirty="0">
              <a:latin typeface="Calibri Light" panose="020F0302020204030204" pitchFamily="34" charset="0"/>
            </a:endParaRPr>
          </a:p>
        </p:txBody>
      </p:sp>
      <p:sp>
        <p:nvSpPr>
          <p:cNvPr id="4" name="Titel 4">
            <a:extLst>
              <a:ext uri="{FF2B5EF4-FFF2-40B4-BE49-F238E27FC236}">
                <a16:creationId xmlns:a16="http://schemas.microsoft.com/office/drawing/2014/main" id="{83767035-9902-FC49-AC72-35DC514AC308}"/>
              </a:ext>
            </a:extLst>
          </p:cNvPr>
          <p:cNvSpPr>
            <a:spLocks noGrp="1"/>
          </p:cNvSpPr>
          <p:nvPr>
            <p:ph type="title"/>
          </p:nvPr>
        </p:nvSpPr>
        <p:spPr>
          <a:xfrm>
            <a:off x="623887" y="3981389"/>
            <a:ext cx="10934529" cy="665480"/>
          </a:xfrm>
        </p:spPr>
        <p:txBody>
          <a:bodyPr/>
          <a:lstStyle>
            <a:lvl1pPr>
              <a:defRPr b="1" i="0">
                <a:latin typeface="Calibri" panose="020F0502020204030204" pitchFamily="34" charset="0"/>
                <a:cs typeface="Calibri" panose="020F0502020204030204" pitchFamily="34" charset="0"/>
              </a:defRPr>
            </a:lvl1pPr>
          </a:lstStyle>
          <a:p>
            <a:r>
              <a:rPr lang="en-US" noProof="0" dirty="0"/>
              <a:t>Click to edit Master title style</a:t>
            </a:r>
          </a:p>
        </p:txBody>
      </p:sp>
      <p:sp>
        <p:nvSpPr>
          <p:cNvPr id="5" name="Tijdelijke aanduiding voor inhoud 19">
            <a:extLst>
              <a:ext uri="{FF2B5EF4-FFF2-40B4-BE49-F238E27FC236}">
                <a16:creationId xmlns:a16="http://schemas.microsoft.com/office/drawing/2014/main" id="{A4040A68-34E6-9A48-9414-CDB50C7EDBAA}"/>
              </a:ext>
            </a:extLst>
          </p:cNvPr>
          <p:cNvSpPr>
            <a:spLocks noGrp="1"/>
          </p:cNvSpPr>
          <p:nvPr>
            <p:ph sz="quarter" idx="11" hasCustomPrompt="1"/>
          </p:nvPr>
        </p:nvSpPr>
        <p:spPr>
          <a:xfrm>
            <a:off x="623888" y="4857371"/>
            <a:ext cx="10934529" cy="1379915"/>
          </a:xfrm>
          <a:prstGeom prst="rect">
            <a:avLst/>
          </a:prstGeom>
        </p:spPr>
        <p:txBody>
          <a:bodyPr lIns="0" tIns="0" rIns="0" bIns="0"/>
          <a:lstStyle>
            <a:lvl1pPr>
              <a:buClr>
                <a:schemeClr val="accent2"/>
              </a:buClr>
              <a:defRPr b="0" i="0">
                <a:latin typeface="Calibri Light" panose="020F0302020204030204" pitchFamily="34" charset="0"/>
                <a:cs typeface="Calibri Light" panose="020F0302020204030204" pitchFamily="34" charset="0"/>
              </a:defRPr>
            </a:lvl1pPr>
          </a:lstStyle>
          <a:p>
            <a:r>
              <a:rPr lang="en-US" noProof="0" dirty="0"/>
              <a:t>Object</a:t>
            </a:r>
          </a:p>
        </p:txBody>
      </p:sp>
      <p:sp>
        <p:nvSpPr>
          <p:cNvPr id="6" name="Picture Placeholder 6">
            <a:extLst>
              <a:ext uri="{FF2B5EF4-FFF2-40B4-BE49-F238E27FC236}">
                <a16:creationId xmlns:a16="http://schemas.microsoft.com/office/drawing/2014/main" id="{D9E92B83-A16B-FC4F-BC12-7624D8F23711}"/>
              </a:ext>
            </a:extLst>
          </p:cNvPr>
          <p:cNvSpPr>
            <a:spLocks noGrp="1"/>
          </p:cNvSpPr>
          <p:nvPr>
            <p:ph type="pic" idx="1" hasCustomPrompt="1"/>
          </p:nvPr>
        </p:nvSpPr>
        <p:spPr>
          <a:xfrm>
            <a:off x="623888" y="620713"/>
            <a:ext cx="10934529" cy="3150175"/>
          </a:xfrm>
          <a:custGeom>
            <a:avLst/>
            <a:gdLst>
              <a:gd name="connsiteX0" fmla="*/ 0 w 10934529"/>
              <a:gd name="connsiteY0" fmla="*/ 0 h 3150175"/>
              <a:gd name="connsiteX1" fmla="*/ 10934529 w 10934529"/>
              <a:gd name="connsiteY1" fmla="*/ 0 h 3150175"/>
              <a:gd name="connsiteX2" fmla="*/ 10934529 w 10934529"/>
              <a:gd name="connsiteY2" fmla="*/ 3150175 h 3150175"/>
              <a:gd name="connsiteX3" fmla="*/ 253304 w 10934529"/>
              <a:gd name="connsiteY3" fmla="*/ 3150175 h 3150175"/>
              <a:gd name="connsiteX4" fmla="*/ 202263 w 10934529"/>
              <a:gd name="connsiteY4" fmla="*/ 3145030 h 3150175"/>
              <a:gd name="connsiteX5" fmla="*/ 0 w 10934529"/>
              <a:gd name="connsiteY5" fmla="*/ 2896862 h 315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34529" h="3150175">
                <a:moveTo>
                  <a:pt x="0" y="0"/>
                </a:moveTo>
                <a:lnTo>
                  <a:pt x="10934529" y="0"/>
                </a:lnTo>
                <a:lnTo>
                  <a:pt x="10934529" y="3150175"/>
                </a:lnTo>
                <a:lnTo>
                  <a:pt x="253304" y="3150175"/>
                </a:lnTo>
                <a:lnTo>
                  <a:pt x="202263" y="3145030"/>
                </a:lnTo>
                <a:cubicBezTo>
                  <a:pt x="86832" y="3121409"/>
                  <a:pt x="0" y="3019276"/>
                  <a:pt x="0" y="2896862"/>
                </a:cubicBezTo>
                <a:close/>
              </a:path>
            </a:pathLst>
          </a:custGeom>
          <a:solidFill>
            <a:schemeClr val="accent1"/>
          </a:solidFill>
        </p:spPr>
        <p:txBody>
          <a:bodyPr wrap="square">
            <a:no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sz="3200" b="0" i="0">
                <a:solidFill>
                  <a:schemeClr val="bg1"/>
                </a:solidFill>
                <a:latin typeface="Calibri Light" panose="020F0302020204030204" pitchFamily="34" charset="0"/>
                <a:cs typeface="Calibri Light" panose="020F03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en-US" noProof="0"/>
              <a:t>Click the icon to add an image</a:t>
            </a:r>
          </a:p>
        </p:txBody>
      </p:sp>
    </p:spTree>
    <p:extLst>
      <p:ext uri="{BB962C8B-B14F-4D97-AF65-F5344CB8AC3E}">
        <p14:creationId xmlns:p14="http://schemas.microsoft.com/office/powerpoint/2010/main" val="15916293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UAntwerpen_3image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A3DA42F-3FB6-ED4E-BB67-A10574D20985}"/>
              </a:ext>
            </a:extLst>
          </p:cNvPr>
          <p:cNvSpPr>
            <a:spLocks noGrp="1"/>
          </p:cNvSpPr>
          <p:nvPr>
            <p:ph type="sldNum" sz="quarter" idx="10"/>
          </p:nvPr>
        </p:nvSpPr>
        <p:spPr/>
        <p:txBody>
          <a:bodyPr/>
          <a:lstStyle>
            <a:lvl1pPr>
              <a:defRPr b="0" i="0">
                <a:latin typeface="Calibri Light" panose="020F0302020204030204" pitchFamily="34" charset="0"/>
                <a:cs typeface="Calibri Light" panose="020F0302020204030204" pitchFamily="34" charset="0"/>
              </a:defRPr>
            </a:lvl1pPr>
          </a:lstStyle>
          <a:p>
            <a:fld id="{E038E271-308C-2E46-A3EC-56326F9084CC}" type="slidenum">
              <a:rPr lang="nl-BE" smtClean="0"/>
              <a:pPr/>
              <a:t>‹nr.›</a:t>
            </a:fld>
            <a:endParaRPr lang="nl-BE" dirty="0">
              <a:latin typeface="Calibri Light" panose="020F0302020204030204" pitchFamily="34" charset="0"/>
            </a:endParaRPr>
          </a:p>
        </p:txBody>
      </p:sp>
      <p:sp>
        <p:nvSpPr>
          <p:cNvPr id="7" name="Tijdelijke aanduiding voor tekst 3">
            <a:extLst>
              <a:ext uri="{FF2B5EF4-FFF2-40B4-BE49-F238E27FC236}">
                <a16:creationId xmlns:a16="http://schemas.microsoft.com/office/drawing/2014/main" id="{AA798DC2-15C2-744D-A0DA-FBAD9971D432}"/>
              </a:ext>
            </a:extLst>
          </p:cNvPr>
          <p:cNvSpPr>
            <a:spLocks noGrp="1"/>
          </p:cNvSpPr>
          <p:nvPr>
            <p:ph type="body" sz="quarter" idx="20" hasCustomPrompt="1"/>
          </p:nvPr>
        </p:nvSpPr>
        <p:spPr>
          <a:xfrm>
            <a:off x="6422382" y="3547641"/>
            <a:ext cx="5136894" cy="522288"/>
          </a:xfrm>
          <a:prstGeom prst="rect">
            <a:avLst/>
          </a:prstGeom>
        </p:spPr>
        <p:txBody>
          <a:bodyPr lIns="0" tIns="0" rIns="0" bIns="0">
            <a:normAutofit/>
          </a:bodyPr>
          <a:lstStyle>
            <a:lvl1pPr marL="0" indent="0" algn="l">
              <a:buNone/>
              <a:defRPr sz="2200" b="1" i="0">
                <a:solidFill>
                  <a:schemeClr val="accent2"/>
                </a:solidFill>
                <a:latin typeface="Calibri" panose="020F0502020204030204" pitchFamily="34" charset="0"/>
                <a:cs typeface="Calibri" panose="020F0502020204030204" pitchFamily="34" charset="0"/>
              </a:defRPr>
            </a:lvl1pPr>
          </a:lstStyle>
          <a:p>
            <a:r>
              <a:rPr lang="nl-BE" noProof="0"/>
              <a:t>Ondertitel</a:t>
            </a:r>
          </a:p>
        </p:txBody>
      </p:sp>
      <p:sp>
        <p:nvSpPr>
          <p:cNvPr id="9" name="Tijdelijke aanduiding voor tekst 3">
            <a:extLst>
              <a:ext uri="{FF2B5EF4-FFF2-40B4-BE49-F238E27FC236}">
                <a16:creationId xmlns:a16="http://schemas.microsoft.com/office/drawing/2014/main" id="{999ECC60-AB72-8647-A135-FB0CF9808264}"/>
              </a:ext>
            </a:extLst>
          </p:cNvPr>
          <p:cNvSpPr>
            <a:spLocks noGrp="1"/>
          </p:cNvSpPr>
          <p:nvPr>
            <p:ph type="body" sz="quarter" idx="22" hasCustomPrompt="1"/>
          </p:nvPr>
        </p:nvSpPr>
        <p:spPr>
          <a:xfrm>
            <a:off x="632723" y="3547641"/>
            <a:ext cx="5136895" cy="522288"/>
          </a:xfrm>
          <a:prstGeom prst="rect">
            <a:avLst/>
          </a:prstGeom>
        </p:spPr>
        <p:txBody>
          <a:bodyPr lIns="0" tIns="0" rIns="0" bIns="0">
            <a:normAutofit/>
          </a:bodyPr>
          <a:lstStyle>
            <a:lvl1pPr marL="0" indent="0" algn="l">
              <a:buNone/>
              <a:defRPr sz="2200" b="1" i="0">
                <a:solidFill>
                  <a:schemeClr val="accent2"/>
                </a:solidFill>
                <a:latin typeface="Calibri" panose="020F0502020204030204" pitchFamily="34" charset="0"/>
                <a:cs typeface="Calibri" panose="020F0502020204030204" pitchFamily="34" charset="0"/>
              </a:defRPr>
            </a:lvl1pPr>
          </a:lstStyle>
          <a:p>
            <a:r>
              <a:rPr lang="nl-BE" noProof="0"/>
              <a:t>Ondertitel</a:t>
            </a:r>
          </a:p>
        </p:txBody>
      </p:sp>
      <p:sp>
        <p:nvSpPr>
          <p:cNvPr id="12" name="Picture Placeholder 20">
            <a:extLst>
              <a:ext uri="{FF2B5EF4-FFF2-40B4-BE49-F238E27FC236}">
                <a16:creationId xmlns:a16="http://schemas.microsoft.com/office/drawing/2014/main" id="{816787A9-2DFD-A54D-B3D1-B9387B7C8936}"/>
              </a:ext>
            </a:extLst>
          </p:cNvPr>
          <p:cNvSpPr>
            <a:spLocks noGrp="1"/>
          </p:cNvSpPr>
          <p:nvPr>
            <p:ph type="pic" sz="quarter" idx="23" hasCustomPrompt="1"/>
          </p:nvPr>
        </p:nvSpPr>
        <p:spPr>
          <a:xfrm>
            <a:off x="6422381" y="627326"/>
            <a:ext cx="5151143" cy="2463866"/>
          </a:xfrm>
          <a:custGeom>
            <a:avLst/>
            <a:gdLst>
              <a:gd name="connsiteX0" fmla="*/ 0 w 3447151"/>
              <a:gd name="connsiteY0" fmla="*/ 0 h 2445472"/>
              <a:gd name="connsiteX1" fmla="*/ 3447151 w 3447151"/>
              <a:gd name="connsiteY1" fmla="*/ 0 h 2445472"/>
              <a:gd name="connsiteX2" fmla="*/ 3447151 w 3447151"/>
              <a:gd name="connsiteY2" fmla="*/ 2445472 h 2445472"/>
              <a:gd name="connsiteX3" fmla="*/ 253304 w 3447151"/>
              <a:gd name="connsiteY3" fmla="*/ 2445472 h 2445472"/>
              <a:gd name="connsiteX4" fmla="*/ 202263 w 3447151"/>
              <a:gd name="connsiteY4" fmla="*/ 2440327 h 2445472"/>
              <a:gd name="connsiteX5" fmla="*/ 0 w 3447151"/>
              <a:gd name="connsiteY5" fmla="*/ 2192159 h 2445472"/>
              <a:gd name="connsiteX0" fmla="*/ 0 w 5093924"/>
              <a:gd name="connsiteY0" fmla="*/ 25375 h 2470847"/>
              <a:gd name="connsiteX1" fmla="*/ 5093924 w 5093924"/>
              <a:gd name="connsiteY1" fmla="*/ 0 h 2470847"/>
              <a:gd name="connsiteX2" fmla="*/ 3447151 w 5093924"/>
              <a:gd name="connsiteY2" fmla="*/ 2470847 h 2470847"/>
              <a:gd name="connsiteX3" fmla="*/ 253304 w 5093924"/>
              <a:gd name="connsiteY3" fmla="*/ 2470847 h 2470847"/>
              <a:gd name="connsiteX4" fmla="*/ 202263 w 5093924"/>
              <a:gd name="connsiteY4" fmla="*/ 2465702 h 2470847"/>
              <a:gd name="connsiteX5" fmla="*/ 0 w 5093924"/>
              <a:gd name="connsiteY5" fmla="*/ 2217534 h 2470847"/>
              <a:gd name="connsiteX6" fmla="*/ 0 w 5093924"/>
              <a:gd name="connsiteY6" fmla="*/ 25375 h 2470847"/>
              <a:gd name="connsiteX0" fmla="*/ 0 w 5137954"/>
              <a:gd name="connsiteY0" fmla="*/ 15925 h 2461397"/>
              <a:gd name="connsiteX1" fmla="*/ 5137954 w 5137954"/>
              <a:gd name="connsiteY1" fmla="*/ 0 h 2461397"/>
              <a:gd name="connsiteX2" fmla="*/ 3447151 w 5137954"/>
              <a:gd name="connsiteY2" fmla="*/ 2461397 h 2461397"/>
              <a:gd name="connsiteX3" fmla="*/ 253304 w 5137954"/>
              <a:gd name="connsiteY3" fmla="*/ 2461397 h 2461397"/>
              <a:gd name="connsiteX4" fmla="*/ 202263 w 5137954"/>
              <a:gd name="connsiteY4" fmla="*/ 2456252 h 2461397"/>
              <a:gd name="connsiteX5" fmla="*/ 0 w 5137954"/>
              <a:gd name="connsiteY5" fmla="*/ 2208084 h 2461397"/>
              <a:gd name="connsiteX6" fmla="*/ 0 w 5137954"/>
              <a:gd name="connsiteY6" fmla="*/ 15925 h 2461397"/>
              <a:gd name="connsiteX0" fmla="*/ 0 w 5137954"/>
              <a:gd name="connsiteY0" fmla="*/ 15925 h 2461397"/>
              <a:gd name="connsiteX1" fmla="*/ 5137954 w 5137954"/>
              <a:gd name="connsiteY1" fmla="*/ 0 h 2461397"/>
              <a:gd name="connsiteX2" fmla="*/ 5129743 w 5137954"/>
              <a:gd name="connsiteY2" fmla="*/ 2455097 h 2461397"/>
              <a:gd name="connsiteX3" fmla="*/ 253304 w 5137954"/>
              <a:gd name="connsiteY3" fmla="*/ 2461397 h 2461397"/>
              <a:gd name="connsiteX4" fmla="*/ 202263 w 5137954"/>
              <a:gd name="connsiteY4" fmla="*/ 2456252 h 2461397"/>
              <a:gd name="connsiteX5" fmla="*/ 0 w 5137954"/>
              <a:gd name="connsiteY5" fmla="*/ 2208084 h 2461397"/>
              <a:gd name="connsiteX6" fmla="*/ 0 w 5137954"/>
              <a:gd name="connsiteY6" fmla="*/ 15925 h 24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7954" h="2461397">
                <a:moveTo>
                  <a:pt x="0" y="15925"/>
                </a:moveTo>
                <a:lnTo>
                  <a:pt x="5137954" y="0"/>
                </a:lnTo>
                <a:lnTo>
                  <a:pt x="5129743" y="2455097"/>
                </a:lnTo>
                <a:lnTo>
                  <a:pt x="253304" y="2461397"/>
                </a:lnTo>
                <a:lnTo>
                  <a:pt x="202263" y="2456252"/>
                </a:lnTo>
                <a:cubicBezTo>
                  <a:pt x="86832" y="2432631"/>
                  <a:pt x="0" y="2330498"/>
                  <a:pt x="0" y="2208084"/>
                </a:cubicBezTo>
                <a:lnTo>
                  <a:pt x="0" y="15925"/>
                </a:lnTo>
                <a:close/>
              </a:path>
            </a:pathLst>
          </a:custGeom>
          <a:solidFill>
            <a:schemeClr val="accent1"/>
          </a:solidFill>
        </p:spPr>
        <p:txBody>
          <a:bodyPr wrap="square">
            <a:no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lang="nl-BE" sz="2800" b="0" i="0" kern="1200">
                <a:solidFill>
                  <a:schemeClr val="bg1"/>
                </a:solidFill>
                <a:latin typeface="Calibri Light" panose="020F0302020204030204" pitchFamily="34" charset="0"/>
                <a:ea typeface="Verdana" charset="0"/>
                <a:cs typeface="Calibri Light" panose="020F0302020204030204" pitchFamily="34" charset="0"/>
              </a:defRPr>
            </a:lvl1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nl-BE" noProof="0"/>
              <a:t>Klik op het pictogram om een afbeelding toe te voegen</a:t>
            </a:r>
          </a:p>
        </p:txBody>
      </p:sp>
      <p:sp>
        <p:nvSpPr>
          <p:cNvPr id="10" name="Content Placeholder 9">
            <a:extLst>
              <a:ext uri="{FF2B5EF4-FFF2-40B4-BE49-F238E27FC236}">
                <a16:creationId xmlns:a16="http://schemas.microsoft.com/office/drawing/2014/main" id="{8D414A82-8300-43F5-8449-10B8D34A3010}"/>
              </a:ext>
            </a:extLst>
          </p:cNvPr>
          <p:cNvSpPr>
            <a:spLocks noGrp="1"/>
          </p:cNvSpPr>
          <p:nvPr>
            <p:ph sz="quarter" idx="25" hasCustomPrompt="1"/>
          </p:nvPr>
        </p:nvSpPr>
        <p:spPr>
          <a:xfrm>
            <a:off x="632722" y="4181794"/>
            <a:ext cx="5151143" cy="2053040"/>
          </a:xfrm>
        </p:spPr>
        <p:txBody>
          <a:bodyPr>
            <a:normAutofit/>
          </a:bodyPr>
          <a:lstStyle>
            <a:lvl1pPr marL="182563" indent="-182563">
              <a:defRPr sz="1600" b="0">
                <a:latin typeface="+mj-lt"/>
              </a:defRPr>
            </a:lvl1pPr>
            <a:lvl2pPr marL="360363" indent="-184150">
              <a:defRPr sz="1400" b="0">
                <a:latin typeface="+mj-lt"/>
              </a:defRPr>
            </a:lvl2pPr>
            <a:lvl3pPr marL="536575" indent="-176213">
              <a:defRPr sz="1200">
                <a:latin typeface="+mj-lt"/>
              </a:defRPr>
            </a:lvl3pPr>
            <a:lvl4pPr marL="719138" indent="-182563">
              <a:defRPr sz="1100">
                <a:latin typeface="+mj-lt"/>
              </a:defRPr>
            </a:lvl4pPr>
            <a:lvl5pPr marL="895350" indent="-176213">
              <a:defRPr sz="1100">
                <a:latin typeface="+mj-lt"/>
              </a:defRPr>
            </a:lvl5pPr>
          </a:lstStyle>
          <a:p>
            <a:pPr lvl="0"/>
            <a:r>
              <a:rPr lang="nl-BE" noProof="0"/>
              <a:t>Inhoud</a:t>
            </a:r>
          </a:p>
          <a:p>
            <a:pPr lvl="1"/>
            <a:r>
              <a:rPr lang="nl-BE" noProof="0"/>
              <a:t>Second level</a:t>
            </a:r>
          </a:p>
          <a:p>
            <a:pPr lvl="2"/>
            <a:r>
              <a:rPr lang="nl-BE" noProof="0"/>
              <a:t>Third level</a:t>
            </a:r>
          </a:p>
          <a:p>
            <a:pPr lvl="3"/>
            <a:r>
              <a:rPr lang="nl-BE" noProof="0"/>
              <a:t>Fourth level</a:t>
            </a:r>
          </a:p>
          <a:p>
            <a:pPr lvl="4"/>
            <a:r>
              <a:rPr lang="nl-BE" noProof="0"/>
              <a:t>Fifth level</a:t>
            </a:r>
          </a:p>
          <a:p>
            <a:pPr lvl="4"/>
            <a:endParaRPr lang="nl-BE" noProof="0"/>
          </a:p>
          <a:p>
            <a:pPr lvl="1"/>
            <a:endParaRPr lang="nl-BE" noProof="0"/>
          </a:p>
        </p:txBody>
      </p:sp>
      <p:sp>
        <p:nvSpPr>
          <p:cNvPr id="14" name="Content Placeholder 9">
            <a:extLst>
              <a:ext uri="{FF2B5EF4-FFF2-40B4-BE49-F238E27FC236}">
                <a16:creationId xmlns:a16="http://schemas.microsoft.com/office/drawing/2014/main" id="{C55D1222-512A-4020-AE86-8C428804EA1D}"/>
              </a:ext>
            </a:extLst>
          </p:cNvPr>
          <p:cNvSpPr>
            <a:spLocks noGrp="1"/>
          </p:cNvSpPr>
          <p:nvPr>
            <p:ph sz="quarter" idx="26" hasCustomPrompt="1"/>
          </p:nvPr>
        </p:nvSpPr>
        <p:spPr>
          <a:xfrm>
            <a:off x="6422381" y="4181794"/>
            <a:ext cx="5145732" cy="2053040"/>
          </a:xfrm>
        </p:spPr>
        <p:txBody>
          <a:bodyPr>
            <a:normAutofit/>
          </a:bodyPr>
          <a:lstStyle>
            <a:lvl1pPr marL="182563" indent="-182563">
              <a:defRPr sz="1600" b="0">
                <a:latin typeface="+mj-lt"/>
              </a:defRPr>
            </a:lvl1pPr>
            <a:lvl2pPr marL="360363" indent="-184150">
              <a:defRPr sz="1400" b="0">
                <a:latin typeface="+mj-lt"/>
              </a:defRPr>
            </a:lvl2pPr>
            <a:lvl3pPr marL="536575" indent="-176213">
              <a:defRPr sz="1200">
                <a:latin typeface="+mj-lt"/>
              </a:defRPr>
            </a:lvl3pPr>
            <a:lvl4pPr marL="719138" indent="-182563">
              <a:defRPr sz="1100">
                <a:latin typeface="+mj-lt"/>
              </a:defRPr>
            </a:lvl4pPr>
            <a:lvl5pPr marL="895350" indent="-176213">
              <a:defRPr sz="1100">
                <a:latin typeface="+mj-lt"/>
              </a:defRPr>
            </a:lvl5pPr>
          </a:lstStyle>
          <a:p>
            <a:pPr lvl="0"/>
            <a:r>
              <a:rPr lang="nl-BE" noProof="0"/>
              <a:t>Inhoud</a:t>
            </a:r>
          </a:p>
          <a:p>
            <a:pPr lvl="1"/>
            <a:r>
              <a:rPr lang="nl-BE" noProof="0"/>
              <a:t>Second level</a:t>
            </a:r>
          </a:p>
          <a:p>
            <a:pPr lvl="2"/>
            <a:r>
              <a:rPr lang="nl-BE" noProof="0"/>
              <a:t>Third level</a:t>
            </a:r>
          </a:p>
          <a:p>
            <a:pPr lvl="3"/>
            <a:r>
              <a:rPr lang="nl-BE" noProof="0"/>
              <a:t>Fourth level</a:t>
            </a:r>
          </a:p>
          <a:p>
            <a:pPr lvl="4"/>
            <a:r>
              <a:rPr lang="nl-BE" noProof="0"/>
              <a:t>Fifth level</a:t>
            </a:r>
          </a:p>
          <a:p>
            <a:pPr lvl="4"/>
            <a:endParaRPr lang="nl-BE" noProof="0"/>
          </a:p>
          <a:p>
            <a:pPr lvl="1"/>
            <a:endParaRPr lang="nl-BE" noProof="0"/>
          </a:p>
        </p:txBody>
      </p:sp>
      <p:sp>
        <p:nvSpPr>
          <p:cNvPr id="18" name="Picture Placeholder 20">
            <a:extLst>
              <a:ext uri="{FF2B5EF4-FFF2-40B4-BE49-F238E27FC236}">
                <a16:creationId xmlns:a16="http://schemas.microsoft.com/office/drawing/2014/main" id="{C5081F70-5BB7-4244-9760-58A4397C3E48}"/>
              </a:ext>
            </a:extLst>
          </p:cNvPr>
          <p:cNvSpPr>
            <a:spLocks noGrp="1"/>
          </p:cNvSpPr>
          <p:nvPr>
            <p:ph type="pic" sz="quarter" idx="27" hasCustomPrompt="1"/>
          </p:nvPr>
        </p:nvSpPr>
        <p:spPr>
          <a:xfrm>
            <a:off x="632723" y="620713"/>
            <a:ext cx="5151143" cy="2463866"/>
          </a:xfrm>
          <a:custGeom>
            <a:avLst/>
            <a:gdLst>
              <a:gd name="connsiteX0" fmla="*/ 0 w 3447151"/>
              <a:gd name="connsiteY0" fmla="*/ 0 h 2445472"/>
              <a:gd name="connsiteX1" fmla="*/ 3447151 w 3447151"/>
              <a:gd name="connsiteY1" fmla="*/ 0 h 2445472"/>
              <a:gd name="connsiteX2" fmla="*/ 3447151 w 3447151"/>
              <a:gd name="connsiteY2" fmla="*/ 2445472 h 2445472"/>
              <a:gd name="connsiteX3" fmla="*/ 253304 w 3447151"/>
              <a:gd name="connsiteY3" fmla="*/ 2445472 h 2445472"/>
              <a:gd name="connsiteX4" fmla="*/ 202263 w 3447151"/>
              <a:gd name="connsiteY4" fmla="*/ 2440327 h 2445472"/>
              <a:gd name="connsiteX5" fmla="*/ 0 w 3447151"/>
              <a:gd name="connsiteY5" fmla="*/ 2192159 h 2445472"/>
              <a:gd name="connsiteX0" fmla="*/ 0 w 5093924"/>
              <a:gd name="connsiteY0" fmla="*/ 25375 h 2470847"/>
              <a:gd name="connsiteX1" fmla="*/ 5093924 w 5093924"/>
              <a:gd name="connsiteY1" fmla="*/ 0 h 2470847"/>
              <a:gd name="connsiteX2" fmla="*/ 3447151 w 5093924"/>
              <a:gd name="connsiteY2" fmla="*/ 2470847 h 2470847"/>
              <a:gd name="connsiteX3" fmla="*/ 253304 w 5093924"/>
              <a:gd name="connsiteY3" fmla="*/ 2470847 h 2470847"/>
              <a:gd name="connsiteX4" fmla="*/ 202263 w 5093924"/>
              <a:gd name="connsiteY4" fmla="*/ 2465702 h 2470847"/>
              <a:gd name="connsiteX5" fmla="*/ 0 w 5093924"/>
              <a:gd name="connsiteY5" fmla="*/ 2217534 h 2470847"/>
              <a:gd name="connsiteX6" fmla="*/ 0 w 5093924"/>
              <a:gd name="connsiteY6" fmla="*/ 25375 h 2470847"/>
              <a:gd name="connsiteX0" fmla="*/ 0 w 5137954"/>
              <a:gd name="connsiteY0" fmla="*/ 15925 h 2461397"/>
              <a:gd name="connsiteX1" fmla="*/ 5137954 w 5137954"/>
              <a:gd name="connsiteY1" fmla="*/ 0 h 2461397"/>
              <a:gd name="connsiteX2" fmla="*/ 3447151 w 5137954"/>
              <a:gd name="connsiteY2" fmla="*/ 2461397 h 2461397"/>
              <a:gd name="connsiteX3" fmla="*/ 253304 w 5137954"/>
              <a:gd name="connsiteY3" fmla="*/ 2461397 h 2461397"/>
              <a:gd name="connsiteX4" fmla="*/ 202263 w 5137954"/>
              <a:gd name="connsiteY4" fmla="*/ 2456252 h 2461397"/>
              <a:gd name="connsiteX5" fmla="*/ 0 w 5137954"/>
              <a:gd name="connsiteY5" fmla="*/ 2208084 h 2461397"/>
              <a:gd name="connsiteX6" fmla="*/ 0 w 5137954"/>
              <a:gd name="connsiteY6" fmla="*/ 15925 h 2461397"/>
              <a:gd name="connsiteX0" fmla="*/ 0 w 5137954"/>
              <a:gd name="connsiteY0" fmla="*/ 15925 h 2461397"/>
              <a:gd name="connsiteX1" fmla="*/ 5137954 w 5137954"/>
              <a:gd name="connsiteY1" fmla="*/ 0 h 2461397"/>
              <a:gd name="connsiteX2" fmla="*/ 5129743 w 5137954"/>
              <a:gd name="connsiteY2" fmla="*/ 2455097 h 2461397"/>
              <a:gd name="connsiteX3" fmla="*/ 253304 w 5137954"/>
              <a:gd name="connsiteY3" fmla="*/ 2461397 h 2461397"/>
              <a:gd name="connsiteX4" fmla="*/ 202263 w 5137954"/>
              <a:gd name="connsiteY4" fmla="*/ 2456252 h 2461397"/>
              <a:gd name="connsiteX5" fmla="*/ 0 w 5137954"/>
              <a:gd name="connsiteY5" fmla="*/ 2208084 h 2461397"/>
              <a:gd name="connsiteX6" fmla="*/ 0 w 5137954"/>
              <a:gd name="connsiteY6" fmla="*/ 15925 h 24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7954" h="2461397">
                <a:moveTo>
                  <a:pt x="0" y="15925"/>
                </a:moveTo>
                <a:lnTo>
                  <a:pt x="5137954" y="0"/>
                </a:lnTo>
                <a:lnTo>
                  <a:pt x="5129743" y="2455097"/>
                </a:lnTo>
                <a:lnTo>
                  <a:pt x="253304" y="2461397"/>
                </a:lnTo>
                <a:lnTo>
                  <a:pt x="202263" y="2456252"/>
                </a:lnTo>
                <a:cubicBezTo>
                  <a:pt x="86832" y="2432631"/>
                  <a:pt x="0" y="2330498"/>
                  <a:pt x="0" y="2208084"/>
                </a:cubicBezTo>
                <a:lnTo>
                  <a:pt x="0" y="15925"/>
                </a:lnTo>
                <a:close/>
              </a:path>
            </a:pathLst>
          </a:custGeom>
          <a:solidFill>
            <a:schemeClr val="accent1"/>
          </a:solidFill>
        </p:spPr>
        <p:txBody>
          <a:bodyPr wrap="square">
            <a:no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lang="nl-BE" sz="2800" b="0" i="0" kern="1200">
                <a:solidFill>
                  <a:schemeClr val="bg1"/>
                </a:solidFill>
                <a:latin typeface="Calibri Light" panose="020F0302020204030204" pitchFamily="34" charset="0"/>
                <a:ea typeface="Verdana" charset="0"/>
                <a:cs typeface="Calibri Light" panose="020F0302020204030204" pitchFamily="34" charset="0"/>
              </a:defRPr>
            </a:lvl1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nl-BE" noProof="0"/>
              <a:t>Klik op het pictogram om een afbeelding toe te voegen</a:t>
            </a:r>
          </a:p>
        </p:txBody>
      </p:sp>
    </p:spTree>
    <p:extLst>
      <p:ext uri="{BB962C8B-B14F-4D97-AF65-F5344CB8AC3E}">
        <p14:creationId xmlns:p14="http://schemas.microsoft.com/office/powerpoint/2010/main" val="780441326"/>
      </p:ext>
    </p:extLst>
  </p:cSld>
  <p:clrMapOvr>
    <a:masterClrMapping/>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UAntwerpen_3image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A3DA42F-3FB6-ED4E-BB67-A10574D20985}"/>
              </a:ext>
            </a:extLst>
          </p:cNvPr>
          <p:cNvSpPr>
            <a:spLocks noGrp="1"/>
          </p:cNvSpPr>
          <p:nvPr>
            <p:ph type="sldNum" sz="quarter" idx="10"/>
          </p:nvPr>
        </p:nvSpPr>
        <p:spPr/>
        <p:txBody>
          <a:bodyPr/>
          <a:lstStyle>
            <a:lvl1pPr>
              <a:defRPr b="0" i="0">
                <a:latin typeface="Calibri Light" panose="020F0302020204030204" pitchFamily="34" charset="0"/>
                <a:cs typeface="Calibri Light" panose="020F0302020204030204" pitchFamily="34" charset="0"/>
              </a:defRPr>
            </a:lvl1pPr>
          </a:lstStyle>
          <a:p>
            <a:fld id="{E038E271-308C-2E46-A3EC-56326F9084CC}" type="slidenum">
              <a:rPr lang="nl-BE" smtClean="0"/>
              <a:pPr/>
              <a:t>‹nr.›</a:t>
            </a:fld>
            <a:endParaRPr lang="nl-BE" dirty="0">
              <a:latin typeface="Calibri Light" panose="020F0302020204030204" pitchFamily="34" charset="0"/>
            </a:endParaRPr>
          </a:p>
        </p:txBody>
      </p:sp>
      <p:sp>
        <p:nvSpPr>
          <p:cNvPr id="7" name="Tijdelijke aanduiding voor tekst 3">
            <a:extLst>
              <a:ext uri="{FF2B5EF4-FFF2-40B4-BE49-F238E27FC236}">
                <a16:creationId xmlns:a16="http://schemas.microsoft.com/office/drawing/2014/main" id="{AA798DC2-15C2-744D-A0DA-FBAD9971D432}"/>
              </a:ext>
            </a:extLst>
          </p:cNvPr>
          <p:cNvSpPr>
            <a:spLocks noGrp="1"/>
          </p:cNvSpPr>
          <p:nvPr>
            <p:ph type="body" sz="quarter" idx="20" hasCustomPrompt="1"/>
          </p:nvPr>
        </p:nvSpPr>
        <p:spPr>
          <a:xfrm>
            <a:off x="4380411" y="3547641"/>
            <a:ext cx="3456000" cy="522288"/>
          </a:xfrm>
          <a:prstGeom prst="rect">
            <a:avLst/>
          </a:prstGeom>
        </p:spPr>
        <p:txBody>
          <a:bodyPr lIns="0" tIns="0" rIns="0" bIns="0">
            <a:normAutofit/>
          </a:bodyPr>
          <a:lstStyle>
            <a:lvl1pPr marL="0" indent="0" algn="l">
              <a:buNone/>
              <a:defRPr sz="2200" b="1" i="0">
                <a:solidFill>
                  <a:schemeClr val="accent2"/>
                </a:solidFill>
                <a:latin typeface="Calibri" panose="020F0502020204030204" pitchFamily="34" charset="0"/>
                <a:cs typeface="Calibri" panose="020F0502020204030204" pitchFamily="34" charset="0"/>
              </a:defRPr>
            </a:lvl1pPr>
          </a:lstStyle>
          <a:p>
            <a:r>
              <a:rPr lang="en-US" noProof="0" dirty="0"/>
              <a:t>Subtitle</a:t>
            </a:r>
          </a:p>
        </p:txBody>
      </p:sp>
      <p:sp>
        <p:nvSpPr>
          <p:cNvPr id="8" name="Tijdelijke aanduiding voor tekst 3">
            <a:extLst>
              <a:ext uri="{FF2B5EF4-FFF2-40B4-BE49-F238E27FC236}">
                <a16:creationId xmlns:a16="http://schemas.microsoft.com/office/drawing/2014/main" id="{45C6B10F-3A7A-0A4C-A932-1D4E1382BFDF}"/>
              </a:ext>
            </a:extLst>
          </p:cNvPr>
          <p:cNvSpPr>
            <a:spLocks noGrp="1"/>
          </p:cNvSpPr>
          <p:nvPr>
            <p:ph type="body" sz="quarter" idx="21" hasCustomPrompt="1"/>
          </p:nvPr>
        </p:nvSpPr>
        <p:spPr>
          <a:xfrm>
            <a:off x="8128097" y="3547641"/>
            <a:ext cx="3456000" cy="522288"/>
          </a:xfrm>
          <a:prstGeom prst="rect">
            <a:avLst/>
          </a:prstGeom>
        </p:spPr>
        <p:txBody>
          <a:bodyPr lIns="0" tIns="0" rIns="0" bIns="0">
            <a:normAutofit/>
          </a:bodyPr>
          <a:lstStyle>
            <a:lvl1pPr marL="0" indent="0" algn="l">
              <a:buNone/>
              <a:defRPr sz="2200" b="1" i="0">
                <a:solidFill>
                  <a:schemeClr val="accent2"/>
                </a:solidFill>
                <a:latin typeface="Calibri" panose="020F0502020204030204" pitchFamily="34" charset="0"/>
                <a:cs typeface="Calibri" panose="020F0502020204030204" pitchFamily="34" charset="0"/>
              </a:defRPr>
            </a:lvl1pPr>
          </a:lstStyle>
          <a:p>
            <a:r>
              <a:rPr lang="en-US" noProof="0" dirty="0"/>
              <a:t>Subtitle</a:t>
            </a:r>
          </a:p>
        </p:txBody>
      </p:sp>
      <p:sp>
        <p:nvSpPr>
          <p:cNvPr id="9" name="Tijdelijke aanduiding voor tekst 3">
            <a:extLst>
              <a:ext uri="{FF2B5EF4-FFF2-40B4-BE49-F238E27FC236}">
                <a16:creationId xmlns:a16="http://schemas.microsoft.com/office/drawing/2014/main" id="{999ECC60-AB72-8647-A135-FB0CF9808264}"/>
              </a:ext>
            </a:extLst>
          </p:cNvPr>
          <p:cNvSpPr>
            <a:spLocks noGrp="1"/>
          </p:cNvSpPr>
          <p:nvPr>
            <p:ph type="body" sz="quarter" idx="22" hasCustomPrompt="1"/>
          </p:nvPr>
        </p:nvSpPr>
        <p:spPr>
          <a:xfrm>
            <a:off x="632724" y="3547641"/>
            <a:ext cx="3456000" cy="522288"/>
          </a:xfrm>
          <a:prstGeom prst="rect">
            <a:avLst/>
          </a:prstGeom>
        </p:spPr>
        <p:txBody>
          <a:bodyPr lIns="0" tIns="0" rIns="0" bIns="0">
            <a:normAutofit/>
          </a:bodyPr>
          <a:lstStyle>
            <a:lvl1pPr marL="0" indent="0" algn="l">
              <a:buNone/>
              <a:defRPr sz="2200" b="1" i="0">
                <a:solidFill>
                  <a:schemeClr val="accent2"/>
                </a:solidFill>
                <a:latin typeface="Calibri" panose="020F0502020204030204" pitchFamily="34" charset="0"/>
                <a:cs typeface="Calibri" panose="020F0502020204030204" pitchFamily="34" charset="0"/>
              </a:defRPr>
            </a:lvl1pPr>
          </a:lstStyle>
          <a:p>
            <a:r>
              <a:rPr lang="en-US" noProof="0" dirty="0"/>
              <a:t>Subtitle</a:t>
            </a:r>
          </a:p>
        </p:txBody>
      </p:sp>
      <p:sp>
        <p:nvSpPr>
          <p:cNvPr id="11" name="Picture Placeholder 18">
            <a:extLst>
              <a:ext uri="{FF2B5EF4-FFF2-40B4-BE49-F238E27FC236}">
                <a16:creationId xmlns:a16="http://schemas.microsoft.com/office/drawing/2014/main" id="{9EEB3BC6-5818-4244-A78C-1A7B9F04BE53}"/>
              </a:ext>
            </a:extLst>
          </p:cNvPr>
          <p:cNvSpPr>
            <a:spLocks noGrp="1"/>
          </p:cNvSpPr>
          <p:nvPr>
            <p:ph type="pic" sz="quarter" idx="12" hasCustomPrompt="1"/>
          </p:nvPr>
        </p:nvSpPr>
        <p:spPr>
          <a:xfrm>
            <a:off x="632722" y="643266"/>
            <a:ext cx="3456000" cy="2447925"/>
          </a:xfrm>
          <a:custGeom>
            <a:avLst/>
            <a:gdLst>
              <a:gd name="connsiteX0" fmla="*/ 0 w 3447151"/>
              <a:gd name="connsiteY0" fmla="*/ 0 h 2445472"/>
              <a:gd name="connsiteX1" fmla="*/ 3447151 w 3447151"/>
              <a:gd name="connsiteY1" fmla="*/ 0 h 2445472"/>
              <a:gd name="connsiteX2" fmla="*/ 3447151 w 3447151"/>
              <a:gd name="connsiteY2" fmla="*/ 2445472 h 2445472"/>
              <a:gd name="connsiteX3" fmla="*/ 253304 w 3447151"/>
              <a:gd name="connsiteY3" fmla="*/ 2445472 h 2445472"/>
              <a:gd name="connsiteX4" fmla="*/ 202263 w 3447151"/>
              <a:gd name="connsiteY4" fmla="*/ 2440327 h 2445472"/>
              <a:gd name="connsiteX5" fmla="*/ 0 w 3447151"/>
              <a:gd name="connsiteY5" fmla="*/ 2192159 h 2445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47151" h="2445472">
                <a:moveTo>
                  <a:pt x="0" y="0"/>
                </a:moveTo>
                <a:lnTo>
                  <a:pt x="3447151" y="0"/>
                </a:lnTo>
                <a:lnTo>
                  <a:pt x="3447151" y="2445472"/>
                </a:lnTo>
                <a:lnTo>
                  <a:pt x="253304" y="2445472"/>
                </a:lnTo>
                <a:lnTo>
                  <a:pt x="202263" y="2440327"/>
                </a:lnTo>
                <a:cubicBezTo>
                  <a:pt x="86832" y="2416706"/>
                  <a:pt x="0" y="2314573"/>
                  <a:pt x="0" y="2192159"/>
                </a:cubicBezTo>
                <a:close/>
              </a:path>
            </a:pathLst>
          </a:custGeom>
          <a:solidFill>
            <a:schemeClr val="accent1"/>
          </a:solidFill>
        </p:spPr>
        <p:txBody>
          <a:bodyPr wrap="square">
            <a:no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b="0" i="0">
                <a:solidFill>
                  <a:schemeClr val="bg1"/>
                </a:solidFill>
                <a:latin typeface="Calibri Light" panose="020F0302020204030204" pitchFamily="34" charset="0"/>
                <a:cs typeface="Calibri Light" panose="020F0302020204030204" pitchFamily="34" charset="0"/>
              </a:defRPr>
            </a:lvl1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en-US" noProof="0"/>
              <a:t>Click the icon to add an image</a:t>
            </a:r>
          </a:p>
        </p:txBody>
      </p:sp>
      <p:sp>
        <p:nvSpPr>
          <p:cNvPr id="12" name="Picture Placeholder 20">
            <a:extLst>
              <a:ext uri="{FF2B5EF4-FFF2-40B4-BE49-F238E27FC236}">
                <a16:creationId xmlns:a16="http://schemas.microsoft.com/office/drawing/2014/main" id="{816787A9-2DFD-A54D-B3D1-B9387B7C8936}"/>
              </a:ext>
            </a:extLst>
          </p:cNvPr>
          <p:cNvSpPr>
            <a:spLocks noGrp="1"/>
          </p:cNvSpPr>
          <p:nvPr>
            <p:ph type="pic" sz="quarter" idx="23" hasCustomPrompt="1"/>
          </p:nvPr>
        </p:nvSpPr>
        <p:spPr>
          <a:xfrm>
            <a:off x="4380410" y="643266"/>
            <a:ext cx="3456000" cy="2447925"/>
          </a:xfrm>
          <a:custGeom>
            <a:avLst/>
            <a:gdLst>
              <a:gd name="connsiteX0" fmla="*/ 0 w 3447151"/>
              <a:gd name="connsiteY0" fmla="*/ 0 h 2445472"/>
              <a:gd name="connsiteX1" fmla="*/ 3447151 w 3447151"/>
              <a:gd name="connsiteY1" fmla="*/ 0 h 2445472"/>
              <a:gd name="connsiteX2" fmla="*/ 3447151 w 3447151"/>
              <a:gd name="connsiteY2" fmla="*/ 2445472 h 2445472"/>
              <a:gd name="connsiteX3" fmla="*/ 253304 w 3447151"/>
              <a:gd name="connsiteY3" fmla="*/ 2445472 h 2445472"/>
              <a:gd name="connsiteX4" fmla="*/ 202263 w 3447151"/>
              <a:gd name="connsiteY4" fmla="*/ 2440327 h 2445472"/>
              <a:gd name="connsiteX5" fmla="*/ 0 w 3447151"/>
              <a:gd name="connsiteY5" fmla="*/ 2192159 h 2445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47151" h="2445472">
                <a:moveTo>
                  <a:pt x="0" y="0"/>
                </a:moveTo>
                <a:lnTo>
                  <a:pt x="3447151" y="0"/>
                </a:lnTo>
                <a:lnTo>
                  <a:pt x="3447151" y="2445472"/>
                </a:lnTo>
                <a:lnTo>
                  <a:pt x="253304" y="2445472"/>
                </a:lnTo>
                <a:lnTo>
                  <a:pt x="202263" y="2440327"/>
                </a:lnTo>
                <a:cubicBezTo>
                  <a:pt x="86832" y="2416706"/>
                  <a:pt x="0" y="2314573"/>
                  <a:pt x="0" y="2192159"/>
                </a:cubicBezTo>
                <a:close/>
              </a:path>
            </a:pathLst>
          </a:custGeom>
          <a:solidFill>
            <a:schemeClr val="accent1"/>
          </a:solidFill>
        </p:spPr>
        <p:txBody>
          <a:bodyPr wrap="square">
            <a:no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lang="nl-BE" sz="2800" b="0" i="0" kern="1200">
                <a:solidFill>
                  <a:schemeClr val="bg1"/>
                </a:solidFill>
                <a:latin typeface="Calibri Light" panose="020F0302020204030204" pitchFamily="34" charset="0"/>
                <a:ea typeface="Verdana" charset="0"/>
                <a:cs typeface="Calibri Light" panose="020F0302020204030204" pitchFamily="34" charset="0"/>
              </a:defRPr>
            </a:lvl1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en-US" noProof="0"/>
              <a:t>Click the icon to add an image</a:t>
            </a:r>
          </a:p>
        </p:txBody>
      </p:sp>
      <p:sp>
        <p:nvSpPr>
          <p:cNvPr id="13" name="Picture Placeholder 21">
            <a:extLst>
              <a:ext uri="{FF2B5EF4-FFF2-40B4-BE49-F238E27FC236}">
                <a16:creationId xmlns:a16="http://schemas.microsoft.com/office/drawing/2014/main" id="{B04326B7-E91B-9740-A418-C88B2E74C607}"/>
              </a:ext>
            </a:extLst>
          </p:cNvPr>
          <p:cNvSpPr>
            <a:spLocks noGrp="1"/>
          </p:cNvSpPr>
          <p:nvPr>
            <p:ph type="pic" sz="quarter" idx="24" hasCustomPrompt="1"/>
          </p:nvPr>
        </p:nvSpPr>
        <p:spPr>
          <a:xfrm>
            <a:off x="8128097" y="643266"/>
            <a:ext cx="3456000" cy="2447925"/>
          </a:xfrm>
          <a:custGeom>
            <a:avLst/>
            <a:gdLst>
              <a:gd name="connsiteX0" fmla="*/ 0 w 3447151"/>
              <a:gd name="connsiteY0" fmla="*/ 0 h 2445472"/>
              <a:gd name="connsiteX1" fmla="*/ 3447151 w 3447151"/>
              <a:gd name="connsiteY1" fmla="*/ 0 h 2445472"/>
              <a:gd name="connsiteX2" fmla="*/ 3447151 w 3447151"/>
              <a:gd name="connsiteY2" fmla="*/ 2445472 h 2445472"/>
              <a:gd name="connsiteX3" fmla="*/ 253304 w 3447151"/>
              <a:gd name="connsiteY3" fmla="*/ 2445472 h 2445472"/>
              <a:gd name="connsiteX4" fmla="*/ 202263 w 3447151"/>
              <a:gd name="connsiteY4" fmla="*/ 2440327 h 2445472"/>
              <a:gd name="connsiteX5" fmla="*/ 0 w 3447151"/>
              <a:gd name="connsiteY5" fmla="*/ 2192159 h 2445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47151" h="2445472">
                <a:moveTo>
                  <a:pt x="0" y="0"/>
                </a:moveTo>
                <a:lnTo>
                  <a:pt x="3447151" y="0"/>
                </a:lnTo>
                <a:lnTo>
                  <a:pt x="3447151" y="2445472"/>
                </a:lnTo>
                <a:lnTo>
                  <a:pt x="253304" y="2445472"/>
                </a:lnTo>
                <a:lnTo>
                  <a:pt x="202263" y="2440327"/>
                </a:lnTo>
                <a:cubicBezTo>
                  <a:pt x="86832" y="2416706"/>
                  <a:pt x="0" y="2314573"/>
                  <a:pt x="0" y="2192159"/>
                </a:cubicBezTo>
                <a:close/>
              </a:path>
            </a:pathLst>
          </a:custGeom>
          <a:solidFill>
            <a:schemeClr val="accent1"/>
          </a:solidFill>
        </p:spPr>
        <p:txBody>
          <a:bodyPr wrap="square">
            <a:no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b="0" i="0">
                <a:solidFill>
                  <a:schemeClr val="bg1"/>
                </a:solidFill>
                <a:latin typeface="Calibri Light" panose="020F0302020204030204" pitchFamily="34" charset="0"/>
                <a:cs typeface="Calibri Light" panose="020F0302020204030204" pitchFamily="34" charset="0"/>
              </a:defRPr>
            </a:lvl1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en-US" noProof="0"/>
              <a:t>Click the icon to add an image</a:t>
            </a:r>
          </a:p>
        </p:txBody>
      </p:sp>
      <p:sp>
        <p:nvSpPr>
          <p:cNvPr id="10" name="Content Placeholder 9">
            <a:extLst>
              <a:ext uri="{FF2B5EF4-FFF2-40B4-BE49-F238E27FC236}">
                <a16:creationId xmlns:a16="http://schemas.microsoft.com/office/drawing/2014/main" id="{8D414A82-8300-43F5-8449-10B8D34A3010}"/>
              </a:ext>
            </a:extLst>
          </p:cNvPr>
          <p:cNvSpPr>
            <a:spLocks noGrp="1"/>
          </p:cNvSpPr>
          <p:nvPr>
            <p:ph sz="quarter" idx="25" hasCustomPrompt="1"/>
          </p:nvPr>
        </p:nvSpPr>
        <p:spPr>
          <a:xfrm>
            <a:off x="632723" y="4181794"/>
            <a:ext cx="3456000" cy="2053040"/>
          </a:xfrm>
        </p:spPr>
        <p:txBody>
          <a:bodyPr>
            <a:normAutofit/>
          </a:bodyPr>
          <a:lstStyle>
            <a:lvl1pPr marL="182563" indent="-182563">
              <a:buClr>
                <a:schemeClr val="accent2"/>
              </a:buClr>
              <a:defRPr sz="1600" b="0">
                <a:latin typeface="+mj-lt"/>
              </a:defRPr>
            </a:lvl1pPr>
            <a:lvl2pPr marL="360363" indent="-184150">
              <a:defRPr sz="1400" b="0">
                <a:latin typeface="+mj-lt"/>
              </a:defRPr>
            </a:lvl2pPr>
            <a:lvl3pPr marL="536575" indent="-176213">
              <a:defRPr sz="1200">
                <a:latin typeface="+mj-lt"/>
              </a:defRPr>
            </a:lvl3pPr>
            <a:lvl4pPr marL="719138" indent="-182563">
              <a:defRPr sz="1100">
                <a:latin typeface="+mj-lt"/>
              </a:defRPr>
            </a:lvl4pPr>
            <a:lvl5pPr marL="895350" indent="-176213">
              <a:defRPr sz="1100">
                <a:latin typeface="+mj-lt"/>
              </a:defRPr>
            </a:lvl5pPr>
          </a:lstStyle>
          <a:p>
            <a:pPr lvl="0"/>
            <a:r>
              <a:rPr lang="en-US" noProof="0" dirty="0"/>
              <a:t>Object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4"/>
            <a:endParaRPr lang="en-US" noProof="0" dirty="0"/>
          </a:p>
          <a:p>
            <a:pPr lvl="1"/>
            <a:endParaRPr lang="en-US" noProof="0" dirty="0"/>
          </a:p>
        </p:txBody>
      </p:sp>
      <p:sp>
        <p:nvSpPr>
          <p:cNvPr id="14" name="Content Placeholder 9">
            <a:extLst>
              <a:ext uri="{FF2B5EF4-FFF2-40B4-BE49-F238E27FC236}">
                <a16:creationId xmlns:a16="http://schemas.microsoft.com/office/drawing/2014/main" id="{C55D1222-512A-4020-AE86-8C428804EA1D}"/>
              </a:ext>
            </a:extLst>
          </p:cNvPr>
          <p:cNvSpPr>
            <a:spLocks noGrp="1"/>
          </p:cNvSpPr>
          <p:nvPr>
            <p:ph sz="quarter" idx="26" hasCustomPrompt="1"/>
          </p:nvPr>
        </p:nvSpPr>
        <p:spPr>
          <a:xfrm>
            <a:off x="4380410" y="4181794"/>
            <a:ext cx="3456000" cy="2053040"/>
          </a:xfrm>
        </p:spPr>
        <p:txBody>
          <a:bodyPr>
            <a:normAutofit/>
          </a:bodyPr>
          <a:lstStyle>
            <a:lvl1pPr marL="182563" indent="-182563">
              <a:buClr>
                <a:schemeClr val="accent2"/>
              </a:buClr>
              <a:defRPr sz="1600" b="0">
                <a:latin typeface="+mj-lt"/>
              </a:defRPr>
            </a:lvl1pPr>
            <a:lvl2pPr marL="360363" indent="-184150">
              <a:defRPr sz="1400" b="0">
                <a:latin typeface="+mj-lt"/>
              </a:defRPr>
            </a:lvl2pPr>
            <a:lvl3pPr marL="536575" indent="-176213">
              <a:defRPr sz="1200">
                <a:latin typeface="+mj-lt"/>
              </a:defRPr>
            </a:lvl3pPr>
            <a:lvl4pPr marL="719138" indent="-182563">
              <a:defRPr sz="1100">
                <a:latin typeface="+mj-lt"/>
              </a:defRPr>
            </a:lvl4pPr>
            <a:lvl5pPr marL="895350" indent="-176213">
              <a:defRPr sz="1100">
                <a:latin typeface="+mj-lt"/>
              </a:defRPr>
            </a:lvl5pPr>
          </a:lstStyle>
          <a:p>
            <a:pPr lvl="0"/>
            <a:r>
              <a:rPr lang="en-US" noProof="0" dirty="0"/>
              <a:t>Object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4"/>
            <a:endParaRPr lang="en-US" noProof="0" dirty="0"/>
          </a:p>
          <a:p>
            <a:pPr lvl="1"/>
            <a:endParaRPr lang="en-US" noProof="0" dirty="0"/>
          </a:p>
        </p:txBody>
      </p:sp>
      <p:sp>
        <p:nvSpPr>
          <p:cNvPr id="15" name="Content Placeholder 9">
            <a:extLst>
              <a:ext uri="{FF2B5EF4-FFF2-40B4-BE49-F238E27FC236}">
                <a16:creationId xmlns:a16="http://schemas.microsoft.com/office/drawing/2014/main" id="{A007419B-9354-4CE8-81AF-E975BC83ACBC}"/>
              </a:ext>
            </a:extLst>
          </p:cNvPr>
          <p:cNvSpPr>
            <a:spLocks noGrp="1"/>
          </p:cNvSpPr>
          <p:nvPr>
            <p:ph sz="quarter" idx="27" hasCustomPrompt="1"/>
          </p:nvPr>
        </p:nvSpPr>
        <p:spPr>
          <a:xfrm>
            <a:off x="8128097" y="4181794"/>
            <a:ext cx="3456000" cy="2053040"/>
          </a:xfrm>
        </p:spPr>
        <p:txBody>
          <a:bodyPr>
            <a:normAutofit/>
          </a:bodyPr>
          <a:lstStyle>
            <a:lvl1pPr marL="182563" indent="-182563">
              <a:buClr>
                <a:schemeClr val="accent2"/>
              </a:buClr>
              <a:defRPr sz="1600" b="0">
                <a:latin typeface="+mj-lt"/>
              </a:defRPr>
            </a:lvl1pPr>
            <a:lvl2pPr marL="360363" indent="-184150">
              <a:defRPr sz="1400" b="0">
                <a:latin typeface="+mj-lt"/>
              </a:defRPr>
            </a:lvl2pPr>
            <a:lvl3pPr marL="536575" indent="-176213">
              <a:defRPr sz="1200">
                <a:latin typeface="+mj-lt"/>
              </a:defRPr>
            </a:lvl3pPr>
            <a:lvl4pPr marL="719138" indent="-182563">
              <a:defRPr sz="1100">
                <a:latin typeface="+mj-lt"/>
              </a:defRPr>
            </a:lvl4pPr>
            <a:lvl5pPr marL="895350" indent="-176213">
              <a:defRPr sz="1100">
                <a:latin typeface="+mj-lt"/>
              </a:defRPr>
            </a:lvl5pPr>
          </a:lstStyle>
          <a:p>
            <a:pPr lvl="0"/>
            <a:r>
              <a:rPr lang="en-US" noProof="0" dirty="0"/>
              <a:t>Object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4"/>
            <a:endParaRPr lang="en-US" noProof="0" dirty="0"/>
          </a:p>
          <a:p>
            <a:pPr lvl="1"/>
            <a:endParaRPr lang="en-US" noProof="0" dirty="0"/>
          </a:p>
        </p:txBody>
      </p:sp>
    </p:spTree>
    <p:extLst>
      <p:ext uri="{BB962C8B-B14F-4D97-AF65-F5344CB8AC3E}">
        <p14:creationId xmlns:p14="http://schemas.microsoft.com/office/powerpoint/2010/main" val="21899797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UAntwerpen_3icon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3D96712-8A94-CB4B-8CE6-B7A18FB19433}"/>
              </a:ext>
            </a:extLst>
          </p:cNvPr>
          <p:cNvSpPr>
            <a:spLocks noGrp="1"/>
          </p:cNvSpPr>
          <p:nvPr>
            <p:ph type="sldNum" sz="quarter" idx="10"/>
          </p:nvPr>
        </p:nvSpPr>
        <p:spPr/>
        <p:txBody>
          <a:bodyPr/>
          <a:lstStyle>
            <a:lvl1pPr>
              <a:defRPr b="0" i="0">
                <a:latin typeface="Calibri Light" panose="020F0302020204030204" pitchFamily="34" charset="0"/>
                <a:cs typeface="Calibri Light" panose="020F0302020204030204" pitchFamily="34" charset="0"/>
              </a:defRPr>
            </a:lvl1pPr>
          </a:lstStyle>
          <a:p>
            <a:fld id="{E038E271-308C-2E46-A3EC-56326F9084CC}" type="slidenum">
              <a:rPr lang="nl-BE" smtClean="0"/>
              <a:pPr/>
              <a:t>‹nr.›</a:t>
            </a:fld>
            <a:endParaRPr lang="nl-BE" dirty="0">
              <a:latin typeface="Calibri Light" panose="020F0302020204030204" pitchFamily="34" charset="0"/>
            </a:endParaRPr>
          </a:p>
        </p:txBody>
      </p:sp>
      <p:sp>
        <p:nvSpPr>
          <p:cNvPr id="5" name="Tijdelijke aanduiding voor afbeelding 33">
            <a:extLst>
              <a:ext uri="{FF2B5EF4-FFF2-40B4-BE49-F238E27FC236}">
                <a16:creationId xmlns:a16="http://schemas.microsoft.com/office/drawing/2014/main" id="{9BF78AC3-F061-4145-A432-3FB7391D0F0E}"/>
              </a:ext>
            </a:extLst>
          </p:cNvPr>
          <p:cNvSpPr>
            <a:spLocks noGrp="1"/>
          </p:cNvSpPr>
          <p:nvPr>
            <p:ph type="pic" sz="quarter" idx="12" hasCustomPrompt="1"/>
          </p:nvPr>
        </p:nvSpPr>
        <p:spPr>
          <a:xfrm>
            <a:off x="1514198" y="1378339"/>
            <a:ext cx="1674000" cy="1672263"/>
          </a:xfrm>
          <a:prstGeom prst="roundRect">
            <a:avLst>
              <a:gd name="adj" fmla="val 7157"/>
            </a:avLst>
          </a:prstGeom>
          <a:solidFill>
            <a:schemeClr val="accent2"/>
          </a:solidFill>
        </p:spPr>
        <p:txBody>
          <a:bodyPr>
            <a:norm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lang="nl-BE" sz="1600" b="0" i="0" kern="1200">
                <a:solidFill>
                  <a:schemeClr val="bg1"/>
                </a:solidFill>
                <a:latin typeface="Calibri Light" panose="020F0302020204030204" pitchFamily="34" charset="0"/>
                <a:ea typeface="Verdana" charset="0"/>
                <a:cs typeface="Calibri Light" panose="020F0302020204030204" pitchFamily="34" charset="0"/>
              </a:defRPr>
            </a:lvl1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en-US" noProof="0"/>
              <a:t>Click the icon to add a white png image</a:t>
            </a:r>
          </a:p>
        </p:txBody>
      </p:sp>
      <p:sp>
        <p:nvSpPr>
          <p:cNvPr id="6" name="Tijdelijke aanduiding voor afbeelding 33">
            <a:extLst>
              <a:ext uri="{FF2B5EF4-FFF2-40B4-BE49-F238E27FC236}">
                <a16:creationId xmlns:a16="http://schemas.microsoft.com/office/drawing/2014/main" id="{AAA97E2B-5188-B740-8501-2BF96B4796A0}"/>
              </a:ext>
            </a:extLst>
          </p:cNvPr>
          <p:cNvSpPr>
            <a:spLocks noGrp="1"/>
          </p:cNvSpPr>
          <p:nvPr>
            <p:ph type="pic" sz="quarter" idx="18" hasCustomPrompt="1"/>
          </p:nvPr>
        </p:nvSpPr>
        <p:spPr>
          <a:xfrm>
            <a:off x="5260054" y="1378339"/>
            <a:ext cx="1674000" cy="1672263"/>
          </a:xfrm>
          <a:prstGeom prst="roundRect">
            <a:avLst>
              <a:gd name="adj" fmla="val 7157"/>
            </a:avLst>
          </a:prstGeom>
          <a:solidFill>
            <a:schemeClr val="accent2"/>
          </a:solidFill>
        </p:spPr>
        <p:txBody>
          <a:bodyPr>
            <a:norm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lang="nl-BE" sz="1600" b="0" i="0" kern="1200">
                <a:solidFill>
                  <a:schemeClr val="bg1"/>
                </a:solidFill>
                <a:latin typeface="Calibri Light" panose="020F0302020204030204" pitchFamily="34" charset="0"/>
                <a:ea typeface="Verdana" charset="0"/>
                <a:cs typeface="Calibri Light" panose="020F0302020204030204" pitchFamily="34" charset="0"/>
              </a:defRPr>
            </a:lvl1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en-US" noProof="0"/>
              <a:t>Click the icon to add a white png image</a:t>
            </a:r>
          </a:p>
        </p:txBody>
      </p:sp>
      <p:sp>
        <p:nvSpPr>
          <p:cNvPr id="7" name="Tijdelijke aanduiding voor afbeelding 33">
            <a:extLst>
              <a:ext uri="{FF2B5EF4-FFF2-40B4-BE49-F238E27FC236}">
                <a16:creationId xmlns:a16="http://schemas.microsoft.com/office/drawing/2014/main" id="{6410F448-44B9-E245-8CA2-3AC4F6FCD9F3}"/>
              </a:ext>
            </a:extLst>
          </p:cNvPr>
          <p:cNvSpPr>
            <a:spLocks noGrp="1"/>
          </p:cNvSpPr>
          <p:nvPr>
            <p:ph type="pic" sz="quarter" idx="19" hasCustomPrompt="1"/>
          </p:nvPr>
        </p:nvSpPr>
        <p:spPr>
          <a:xfrm>
            <a:off x="9005909" y="1378339"/>
            <a:ext cx="1674000" cy="1672263"/>
          </a:xfrm>
          <a:prstGeom prst="roundRect">
            <a:avLst>
              <a:gd name="adj" fmla="val 7157"/>
            </a:avLst>
          </a:prstGeom>
          <a:solidFill>
            <a:schemeClr val="accent2"/>
          </a:solidFill>
        </p:spPr>
        <p:txBody>
          <a:bodyPr>
            <a:norm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lang="nl-BE" sz="1600" b="0" i="0" kern="1200">
                <a:solidFill>
                  <a:schemeClr val="bg1"/>
                </a:solidFill>
                <a:latin typeface="Calibri Light" panose="020F0302020204030204" pitchFamily="34" charset="0"/>
                <a:ea typeface="Verdana" charset="0"/>
                <a:cs typeface="Calibri Light" panose="020F0302020204030204" pitchFamily="34" charset="0"/>
              </a:defRPr>
            </a:lvl1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en-US" noProof="0"/>
              <a:t>Click the icon to add a white png image</a:t>
            </a:r>
          </a:p>
        </p:txBody>
      </p:sp>
      <p:sp>
        <p:nvSpPr>
          <p:cNvPr id="8" name="Tijdelijke aanduiding voor tekst 3">
            <a:extLst>
              <a:ext uri="{FF2B5EF4-FFF2-40B4-BE49-F238E27FC236}">
                <a16:creationId xmlns:a16="http://schemas.microsoft.com/office/drawing/2014/main" id="{C9026212-289C-F34A-A4D7-E30D294D4195}"/>
              </a:ext>
            </a:extLst>
          </p:cNvPr>
          <p:cNvSpPr>
            <a:spLocks noGrp="1"/>
          </p:cNvSpPr>
          <p:nvPr>
            <p:ph type="body" sz="quarter" idx="22" hasCustomPrompt="1"/>
          </p:nvPr>
        </p:nvSpPr>
        <p:spPr>
          <a:xfrm>
            <a:off x="630810" y="3704273"/>
            <a:ext cx="3438000" cy="522288"/>
          </a:xfrm>
          <a:prstGeom prst="rect">
            <a:avLst/>
          </a:prstGeom>
        </p:spPr>
        <p:txBody>
          <a:bodyPr lIns="0" tIns="0" rIns="0" bIns="0">
            <a:normAutofit/>
          </a:bodyPr>
          <a:lstStyle>
            <a:lvl1pPr marL="0" indent="0" algn="ctr">
              <a:buNone/>
              <a:defRPr sz="2200" b="1" i="0">
                <a:solidFill>
                  <a:schemeClr val="accent2"/>
                </a:solidFill>
                <a:latin typeface="Calibri" panose="020F0502020204030204" pitchFamily="34" charset="0"/>
                <a:cs typeface="Calibri" panose="020F0502020204030204" pitchFamily="34" charset="0"/>
              </a:defRPr>
            </a:lvl1pPr>
          </a:lstStyle>
          <a:p>
            <a:r>
              <a:rPr lang="en-US" noProof="0" dirty="0"/>
              <a:t>Subtitle</a:t>
            </a:r>
          </a:p>
        </p:txBody>
      </p:sp>
      <p:sp>
        <p:nvSpPr>
          <p:cNvPr id="11" name="Tijdelijke aanduiding voor tekst 3">
            <a:extLst>
              <a:ext uri="{FF2B5EF4-FFF2-40B4-BE49-F238E27FC236}">
                <a16:creationId xmlns:a16="http://schemas.microsoft.com/office/drawing/2014/main" id="{642A680A-1625-824E-8281-465F0A135B3A}"/>
              </a:ext>
            </a:extLst>
          </p:cNvPr>
          <p:cNvSpPr>
            <a:spLocks noGrp="1"/>
          </p:cNvSpPr>
          <p:nvPr>
            <p:ph type="body" sz="quarter" idx="24" hasCustomPrompt="1"/>
          </p:nvPr>
        </p:nvSpPr>
        <p:spPr>
          <a:xfrm>
            <a:off x="8136376" y="3704273"/>
            <a:ext cx="3438000" cy="522288"/>
          </a:xfrm>
          <a:prstGeom prst="rect">
            <a:avLst/>
          </a:prstGeom>
        </p:spPr>
        <p:txBody>
          <a:bodyPr lIns="0" tIns="0" rIns="0" bIns="0">
            <a:normAutofit/>
          </a:bodyPr>
          <a:lstStyle>
            <a:lvl1pPr marL="0" indent="0" algn="ctr">
              <a:buNone/>
              <a:defRPr sz="2200" b="1" i="0">
                <a:solidFill>
                  <a:schemeClr val="accent2"/>
                </a:solidFill>
                <a:latin typeface="Calibri" panose="020F0502020204030204" pitchFamily="34" charset="0"/>
                <a:cs typeface="Calibri" panose="020F0502020204030204" pitchFamily="34" charset="0"/>
              </a:defRPr>
            </a:lvl1pPr>
          </a:lstStyle>
          <a:p>
            <a:r>
              <a:rPr lang="en-US" noProof="0" dirty="0"/>
              <a:t>Subtitle</a:t>
            </a:r>
          </a:p>
        </p:txBody>
      </p:sp>
      <p:sp>
        <p:nvSpPr>
          <p:cNvPr id="13" name="Tijdelijke aanduiding voor tekst 3">
            <a:extLst>
              <a:ext uri="{FF2B5EF4-FFF2-40B4-BE49-F238E27FC236}">
                <a16:creationId xmlns:a16="http://schemas.microsoft.com/office/drawing/2014/main" id="{466E1215-57EE-734D-95D4-32CDFD6B77AE}"/>
              </a:ext>
            </a:extLst>
          </p:cNvPr>
          <p:cNvSpPr>
            <a:spLocks noGrp="1"/>
          </p:cNvSpPr>
          <p:nvPr>
            <p:ph type="body" sz="quarter" idx="26" hasCustomPrompt="1"/>
          </p:nvPr>
        </p:nvSpPr>
        <p:spPr>
          <a:xfrm>
            <a:off x="4383593" y="3704273"/>
            <a:ext cx="3438000" cy="522288"/>
          </a:xfrm>
          <a:prstGeom prst="rect">
            <a:avLst/>
          </a:prstGeom>
        </p:spPr>
        <p:txBody>
          <a:bodyPr lIns="0" tIns="0" rIns="0" bIns="0">
            <a:normAutofit/>
          </a:bodyPr>
          <a:lstStyle>
            <a:lvl1pPr marL="0" indent="0" algn="ctr">
              <a:buNone/>
              <a:defRPr sz="2200" b="1" i="0">
                <a:solidFill>
                  <a:schemeClr val="accent2"/>
                </a:solidFill>
                <a:latin typeface="Calibri" panose="020F0502020204030204" pitchFamily="34" charset="0"/>
                <a:cs typeface="Calibri" panose="020F0502020204030204" pitchFamily="34" charset="0"/>
              </a:defRPr>
            </a:lvl1pPr>
          </a:lstStyle>
          <a:p>
            <a:r>
              <a:rPr lang="en-US" noProof="0" dirty="0"/>
              <a:t>Subtitle</a:t>
            </a:r>
          </a:p>
        </p:txBody>
      </p:sp>
      <p:sp>
        <p:nvSpPr>
          <p:cNvPr id="15" name="Content Placeholder 9">
            <a:extLst>
              <a:ext uri="{FF2B5EF4-FFF2-40B4-BE49-F238E27FC236}">
                <a16:creationId xmlns:a16="http://schemas.microsoft.com/office/drawing/2014/main" id="{66692AD7-78D2-4CCE-AF2E-3E0B2562ECFE}"/>
              </a:ext>
            </a:extLst>
          </p:cNvPr>
          <p:cNvSpPr>
            <a:spLocks noGrp="1"/>
          </p:cNvSpPr>
          <p:nvPr>
            <p:ph sz="quarter" idx="27" hasCustomPrompt="1"/>
          </p:nvPr>
        </p:nvSpPr>
        <p:spPr>
          <a:xfrm>
            <a:off x="630810" y="4248038"/>
            <a:ext cx="3438000" cy="1990800"/>
          </a:xfrm>
        </p:spPr>
        <p:txBody>
          <a:bodyPr>
            <a:normAutofit/>
          </a:bodyPr>
          <a:lstStyle>
            <a:lvl1pPr marL="182563" indent="-182563" algn="ctr">
              <a:defRPr sz="1600" b="0">
                <a:latin typeface="+mj-lt"/>
              </a:defRPr>
            </a:lvl1pPr>
            <a:lvl2pPr marL="360363" indent="-184150" algn="ctr">
              <a:defRPr sz="1400" b="0">
                <a:latin typeface="+mj-lt"/>
              </a:defRPr>
            </a:lvl2pPr>
            <a:lvl3pPr marL="536575" indent="-176213" algn="ctr">
              <a:defRPr sz="1200">
                <a:latin typeface="+mj-lt"/>
              </a:defRPr>
            </a:lvl3pPr>
            <a:lvl4pPr marL="719138" indent="-182563" algn="ctr">
              <a:defRPr sz="1100">
                <a:latin typeface="+mj-lt"/>
              </a:defRPr>
            </a:lvl4pPr>
            <a:lvl5pPr marL="895350" indent="-176213" algn="ctr">
              <a:defRPr sz="1100">
                <a:latin typeface="+mj-lt"/>
              </a:defRPr>
            </a:lvl5pPr>
          </a:lstStyle>
          <a:p>
            <a:pPr lvl="0"/>
            <a:r>
              <a:rPr lang="en-US" noProof="0" dirty="0"/>
              <a:t>Object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4"/>
            <a:endParaRPr lang="en-US" noProof="0" dirty="0"/>
          </a:p>
          <a:p>
            <a:pPr lvl="1"/>
            <a:endParaRPr lang="en-US" noProof="0" dirty="0"/>
          </a:p>
        </p:txBody>
      </p:sp>
      <p:sp>
        <p:nvSpPr>
          <p:cNvPr id="16" name="Content Placeholder 9">
            <a:extLst>
              <a:ext uri="{FF2B5EF4-FFF2-40B4-BE49-F238E27FC236}">
                <a16:creationId xmlns:a16="http://schemas.microsoft.com/office/drawing/2014/main" id="{FC120415-A1CE-44F6-BDB2-ECE056C8A736}"/>
              </a:ext>
            </a:extLst>
          </p:cNvPr>
          <p:cNvSpPr>
            <a:spLocks noGrp="1"/>
          </p:cNvSpPr>
          <p:nvPr>
            <p:ph sz="quarter" idx="28" hasCustomPrompt="1"/>
          </p:nvPr>
        </p:nvSpPr>
        <p:spPr>
          <a:xfrm>
            <a:off x="4383593" y="4248038"/>
            <a:ext cx="3438000" cy="1990800"/>
          </a:xfrm>
        </p:spPr>
        <p:txBody>
          <a:bodyPr>
            <a:normAutofit/>
          </a:bodyPr>
          <a:lstStyle>
            <a:lvl1pPr marL="182563" indent="-182563" algn="ctr">
              <a:defRPr sz="1600" b="0">
                <a:latin typeface="+mj-lt"/>
              </a:defRPr>
            </a:lvl1pPr>
            <a:lvl2pPr marL="360363" indent="-184150" algn="ctr">
              <a:defRPr sz="1400" b="0">
                <a:latin typeface="+mj-lt"/>
              </a:defRPr>
            </a:lvl2pPr>
            <a:lvl3pPr marL="536575" indent="-176213" algn="ctr">
              <a:defRPr sz="1200">
                <a:latin typeface="+mj-lt"/>
              </a:defRPr>
            </a:lvl3pPr>
            <a:lvl4pPr marL="719138" indent="-182563" algn="ctr">
              <a:defRPr sz="1100">
                <a:latin typeface="+mj-lt"/>
              </a:defRPr>
            </a:lvl4pPr>
            <a:lvl5pPr marL="895350" indent="-176213" algn="ctr">
              <a:defRPr sz="1100">
                <a:latin typeface="+mj-lt"/>
              </a:defRPr>
            </a:lvl5pPr>
          </a:lstStyle>
          <a:p>
            <a:pPr lvl="0"/>
            <a:r>
              <a:rPr lang="en-US" noProof="0" dirty="0"/>
              <a:t>Object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4"/>
            <a:endParaRPr lang="en-US" noProof="0" dirty="0"/>
          </a:p>
          <a:p>
            <a:pPr lvl="1"/>
            <a:endParaRPr lang="en-US" noProof="0" dirty="0"/>
          </a:p>
        </p:txBody>
      </p:sp>
      <p:sp>
        <p:nvSpPr>
          <p:cNvPr id="17" name="Content Placeholder 9">
            <a:extLst>
              <a:ext uri="{FF2B5EF4-FFF2-40B4-BE49-F238E27FC236}">
                <a16:creationId xmlns:a16="http://schemas.microsoft.com/office/drawing/2014/main" id="{E18EDD4A-93E4-41E6-A00B-6EF03C4ACB69}"/>
              </a:ext>
            </a:extLst>
          </p:cNvPr>
          <p:cNvSpPr>
            <a:spLocks noGrp="1"/>
          </p:cNvSpPr>
          <p:nvPr>
            <p:ph sz="quarter" idx="29" hasCustomPrompt="1"/>
          </p:nvPr>
        </p:nvSpPr>
        <p:spPr>
          <a:xfrm>
            <a:off x="8136376" y="4248038"/>
            <a:ext cx="3438000" cy="1990800"/>
          </a:xfrm>
        </p:spPr>
        <p:txBody>
          <a:bodyPr>
            <a:normAutofit/>
          </a:bodyPr>
          <a:lstStyle>
            <a:lvl1pPr marL="182563" indent="-182563" algn="ctr">
              <a:defRPr sz="1600" b="0">
                <a:latin typeface="+mj-lt"/>
              </a:defRPr>
            </a:lvl1pPr>
            <a:lvl2pPr marL="360363" indent="-184150" algn="ctr">
              <a:defRPr sz="1400" b="0">
                <a:latin typeface="+mj-lt"/>
              </a:defRPr>
            </a:lvl2pPr>
            <a:lvl3pPr marL="536575" indent="-176213" algn="ctr">
              <a:defRPr sz="1200">
                <a:latin typeface="+mj-lt"/>
              </a:defRPr>
            </a:lvl3pPr>
            <a:lvl4pPr marL="719138" indent="-182563" algn="ctr">
              <a:defRPr sz="1100">
                <a:latin typeface="+mj-lt"/>
              </a:defRPr>
            </a:lvl4pPr>
            <a:lvl5pPr marL="895350" indent="-176213" algn="ctr">
              <a:defRPr sz="1100">
                <a:latin typeface="+mj-lt"/>
              </a:defRPr>
            </a:lvl5pPr>
          </a:lstStyle>
          <a:p>
            <a:pPr lvl="0"/>
            <a:r>
              <a:rPr lang="en-US" noProof="0" dirty="0"/>
              <a:t>Object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4"/>
            <a:endParaRPr lang="en-US" noProof="0" dirty="0"/>
          </a:p>
          <a:p>
            <a:pPr lvl="1"/>
            <a:endParaRPr lang="en-US" noProof="0" dirty="0"/>
          </a:p>
        </p:txBody>
      </p:sp>
    </p:spTree>
    <p:extLst>
      <p:ext uri="{BB962C8B-B14F-4D97-AF65-F5344CB8AC3E}">
        <p14:creationId xmlns:p14="http://schemas.microsoft.com/office/powerpoint/2010/main" val="30823013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UAntwerpen_6icon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EA64A23-42F4-0341-A372-ED0B454B6701}"/>
              </a:ext>
            </a:extLst>
          </p:cNvPr>
          <p:cNvSpPr>
            <a:spLocks noGrp="1"/>
          </p:cNvSpPr>
          <p:nvPr>
            <p:ph type="sldNum" sz="quarter" idx="10"/>
          </p:nvPr>
        </p:nvSpPr>
        <p:spPr/>
        <p:txBody>
          <a:bodyPr/>
          <a:lstStyle>
            <a:lvl1pPr>
              <a:defRPr b="0" i="0">
                <a:latin typeface="Calibri Light" panose="020F0302020204030204" pitchFamily="34" charset="0"/>
                <a:cs typeface="Calibri Light" panose="020F0302020204030204" pitchFamily="34" charset="0"/>
              </a:defRPr>
            </a:lvl1pPr>
          </a:lstStyle>
          <a:p>
            <a:fld id="{E038E271-308C-2E46-A3EC-56326F9084CC}" type="slidenum">
              <a:rPr lang="nl-BE" smtClean="0"/>
              <a:pPr/>
              <a:t>‹nr.›</a:t>
            </a:fld>
            <a:endParaRPr lang="nl-BE" dirty="0">
              <a:latin typeface="Calibri Light" panose="020F0302020204030204" pitchFamily="34" charset="0"/>
            </a:endParaRPr>
          </a:p>
        </p:txBody>
      </p:sp>
      <p:sp>
        <p:nvSpPr>
          <p:cNvPr id="5" name="Tijdelijke aanduiding voor afbeelding 33">
            <a:extLst>
              <a:ext uri="{FF2B5EF4-FFF2-40B4-BE49-F238E27FC236}">
                <a16:creationId xmlns:a16="http://schemas.microsoft.com/office/drawing/2014/main" id="{19D3F277-1732-274A-BDAC-F3BB5EB73340}"/>
              </a:ext>
            </a:extLst>
          </p:cNvPr>
          <p:cNvSpPr>
            <a:spLocks noGrp="1"/>
          </p:cNvSpPr>
          <p:nvPr>
            <p:ph type="pic" sz="quarter" idx="12" hasCustomPrompt="1"/>
          </p:nvPr>
        </p:nvSpPr>
        <p:spPr>
          <a:xfrm>
            <a:off x="630664" y="1389094"/>
            <a:ext cx="467313" cy="466828"/>
          </a:xfrm>
          <a:prstGeom prst="roundRect">
            <a:avLst>
              <a:gd name="adj" fmla="val 7157"/>
            </a:avLst>
          </a:prstGeom>
          <a:solidFill>
            <a:schemeClr val="accent2"/>
          </a:solidFill>
        </p:spPr>
        <p:txBody>
          <a:bodyPr>
            <a:norm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sz="800" b="0" i="0">
                <a:solidFill>
                  <a:schemeClr val="bg1"/>
                </a:solidFill>
                <a:latin typeface="Calibri Light" panose="020F0302020204030204" pitchFamily="34" charset="0"/>
                <a:cs typeface="Calibri Light" panose="020F0302020204030204" pitchFamily="34" charset="0"/>
              </a:defRPr>
            </a:lvl1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en-US" noProof="0"/>
              <a:t>Click the icon to add a white png image</a:t>
            </a:r>
          </a:p>
        </p:txBody>
      </p:sp>
      <p:sp>
        <p:nvSpPr>
          <p:cNvPr id="7" name="Tijdelijke aanduiding voor afbeelding 33">
            <a:extLst>
              <a:ext uri="{FF2B5EF4-FFF2-40B4-BE49-F238E27FC236}">
                <a16:creationId xmlns:a16="http://schemas.microsoft.com/office/drawing/2014/main" id="{C73DE83C-1825-BF4A-A473-AF62420F8C69}"/>
              </a:ext>
            </a:extLst>
          </p:cNvPr>
          <p:cNvSpPr>
            <a:spLocks noGrp="1"/>
          </p:cNvSpPr>
          <p:nvPr>
            <p:ph type="pic" sz="quarter" idx="15" hasCustomPrompt="1"/>
          </p:nvPr>
        </p:nvSpPr>
        <p:spPr>
          <a:xfrm>
            <a:off x="4410221" y="1389094"/>
            <a:ext cx="467313" cy="466828"/>
          </a:xfrm>
          <a:prstGeom prst="roundRect">
            <a:avLst>
              <a:gd name="adj" fmla="val 7157"/>
            </a:avLst>
          </a:prstGeom>
          <a:solidFill>
            <a:schemeClr val="accent2"/>
          </a:solidFill>
        </p:spPr>
        <p:txBody>
          <a:bodyPr>
            <a:norm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lang="nl-BE" sz="800" b="0" i="0" kern="1200">
                <a:solidFill>
                  <a:schemeClr val="bg1"/>
                </a:solidFill>
                <a:latin typeface="Calibri Light" panose="020F0302020204030204" pitchFamily="34" charset="0"/>
                <a:ea typeface="Verdana" charset="0"/>
                <a:cs typeface="Calibri Light" panose="020F0302020204030204" pitchFamily="34" charset="0"/>
              </a:defRPr>
            </a:lvl1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en-US" noProof="0"/>
              <a:t>Click the icon to add a white png image</a:t>
            </a:r>
          </a:p>
        </p:txBody>
      </p:sp>
      <p:sp>
        <p:nvSpPr>
          <p:cNvPr id="9" name="Tijdelijke aanduiding voor afbeelding 33">
            <a:extLst>
              <a:ext uri="{FF2B5EF4-FFF2-40B4-BE49-F238E27FC236}">
                <a16:creationId xmlns:a16="http://schemas.microsoft.com/office/drawing/2014/main" id="{64A41B62-3349-A641-9E85-33C3E278DD4F}"/>
              </a:ext>
            </a:extLst>
          </p:cNvPr>
          <p:cNvSpPr>
            <a:spLocks noGrp="1"/>
          </p:cNvSpPr>
          <p:nvPr>
            <p:ph type="pic" sz="quarter" idx="17" hasCustomPrompt="1"/>
          </p:nvPr>
        </p:nvSpPr>
        <p:spPr>
          <a:xfrm>
            <a:off x="8141330" y="1389094"/>
            <a:ext cx="467313" cy="466828"/>
          </a:xfrm>
          <a:prstGeom prst="roundRect">
            <a:avLst>
              <a:gd name="adj" fmla="val 7157"/>
            </a:avLst>
          </a:prstGeom>
          <a:solidFill>
            <a:schemeClr val="accent2"/>
          </a:solidFill>
        </p:spPr>
        <p:txBody>
          <a:bodyPr>
            <a:norm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lang="nl-BE" sz="800" b="0" i="0" kern="1200">
                <a:solidFill>
                  <a:schemeClr val="bg1"/>
                </a:solidFill>
                <a:latin typeface="Calibri Light" panose="020F0302020204030204" pitchFamily="34" charset="0"/>
                <a:ea typeface="Verdana" charset="0"/>
                <a:cs typeface="Calibri Light" panose="020F0302020204030204" pitchFamily="34" charset="0"/>
              </a:defRPr>
            </a:lvl1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en-US" noProof="0"/>
              <a:t>Click the icon to add a white png image</a:t>
            </a:r>
          </a:p>
        </p:txBody>
      </p:sp>
      <p:sp>
        <p:nvSpPr>
          <p:cNvPr id="10" name="Tijdelijke aanduiding voor inhoud 2">
            <a:extLst>
              <a:ext uri="{FF2B5EF4-FFF2-40B4-BE49-F238E27FC236}">
                <a16:creationId xmlns:a16="http://schemas.microsoft.com/office/drawing/2014/main" id="{88F6B30C-94E8-264F-86F5-31D0E47D7244}"/>
              </a:ext>
            </a:extLst>
          </p:cNvPr>
          <p:cNvSpPr>
            <a:spLocks noGrp="1"/>
          </p:cNvSpPr>
          <p:nvPr>
            <p:ph sz="quarter" idx="24" hasCustomPrompt="1"/>
          </p:nvPr>
        </p:nvSpPr>
        <p:spPr>
          <a:xfrm>
            <a:off x="5058585" y="1411391"/>
            <a:ext cx="2404800" cy="563562"/>
          </a:xfrm>
          <a:prstGeom prst="rect">
            <a:avLst/>
          </a:prstGeom>
        </p:spPr>
        <p:txBody>
          <a:bodyPr lIns="0" tIns="0" rIns="0" bIns="0">
            <a:noAutofit/>
          </a:bodyPr>
          <a:lstStyle>
            <a:lvl1pPr marL="0" indent="0">
              <a:buNone/>
              <a:defRPr sz="2200" b="1" i="0">
                <a:solidFill>
                  <a:schemeClr val="accent2"/>
                </a:solidFill>
                <a:latin typeface="Calibri" panose="020F0502020204030204" pitchFamily="34" charset="0"/>
                <a:cs typeface="Calibri" panose="020F0502020204030204" pitchFamily="34" charset="0"/>
              </a:defRPr>
            </a:lvl1pPr>
          </a:lstStyle>
          <a:p>
            <a:r>
              <a:rPr lang="en-US" noProof="0" dirty="0"/>
              <a:t>Project title</a:t>
            </a:r>
          </a:p>
        </p:txBody>
      </p:sp>
      <p:sp>
        <p:nvSpPr>
          <p:cNvPr id="11" name="Tijdelijke aanduiding voor inhoud 2">
            <a:extLst>
              <a:ext uri="{FF2B5EF4-FFF2-40B4-BE49-F238E27FC236}">
                <a16:creationId xmlns:a16="http://schemas.microsoft.com/office/drawing/2014/main" id="{261850B4-D4F1-234A-9F22-195572228DA4}"/>
              </a:ext>
            </a:extLst>
          </p:cNvPr>
          <p:cNvSpPr>
            <a:spLocks noGrp="1"/>
          </p:cNvSpPr>
          <p:nvPr>
            <p:ph sz="quarter" idx="25" hasCustomPrompt="1"/>
          </p:nvPr>
        </p:nvSpPr>
        <p:spPr>
          <a:xfrm>
            <a:off x="8802688" y="1411391"/>
            <a:ext cx="2404800" cy="563562"/>
          </a:xfrm>
          <a:prstGeom prst="rect">
            <a:avLst/>
          </a:prstGeom>
        </p:spPr>
        <p:txBody>
          <a:bodyPr lIns="0" tIns="0" rIns="0" bIns="0">
            <a:noAutofit/>
          </a:bodyPr>
          <a:lstStyle>
            <a:lvl1pPr marL="0" indent="0">
              <a:buNone/>
              <a:defRPr lang="nl-BE" sz="2200" b="1" i="0" kern="1200" dirty="0">
                <a:solidFill>
                  <a:schemeClr val="accent2"/>
                </a:solidFill>
                <a:latin typeface="Calibri" panose="020F0502020204030204" pitchFamily="34" charset="0"/>
                <a:ea typeface="Verdana" charset="0"/>
                <a:cs typeface="Calibri" panose="020F0502020204030204" pitchFamily="34" charset="0"/>
              </a:defRPr>
            </a:lvl1pPr>
          </a:lstStyle>
          <a:p>
            <a:r>
              <a:rPr lang="en-US" noProof="0" dirty="0"/>
              <a:t>Project title</a:t>
            </a:r>
          </a:p>
        </p:txBody>
      </p:sp>
      <p:sp>
        <p:nvSpPr>
          <p:cNvPr id="12" name="Tijdelijke aanduiding voor inhoud 2">
            <a:extLst>
              <a:ext uri="{FF2B5EF4-FFF2-40B4-BE49-F238E27FC236}">
                <a16:creationId xmlns:a16="http://schemas.microsoft.com/office/drawing/2014/main" id="{DCDD9BD6-DB58-C84C-BD3C-F9652F4D492B}"/>
              </a:ext>
            </a:extLst>
          </p:cNvPr>
          <p:cNvSpPr>
            <a:spLocks noGrp="1"/>
          </p:cNvSpPr>
          <p:nvPr>
            <p:ph sz="quarter" idx="26" hasCustomPrompt="1"/>
          </p:nvPr>
        </p:nvSpPr>
        <p:spPr>
          <a:xfrm>
            <a:off x="1326874" y="1411391"/>
            <a:ext cx="2404800" cy="563562"/>
          </a:xfrm>
          <a:prstGeom prst="rect">
            <a:avLst/>
          </a:prstGeom>
        </p:spPr>
        <p:txBody>
          <a:bodyPr lIns="0" tIns="0" rIns="0" bIns="0">
            <a:noAutofit/>
          </a:bodyPr>
          <a:lstStyle>
            <a:lvl1pPr marL="0" indent="0">
              <a:buNone/>
              <a:defRPr sz="2200" b="1" i="0">
                <a:solidFill>
                  <a:schemeClr val="accent2"/>
                </a:solidFill>
                <a:latin typeface="Calibri" panose="020F0502020204030204" pitchFamily="34" charset="0"/>
                <a:cs typeface="Calibri" panose="020F0502020204030204" pitchFamily="34" charset="0"/>
              </a:defRPr>
            </a:lvl1pPr>
          </a:lstStyle>
          <a:p>
            <a:r>
              <a:rPr lang="en-US" noProof="0" dirty="0"/>
              <a:t>Project title</a:t>
            </a:r>
          </a:p>
        </p:txBody>
      </p:sp>
      <p:sp>
        <p:nvSpPr>
          <p:cNvPr id="15" name="Tijdelijke aanduiding voor afbeelding 33">
            <a:extLst>
              <a:ext uri="{FF2B5EF4-FFF2-40B4-BE49-F238E27FC236}">
                <a16:creationId xmlns:a16="http://schemas.microsoft.com/office/drawing/2014/main" id="{965879DE-F296-964E-A952-9184C5050EF5}"/>
              </a:ext>
            </a:extLst>
          </p:cNvPr>
          <p:cNvSpPr>
            <a:spLocks noGrp="1"/>
          </p:cNvSpPr>
          <p:nvPr>
            <p:ph type="pic" sz="quarter" idx="28" hasCustomPrompt="1"/>
          </p:nvPr>
        </p:nvSpPr>
        <p:spPr>
          <a:xfrm>
            <a:off x="630664" y="3841836"/>
            <a:ext cx="467313" cy="466828"/>
          </a:xfrm>
          <a:prstGeom prst="roundRect">
            <a:avLst>
              <a:gd name="adj" fmla="val 7157"/>
            </a:avLst>
          </a:prstGeom>
          <a:solidFill>
            <a:schemeClr val="accent2"/>
          </a:solidFill>
        </p:spPr>
        <p:txBody>
          <a:bodyPr>
            <a:norm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lang="nl-BE" sz="800" b="0" i="0" kern="1200">
                <a:solidFill>
                  <a:schemeClr val="bg1"/>
                </a:solidFill>
                <a:latin typeface="Calibri Light" panose="020F0302020204030204" pitchFamily="34" charset="0"/>
                <a:ea typeface="Verdana" charset="0"/>
                <a:cs typeface="Calibri Light" panose="020F0302020204030204" pitchFamily="34" charset="0"/>
              </a:defRPr>
            </a:lvl1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en-US" noProof="0"/>
              <a:t>Click the icon to add a white png image</a:t>
            </a:r>
          </a:p>
        </p:txBody>
      </p:sp>
      <p:sp>
        <p:nvSpPr>
          <p:cNvPr id="17" name="Tijdelijke aanduiding voor afbeelding 33">
            <a:extLst>
              <a:ext uri="{FF2B5EF4-FFF2-40B4-BE49-F238E27FC236}">
                <a16:creationId xmlns:a16="http://schemas.microsoft.com/office/drawing/2014/main" id="{D15EA347-33D1-EE4E-9464-3CF0EAE3CC0B}"/>
              </a:ext>
            </a:extLst>
          </p:cNvPr>
          <p:cNvSpPr>
            <a:spLocks noGrp="1"/>
          </p:cNvSpPr>
          <p:nvPr>
            <p:ph type="pic" sz="quarter" idx="30" hasCustomPrompt="1"/>
          </p:nvPr>
        </p:nvSpPr>
        <p:spPr>
          <a:xfrm>
            <a:off x="4410221" y="3841836"/>
            <a:ext cx="467313" cy="466828"/>
          </a:xfrm>
          <a:prstGeom prst="roundRect">
            <a:avLst>
              <a:gd name="adj" fmla="val 7157"/>
            </a:avLst>
          </a:prstGeom>
          <a:solidFill>
            <a:schemeClr val="accent2"/>
          </a:solidFill>
        </p:spPr>
        <p:txBody>
          <a:bodyPr>
            <a:norm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lang="nl-BE" sz="800" b="0" i="0" kern="1200">
                <a:solidFill>
                  <a:schemeClr val="bg1"/>
                </a:solidFill>
                <a:latin typeface="Calibri Light" panose="020F0302020204030204" pitchFamily="34" charset="0"/>
                <a:ea typeface="Verdana" charset="0"/>
                <a:cs typeface="Calibri Light" panose="020F0302020204030204" pitchFamily="34" charset="0"/>
              </a:defRPr>
            </a:lvl1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en-US" noProof="0"/>
              <a:t>Click the icon to add a white png image</a:t>
            </a:r>
          </a:p>
        </p:txBody>
      </p:sp>
      <p:sp>
        <p:nvSpPr>
          <p:cNvPr id="19" name="Tijdelijke aanduiding voor afbeelding 33">
            <a:extLst>
              <a:ext uri="{FF2B5EF4-FFF2-40B4-BE49-F238E27FC236}">
                <a16:creationId xmlns:a16="http://schemas.microsoft.com/office/drawing/2014/main" id="{4EC1974C-2EB3-274B-A88C-617CC7414E5A}"/>
              </a:ext>
            </a:extLst>
          </p:cNvPr>
          <p:cNvSpPr>
            <a:spLocks noGrp="1"/>
          </p:cNvSpPr>
          <p:nvPr>
            <p:ph type="pic" sz="quarter" idx="32" hasCustomPrompt="1"/>
          </p:nvPr>
        </p:nvSpPr>
        <p:spPr>
          <a:xfrm>
            <a:off x="8141330" y="3841836"/>
            <a:ext cx="467313" cy="466828"/>
          </a:xfrm>
          <a:prstGeom prst="roundRect">
            <a:avLst>
              <a:gd name="adj" fmla="val 7157"/>
            </a:avLst>
          </a:prstGeom>
          <a:solidFill>
            <a:schemeClr val="accent2"/>
          </a:solidFill>
        </p:spPr>
        <p:txBody>
          <a:bodyPr>
            <a:norm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lang="nl-BE" sz="800" b="0" i="0" kern="1200">
                <a:solidFill>
                  <a:schemeClr val="bg1"/>
                </a:solidFill>
                <a:latin typeface="Calibri Light" panose="020F0302020204030204" pitchFamily="34" charset="0"/>
                <a:ea typeface="Verdana" charset="0"/>
                <a:cs typeface="Calibri Light" panose="020F0302020204030204" pitchFamily="34" charset="0"/>
              </a:defRPr>
            </a:lvl1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en-US" noProof="0"/>
              <a:t>Click the icon to add a white png image</a:t>
            </a:r>
          </a:p>
        </p:txBody>
      </p:sp>
      <p:sp>
        <p:nvSpPr>
          <p:cNvPr id="20" name="Tijdelijke aanduiding voor inhoud 2">
            <a:extLst>
              <a:ext uri="{FF2B5EF4-FFF2-40B4-BE49-F238E27FC236}">
                <a16:creationId xmlns:a16="http://schemas.microsoft.com/office/drawing/2014/main" id="{330314A6-BF29-EC42-BF75-622C5286D534}"/>
              </a:ext>
            </a:extLst>
          </p:cNvPr>
          <p:cNvSpPr>
            <a:spLocks noGrp="1"/>
          </p:cNvSpPr>
          <p:nvPr>
            <p:ph sz="quarter" idx="33" hasCustomPrompt="1"/>
          </p:nvPr>
        </p:nvSpPr>
        <p:spPr>
          <a:xfrm>
            <a:off x="5058585" y="3864133"/>
            <a:ext cx="2404800" cy="563562"/>
          </a:xfrm>
          <a:prstGeom prst="rect">
            <a:avLst/>
          </a:prstGeom>
        </p:spPr>
        <p:txBody>
          <a:bodyPr lIns="0" tIns="0" rIns="0" bIns="0">
            <a:noAutofit/>
          </a:bodyPr>
          <a:lstStyle>
            <a:lvl1pPr marL="0" indent="0">
              <a:buNone/>
              <a:defRPr lang="nl-BE" sz="2200" b="1" i="0" kern="1200" dirty="0">
                <a:solidFill>
                  <a:schemeClr val="accent2"/>
                </a:solidFill>
                <a:latin typeface="Calibri" panose="020F0502020204030204" pitchFamily="34" charset="0"/>
                <a:ea typeface="Verdana" charset="0"/>
                <a:cs typeface="Calibri" panose="020F0502020204030204" pitchFamily="34" charset="0"/>
              </a:defRPr>
            </a:lvl1pPr>
          </a:lstStyle>
          <a:p>
            <a:r>
              <a:rPr lang="en-US" noProof="0" dirty="0"/>
              <a:t>Project title</a:t>
            </a:r>
          </a:p>
        </p:txBody>
      </p:sp>
      <p:sp>
        <p:nvSpPr>
          <p:cNvPr id="21" name="Tijdelijke aanduiding voor inhoud 2">
            <a:extLst>
              <a:ext uri="{FF2B5EF4-FFF2-40B4-BE49-F238E27FC236}">
                <a16:creationId xmlns:a16="http://schemas.microsoft.com/office/drawing/2014/main" id="{D6D76FCC-D508-DD4F-BB82-48A5BCC54578}"/>
              </a:ext>
            </a:extLst>
          </p:cNvPr>
          <p:cNvSpPr>
            <a:spLocks noGrp="1"/>
          </p:cNvSpPr>
          <p:nvPr>
            <p:ph sz="quarter" idx="34" hasCustomPrompt="1"/>
          </p:nvPr>
        </p:nvSpPr>
        <p:spPr>
          <a:xfrm>
            <a:off x="8802688" y="3864133"/>
            <a:ext cx="2404800" cy="563562"/>
          </a:xfrm>
          <a:prstGeom prst="rect">
            <a:avLst/>
          </a:prstGeom>
        </p:spPr>
        <p:txBody>
          <a:bodyPr lIns="0" tIns="0" rIns="0" bIns="0">
            <a:noAutofit/>
          </a:bodyPr>
          <a:lstStyle>
            <a:lvl1pPr marL="0" indent="0">
              <a:buNone/>
              <a:defRPr lang="nl-BE" sz="2200" b="1" i="0" kern="1200" dirty="0">
                <a:solidFill>
                  <a:schemeClr val="accent2"/>
                </a:solidFill>
                <a:latin typeface="Calibri" panose="020F0502020204030204" pitchFamily="34" charset="0"/>
                <a:ea typeface="Verdana" charset="0"/>
                <a:cs typeface="Calibri" panose="020F0502020204030204" pitchFamily="34" charset="0"/>
              </a:defRPr>
            </a:lvl1pPr>
          </a:lstStyle>
          <a:p>
            <a:r>
              <a:rPr lang="en-US" noProof="0" dirty="0"/>
              <a:t>Project title</a:t>
            </a:r>
          </a:p>
        </p:txBody>
      </p:sp>
      <p:sp>
        <p:nvSpPr>
          <p:cNvPr id="22" name="Tijdelijke aanduiding voor inhoud 2">
            <a:extLst>
              <a:ext uri="{FF2B5EF4-FFF2-40B4-BE49-F238E27FC236}">
                <a16:creationId xmlns:a16="http://schemas.microsoft.com/office/drawing/2014/main" id="{125E4E80-E44F-EA4F-8054-6AB42A8470B4}"/>
              </a:ext>
            </a:extLst>
          </p:cNvPr>
          <p:cNvSpPr>
            <a:spLocks noGrp="1"/>
          </p:cNvSpPr>
          <p:nvPr>
            <p:ph sz="quarter" idx="35" hasCustomPrompt="1"/>
          </p:nvPr>
        </p:nvSpPr>
        <p:spPr>
          <a:xfrm>
            <a:off x="1326874" y="3864133"/>
            <a:ext cx="2404800" cy="563562"/>
          </a:xfrm>
          <a:prstGeom prst="rect">
            <a:avLst/>
          </a:prstGeom>
        </p:spPr>
        <p:txBody>
          <a:bodyPr lIns="0" tIns="0" rIns="0" bIns="0">
            <a:noAutofit/>
          </a:bodyPr>
          <a:lstStyle>
            <a:lvl1pPr marL="0" indent="0">
              <a:buNone/>
              <a:defRPr lang="nl-BE" sz="2200" b="1" i="0" kern="1200" dirty="0">
                <a:solidFill>
                  <a:schemeClr val="accent2"/>
                </a:solidFill>
                <a:latin typeface="Calibri" panose="020F0502020204030204" pitchFamily="34" charset="0"/>
                <a:ea typeface="Verdana" charset="0"/>
                <a:cs typeface="Calibri" panose="020F0502020204030204" pitchFamily="34" charset="0"/>
              </a:defRPr>
            </a:lvl1pPr>
          </a:lstStyle>
          <a:p>
            <a:r>
              <a:rPr lang="en-US" noProof="0" dirty="0"/>
              <a:t>Project title</a:t>
            </a:r>
          </a:p>
        </p:txBody>
      </p:sp>
      <p:sp>
        <p:nvSpPr>
          <p:cNvPr id="23" name="Content Placeholder 9">
            <a:extLst>
              <a:ext uri="{FF2B5EF4-FFF2-40B4-BE49-F238E27FC236}">
                <a16:creationId xmlns:a16="http://schemas.microsoft.com/office/drawing/2014/main" id="{3528E721-8656-4BDD-B009-8819AFB97FC5}"/>
              </a:ext>
            </a:extLst>
          </p:cNvPr>
          <p:cNvSpPr>
            <a:spLocks noGrp="1"/>
          </p:cNvSpPr>
          <p:nvPr>
            <p:ph sz="quarter" idx="36" hasCustomPrompt="1"/>
          </p:nvPr>
        </p:nvSpPr>
        <p:spPr>
          <a:xfrm>
            <a:off x="1339266" y="2133247"/>
            <a:ext cx="2404800" cy="1404000"/>
          </a:xfrm>
        </p:spPr>
        <p:txBody>
          <a:bodyPr>
            <a:normAutofit/>
          </a:bodyPr>
          <a:lstStyle>
            <a:lvl1pPr marL="182563" indent="-182563">
              <a:buClr>
                <a:schemeClr val="accent2"/>
              </a:buClr>
              <a:defRPr sz="1600" b="0">
                <a:latin typeface="+mj-lt"/>
              </a:defRPr>
            </a:lvl1pPr>
            <a:lvl2pPr marL="360363" indent="-184150">
              <a:defRPr sz="1400" b="0">
                <a:latin typeface="+mj-lt"/>
              </a:defRPr>
            </a:lvl2pPr>
            <a:lvl3pPr marL="536575" indent="-176213">
              <a:defRPr sz="1200">
                <a:latin typeface="+mj-lt"/>
              </a:defRPr>
            </a:lvl3pPr>
            <a:lvl4pPr marL="719138" indent="-182563">
              <a:defRPr sz="1100">
                <a:latin typeface="+mj-lt"/>
              </a:defRPr>
            </a:lvl4pPr>
            <a:lvl5pPr marL="895350" indent="-176213">
              <a:defRPr sz="1100">
                <a:latin typeface="+mj-lt"/>
              </a:defRPr>
            </a:lvl5pPr>
          </a:lstStyle>
          <a:p>
            <a:pPr lvl="0"/>
            <a:r>
              <a:rPr lang="en-US" noProof="0" dirty="0"/>
              <a:t>Object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4"/>
            <a:endParaRPr lang="en-US" noProof="0" dirty="0"/>
          </a:p>
          <a:p>
            <a:pPr lvl="1"/>
            <a:endParaRPr lang="en-US" noProof="0" dirty="0"/>
          </a:p>
        </p:txBody>
      </p:sp>
      <p:sp>
        <p:nvSpPr>
          <p:cNvPr id="24" name="Content Placeholder 9">
            <a:extLst>
              <a:ext uri="{FF2B5EF4-FFF2-40B4-BE49-F238E27FC236}">
                <a16:creationId xmlns:a16="http://schemas.microsoft.com/office/drawing/2014/main" id="{2C048C0B-E29D-49EF-80B5-29D0B0F479C0}"/>
              </a:ext>
            </a:extLst>
          </p:cNvPr>
          <p:cNvSpPr>
            <a:spLocks noGrp="1"/>
          </p:cNvSpPr>
          <p:nvPr>
            <p:ph sz="quarter" idx="37" hasCustomPrompt="1"/>
          </p:nvPr>
        </p:nvSpPr>
        <p:spPr>
          <a:xfrm>
            <a:off x="1339266" y="4586421"/>
            <a:ext cx="2404800" cy="1404000"/>
          </a:xfrm>
        </p:spPr>
        <p:txBody>
          <a:bodyPr>
            <a:normAutofit/>
          </a:bodyPr>
          <a:lstStyle>
            <a:lvl1pPr marL="182563" indent="-182563">
              <a:buClr>
                <a:schemeClr val="accent2"/>
              </a:buClr>
              <a:defRPr sz="1600" b="0">
                <a:latin typeface="+mj-lt"/>
              </a:defRPr>
            </a:lvl1pPr>
            <a:lvl2pPr marL="360363" indent="-184150">
              <a:defRPr sz="1400" b="0">
                <a:latin typeface="+mj-lt"/>
              </a:defRPr>
            </a:lvl2pPr>
            <a:lvl3pPr marL="536575" indent="-176213">
              <a:defRPr sz="1200">
                <a:latin typeface="+mj-lt"/>
              </a:defRPr>
            </a:lvl3pPr>
            <a:lvl4pPr marL="719138" indent="-182563">
              <a:defRPr sz="1100">
                <a:latin typeface="+mj-lt"/>
              </a:defRPr>
            </a:lvl4pPr>
            <a:lvl5pPr marL="895350" indent="-176213">
              <a:defRPr sz="1100">
                <a:latin typeface="+mj-lt"/>
              </a:defRPr>
            </a:lvl5pPr>
          </a:lstStyle>
          <a:p>
            <a:pPr lvl="0"/>
            <a:r>
              <a:rPr lang="en-US" noProof="0" dirty="0"/>
              <a:t>Object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4"/>
            <a:endParaRPr lang="en-US" noProof="0" dirty="0"/>
          </a:p>
          <a:p>
            <a:pPr lvl="1"/>
            <a:endParaRPr lang="en-US" noProof="0" dirty="0"/>
          </a:p>
        </p:txBody>
      </p:sp>
      <p:sp>
        <p:nvSpPr>
          <p:cNvPr id="25" name="Content Placeholder 9">
            <a:extLst>
              <a:ext uri="{FF2B5EF4-FFF2-40B4-BE49-F238E27FC236}">
                <a16:creationId xmlns:a16="http://schemas.microsoft.com/office/drawing/2014/main" id="{5F680696-8F3B-4E74-B265-71DF36E09776}"/>
              </a:ext>
            </a:extLst>
          </p:cNvPr>
          <p:cNvSpPr>
            <a:spLocks noGrp="1"/>
          </p:cNvSpPr>
          <p:nvPr>
            <p:ph sz="quarter" idx="38" hasCustomPrompt="1"/>
          </p:nvPr>
        </p:nvSpPr>
        <p:spPr>
          <a:xfrm>
            <a:off x="5070977" y="2133247"/>
            <a:ext cx="2404800" cy="1404000"/>
          </a:xfrm>
        </p:spPr>
        <p:txBody>
          <a:bodyPr>
            <a:normAutofit/>
          </a:bodyPr>
          <a:lstStyle>
            <a:lvl1pPr marL="182563" indent="-182563">
              <a:buClr>
                <a:schemeClr val="accent2"/>
              </a:buClr>
              <a:defRPr sz="1600" b="0">
                <a:latin typeface="+mj-lt"/>
              </a:defRPr>
            </a:lvl1pPr>
            <a:lvl2pPr marL="360363" indent="-184150">
              <a:defRPr sz="1400" b="0">
                <a:latin typeface="+mj-lt"/>
              </a:defRPr>
            </a:lvl2pPr>
            <a:lvl3pPr marL="536575" indent="-176213">
              <a:defRPr sz="1200">
                <a:latin typeface="+mj-lt"/>
              </a:defRPr>
            </a:lvl3pPr>
            <a:lvl4pPr marL="719138" indent="-182563">
              <a:defRPr sz="1100">
                <a:latin typeface="+mj-lt"/>
              </a:defRPr>
            </a:lvl4pPr>
            <a:lvl5pPr marL="895350" indent="-176213">
              <a:defRPr sz="1100">
                <a:latin typeface="+mj-lt"/>
              </a:defRPr>
            </a:lvl5pPr>
          </a:lstStyle>
          <a:p>
            <a:pPr lvl="0"/>
            <a:r>
              <a:rPr lang="en-US" noProof="0" dirty="0"/>
              <a:t>Object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4"/>
            <a:endParaRPr lang="en-US" noProof="0" dirty="0"/>
          </a:p>
          <a:p>
            <a:pPr lvl="1"/>
            <a:endParaRPr lang="en-US" noProof="0" dirty="0"/>
          </a:p>
        </p:txBody>
      </p:sp>
      <p:sp>
        <p:nvSpPr>
          <p:cNvPr id="26" name="Content Placeholder 9">
            <a:extLst>
              <a:ext uri="{FF2B5EF4-FFF2-40B4-BE49-F238E27FC236}">
                <a16:creationId xmlns:a16="http://schemas.microsoft.com/office/drawing/2014/main" id="{50B084AF-045B-4B49-8FBE-93ACB3E7F00A}"/>
              </a:ext>
            </a:extLst>
          </p:cNvPr>
          <p:cNvSpPr>
            <a:spLocks noGrp="1"/>
          </p:cNvSpPr>
          <p:nvPr>
            <p:ph sz="quarter" idx="39" hasCustomPrompt="1"/>
          </p:nvPr>
        </p:nvSpPr>
        <p:spPr>
          <a:xfrm>
            <a:off x="8802688" y="2133247"/>
            <a:ext cx="2404800" cy="1404000"/>
          </a:xfrm>
        </p:spPr>
        <p:txBody>
          <a:bodyPr>
            <a:normAutofit/>
          </a:bodyPr>
          <a:lstStyle>
            <a:lvl1pPr marL="182563" indent="-182563">
              <a:buClr>
                <a:schemeClr val="accent2"/>
              </a:buClr>
              <a:defRPr sz="1600" b="0">
                <a:latin typeface="+mj-lt"/>
              </a:defRPr>
            </a:lvl1pPr>
            <a:lvl2pPr marL="360363" indent="-184150">
              <a:defRPr sz="1400" b="0">
                <a:latin typeface="+mj-lt"/>
              </a:defRPr>
            </a:lvl2pPr>
            <a:lvl3pPr marL="536575" indent="-176213">
              <a:defRPr sz="1200">
                <a:latin typeface="+mj-lt"/>
              </a:defRPr>
            </a:lvl3pPr>
            <a:lvl4pPr marL="719138" indent="-182563">
              <a:defRPr sz="1100">
                <a:latin typeface="+mj-lt"/>
              </a:defRPr>
            </a:lvl4pPr>
            <a:lvl5pPr marL="895350" indent="-176213">
              <a:defRPr sz="1100">
                <a:latin typeface="+mj-lt"/>
              </a:defRPr>
            </a:lvl5pPr>
          </a:lstStyle>
          <a:p>
            <a:pPr lvl="0"/>
            <a:r>
              <a:rPr lang="en-US" noProof="0" dirty="0"/>
              <a:t>Object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4"/>
            <a:endParaRPr lang="en-US" noProof="0" dirty="0"/>
          </a:p>
          <a:p>
            <a:pPr lvl="1"/>
            <a:endParaRPr lang="en-US" noProof="0" dirty="0"/>
          </a:p>
        </p:txBody>
      </p:sp>
      <p:sp>
        <p:nvSpPr>
          <p:cNvPr id="27" name="Content Placeholder 9">
            <a:extLst>
              <a:ext uri="{FF2B5EF4-FFF2-40B4-BE49-F238E27FC236}">
                <a16:creationId xmlns:a16="http://schemas.microsoft.com/office/drawing/2014/main" id="{AD8E938A-1AD9-4373-BBFD-C7C066DAB3FA}"/>
              </a:ext>
            </a:extLst>
          </p:cNvPr>
          <p:cNvSpPr>
            <a:spLocks noGrp="1"/>
          </p:cNvSpPr>
          <p:nvPr>
            <p:ph sz="quarter" idx="40" hasCustomPrompt="1"/>
          </p:nvPr>
        </p:nvSpPr>
        <p:spPr>
          <a:xfrm>
            <a:off x="5070977" y="4586421"/>
            <a:ext cx="2404800" cy="1404000"/>
          </a:xfrm>
        </p:spPr>
        <p:txBody>
          <a:bodyPr>
            <a:normAutofit/>
          </a:bodyPr>
          <a:lstStyle>
            <a:lvl1pPr marL="182563" indent="-182563">
              <a:buClr>
                <a:schemeClr val="accent2"/>
              </a:buClr>
              <a:defRPr sz="1600" b="0">
                <a:latin typeface="+mj-lt"/>
              </a:defRPr>
            </a:lvl1pPr>
            <a:lvl2pPr marL="360363" indent="-184150">
              <a:defRPr sz="1400" b="0">
                <a:latin typeface="+mj-lt"/>
              </a:defRPr>
            </a:lvl2pPr>
            <a:lvl3pPr marL="536575" indent="-176213">
              <a:defRPr sz="1200">
                <a:latin typeface="+mj-lt"/>
              </a:defRPr>
            </a:lvl3pPr>
            <a:lvl4pPr marL="719138" indent="-182563">
              <a:defRPr sz="1100">
                <a:latin typeface="+mj-lt"/>
              </a:defRPr>
            </a:lvl4pPr>
            <a:lvl5pPr marL="895350" indent="-176213">
              <a:defRPr sz="1100">
                <a:latin typeface="+mj-lt"/>
              </a:defRPr>
            </a:lvl5pPr>
          </a:lstStyle>
          <a:p>
            <a:pPr lvl="0"/>
            <a:r>
              <a:rPr lang="en-US" noProof="0" dirty="0"/>
              <a:t>Object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4"/>
            <a:endParaRPr lang="en-US" noProof="0" dirty="0"/>
          </a:p>
          <a:p>
            <a:pPr lvl="1"/>
            <a:endParaRPr lang="en-US" noProof="0" dirty="0"/>
          </a:p>
        </p:txBody>
      </p:sp>
      <p:sp>
        <p:nvSpPr>
          <p:cNvPr id="28" name="Content Placeholder 9">
            <a:extLst>
              <a:ext uri="{FF2B5EF4-FFF2-40B4-BE49-F238E27FC236}">
                <a16:creationId xmlns:a16="http://schemas.microsoft.com/office/drawing/2014/main" id="{0C6D1181-34A3-47D3-99A2-1B802126EDC5}"/>
              </a:ext>
            </a:extLst>
          </p:cNvPr>
          <p:cNvSpPr>
            <a:spLocks noGrp="1"/>
          </p:cNvSpPr>
          <p:nvPr>
            <p:ph sz="quarter" idx="41" hasCustomPrompt="1"/>
          </p:nvPr>
        </p:nvSpPr>
        <p:spPr>
          <a:xfrm>
            <a:off x="8802688" y="4586421"/>
            <a:ext cx="2404800" cy="1404000"/>
          </a:xfrm>
        </p:spPr>
        <p:txBody>
          <a:bodyPr>
            <a:normAutofit/>
          </a:bodyPr>
          <a:lstStyle>
            <a:lvl1pPr marL="182563" indent="-182563">
              <a:buClr>
                <a:schemeClr val="accent2"/>
              </a:buClr>
              <a:defRPr sz="1600" b="0">
                <a:latin typeface="+mj-lt"/>
              </a:defRPr>
            </a:lvl1pPr>
            <a:lvl2pPr marL="360363" indent="-184150">
              <a:defRPr sz="1400" b="0">
                <a:latin typeface="+mj-lt"/>
              </a:defRPr>
            </a:lvl2pPr>
            <a:lvl3pPr marL="536575" indent="-176213">
              <a:defRPr sz="1200">
                <a:latin typeface="+mj-lt"/>
              </a:defRPr>
            </a:lvl3pPr>
            <a:lvl4pPr marL="719138" indent="-182563">
              <a:defRPr sz="1100">
                <a:latin typeface="+mj-lt"/>
              </a:defRPr>
            </a:lvl4pPr>
            <a:lvl5pPr marL="895350" indent="-176213">
              <a:defRPr sz="1100">
                <a:latin typeface="+mj-lt"/>
              </a:defRPr>
            </a:lvl5pPr>
          </a:lstStyle>
          <a:p>
            <a:pPr lvl="0"/>
            <a:r>
              <a:rPr lang="en-US" noProof="0" dirty="0"/>
              <a:t>Object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4"/>
            <a:endParaRPr lang="en-US" noProof="0" dirty="0"/>
          </a:p>
          <a:p>
            <a:pPr lvl="1"/>
            <a:endParaRPr lang="en-US" noProof="0" dirty="0"/>
          </a:p>
        </p:txBody>
      </p:sp>
    </p:spTree>
    <p:extLst>
      <p:ext uri="{BB962C8B-B14F-4D97-AF65-F5344CB8AC3E}">
        <p14:creationId xmlns:p14="http://schemas.microsoft.com/office/powerpoint/2010/main" val="21545971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UAntwerpen-objec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906A4-C8C0-BA4F-A09B-9014BCE49913}"/>
              </a:ext>
            </a:extLst>
          </p:cNvPr>
          <p:cNvSpPr>
            <a:spLocks noGrp="1"/>
          </p:cNvSpPr>
          <p:nvPr>
            <p:ph type="title"/>
          </p:nvPr>
        </p:nvSpPr>
        <p:spPr/>
        <p:txBody>
          <a:bodyPr/>
          <a:lstStyle>
            <a:lvl1pPr>
              <a:defRPr b="1" i="0">
                <a:latin typeface="Calibri" panose="020F0502020204030204" pitchFamily="34" charset="0"/>
                <a:cs typeface="Calibri" panose="020F0502020204030204" pitchFamily="34" charset="0"/>
              </a:defRPr>
            </a:lvl1pPr>
          </a:lstStyle>
          <a:p>
            <a:r>
              <a:rPr lang="en-US" noProof="0" dirty="0"/>
              <a:t>Click to edit Master title style</a:t>
            </a:r>
          </a:p>
        </p:txBody>
      </p:sp>
      <p:sp>
        <p:nvSpPr>
          <p:cNvPr id="3" name="Slide Number Placeholder 2">
            <a:extLst>
              <a:ext uri="{FF2B5EF4-FFF2-40B4-BE49-F238E27FC236}">
                <a16:creationId xmlns:a16="http://schemas.microsoft.com/office/drawing/2014/main" id="{1876E971-EE47-7745-ACA8-1DEF0415F3DA}"/>
              </a:ext>
            </a:extLst>
          </p:cNvPr>
          <p:cNvSpPr>
            <a:spLocks noGrp="1"/>
          </p:cNvSpPr>
          <p:nvPr>
            <p:ph type="sldNum" sz="quarter" idx="10"/>
          </p:nvPr>
        </p:nvSpPr>
        <p:spPr/>
        <p:txBody>
          <a:bodyPr/>
          <a:lstStyle>
            <a:lvl1pPr>
              <a:defRPr b="0" i="0">
                <a:latin typeface="Calibri Light" panose="020F0302020204030204" pitchFamily="34" charset="0"/>
                <a:cs typeface="Calibri Light" panose="020F0302020204030204" pitchFamily="34" charset="0"/>
              </a:defRPr>
            </a:lvl1pPr>
          </a:lstStyle>
          <a:p>
            <a:fld id="{E038E271-308C-2E46-A3EC-56326F9084CC}" type="slidenum">
              <a:rPr lang="nl-BE" smtClean="0"/>
              <a:pPr/>
              <a:t>‹nr.›</a:t>
            </a:fld>
            <a:endParaRPr lang="nl-BE" dirty="0">
              <a:latin typeface="Calibri Light" panose="020F0302020204030204" pitchFamily="34" charset="0"/>
            </a:endParaRPr>
          </a:p>
        </p:txBody>
      </p:sp>
      <p:sp>
        <p:nvSpPr>
          <p:cNvPr id="4" name="Tijdelijke aanduiding voor grafiek 4">
            <a:extLst>
              <a:ext uri="{FF2B5EF4-FFF2-40B4-BE49-F238E27FC236}">
                <a16:creationId xmlns:a16="http://schemas.microsoft.com/office/drawing/2014/main" id="{967EE9E6-2701-5E4F-A341-5478485FBD82}"/>
              </a:ext>
            </a:extLst>
          </p:cNvPr>
          <p:cNvSpPr>
            <a:spLocks noGrp="1"/>
          </p:cNvSpPr>
          <p:nvPr>
            <p:ph type="chart" sz="quarter" idx="11" hasCustomPrompt="1"/>
          </p:nvPr>
        </p:nvSpPr>
        <p:spPr>
          <a:xfrm>
            <a:off x="623889" y="1578459"/>
            <a:ext cx="10944224" cy="4658829"/>
          </a:xfrm>
          <a:prstGeom prst="rect">
            <a:avLst/>
          </a:prstGeom>
        </p:spPr>
        <p:txBody>
          <a:bodyPr/>
          <a:lstStyle>
            <a:lvl1pPr marL="0" marR="0" indent="0" algn="l" defTabSz="914400" rtl="0" eaLnBrk="1" fontAlgn="auto" latinLnBrk="0" hangingPunct="1">
              <a:lnSpc>
                <a:spcPct val="90000"/>
              </a:lnSpc>
              <a:spcBef>
                <a:spcPts val="1000"/>
              </a:spcBef>
              <a:spcAft>
                <a:spcPts val="0"/>
              </a:spcAft>
              <a:buClr>
                <a:schemeClr val="accent2"/>
              </a:buClr>
              <a:buSzPct val="75000"/>
              <a:buFont typeface="Arial" panose="020B0604020202020204" pitchFamily="34" charset="0"/>
              <a:buNone/>
              <a:tabLst/>
              <a:defRPr b="0" i="0">
                <a:latin typeface="Calibri Light" panose="020F0302020204030204" pitchFamily="34" charset="0"/>
                <a:cs typeface="Calibri Light" panose="020F0302020204030204" pitchFamily="34" charset="0"/>
              </a:defRPr>
            </a:lvl1pPr>
          </a:lstStyle>
          <a:p>
            <a:pPr marL="457200" marR="0" lvl="0" indent="-457200" algn="l" defTabSz="914400" rtl="0" eaLnBrk="1" fontAlgn="auto" latinLnBrk="0" hangingPunct="1">
              <a:lnSpc>
                <a:spcPct val="90000"/>
              </a:lnSpc>
              <a:spcBef>
                <a:spcPts val="1000"/>
              </a:spcBef>
              <a:spcAft>
                <a:spcPts val="0"/>
              </a:spcAft>
              <a:buClr>
                <a:schemeClr val="accent2"/>
              </a:buClr>
              <a:buSzPct val="75000"/>
              <a:tabLst/>
              <a:defRPr/>
            </a:pPr>
            <a:r>
              <a:rPr lang="en-US" noProof="0"/>
              <a:t>Click the icon to add an object</a:t>
            </a:r>
          </a:p>
        </p:txBody>
      </p:sp>
    </p:spTree>
    <p:extLst>
      <p:ext uri="{BB962C8B-B14F-4D97-AF65-F5344CB8AC3E}">
        <p14:creationId xmlns:p14="http://schemas.microsoft.com/office/powerpoint/2010/main" val="13483819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UAntwerpen_chartand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F6014-7DB0-CF4A-88E9-463AB221AB3E}"/>
              </a:ext>
            </a:extLst>
          </p:cNvPr>
          <p:cNvSpPr>
            <a:spLocks noGrp="1"/>
          </p:cNvSpPr>
          <p:nvPr>
            <p:ph type="title"/>
          </p:nvPr>
        </p:nvSpPr>
        <p:spPr/>
        <p:txBody>
          <a:bodyPr/>
          <a:lstStyle>
            <a:lvl1pPr>
              <a:defRPr b="1" i="0">
                <a:latin typeface="Calibri" panose="020F0502020204030204" pitchFamily="34" charset="0"/>
                <a:cs typeface="Calibri" panose="020F0502020204030204" pitchFamily="34" charset="0"/>
              </a:defRPr>
            </a:lvl1pPr>
          </a:lstStyle>
          <a:p>
            <a:r>
              <a:rPr lang="en-US" noProof="0" dirty="0"/>
              <a:t>Click to edit Master title style</a:t>
            </a:r>
          </a:p>
        </p:txBody>
      </p:sp>
      <p:sp>
        <p:nvSpPr>
          <p:cNvPr id="3" name="Slide Number Placeholder 2">
            <a:extLst>
              <a:ext uri="{FF2B5EF4-FFF2-40B4-BE49-F238E27FC236}">
                <a16:creationId xmlns:a16="http://schemas.microsoft.com/office/drawing/2014/main" id="{0245457A-9933-1149-9392-ABAF631B7C61}"/>
              </a:ext>
            </a:extLst>
          </p:cNvPr>
          <p:cNvSpPr>
            <a:spLocks noGrp="1"/>
          </p:cNvSpPr>
          <p:nvPr>
            <p:ph type="sldNum" sz="quarter" idx="10"/>
          </p:nvPr>
        </p:nvSpPr>
        <p:spPr/>
        <p:txBody>
          <a:bodyPr/>
          <a:lstStyle>
            <a:lvl1pPr>
              <a:defRPr b="0" i="0">
                <a:latin typeface="Calibri Light" panose="020F0302020204030204" pitchFamily="34" charset="0"/>
                <a:cs typeface="Calibri Light" panose="020F0302020204030204" pitchFamily="34" charset="0"/>
              </a:defRPr>
            </a:lvl1pPr>
          </a:lstStyle>
          <a:p>
            <a:fld id="{E038E271-308C-2E46-A3EC-56326F9084CC}" type="slidenum">
              <a:rPr lang="nl-BE" smtClean="0"/>
              <a:pPr/>
              <a:t>‹nr.›</a:t>
            </a:fld>
            <a:endParaRPr lang="nl-BE" dirty="0">
              <a:latin typeface="Calibri Light" panose="020F0302020204030204" pitchFamily="34" charset="0"/>
            </a:endParaRPr>
          </a:p>
        </p:txBody>
      </p:sp>
      <p:sp>
        <p:nvSpPr>
          <p:cNvPr id="4" name="Tijdelijke aanduiding voor grafiek 4">
            <a:extLst>
              <a:ext uri="{FF2B5EF4-FFF2-40B4-BE49-F238E27FC236}">
                <a16:creationId xmlns:a16="http://schemas.microsoft.com/office/drawing/2014/main" id="{3AF460E3-37FD-6B4C-86A1-EEC95DD40B34}"/>
              </a:ext>
            </a:extLst>
          </p:cNvPr>
          <p:cNvSpPr>
            <a:spLocks noGrp="1"/>
          </p:cNvSpPr>
          <p:nvPr>
            <p:ph type="chart" sz="quarter" idx="11" hasCustomPrompt="1"/>
          </p:nvPr>
        </p:nvSpPr>
        <p:spPr>
          <a:xfrm>
            <a:off x="623889" y="2760663"/>
            <a:ext cx="10944224" cy="3476625"/>
          </a:xfrm>
          <a:prstGeom prst="rect">
            <a:avLst/>
          </a:prstGeom>
        </p:spPr>
        <p:txBody>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b="0" i="0">
                <a:latin typeface="Calibri Light" panose="020F0302020204030204" pitchFamily="34" charset="0"/>
                <a:cs typeface="Calibri Light" panose="020F0302020204030204" pitchFamily="34" charset="0"/>
              </a:defRPr>
            </a:lvl1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en-US" noProof="0"/>
              <a:t>Click the icon to add an object</a:t>
            </a:r>
          </a:p>
        </p:txBody>
      </p:sp>
      <p:sp>
        <p:nvSpPr>
          <p:cNvPr id="5" name="Text Placeholder 3">
            <a:extLst>
              <a:ext uri="{FF2B5EF4-FFF2-40B4-BE49-F238E27FC236}">
                <a16:creationId xmlns:a16="http://schemas.microsoft.com/office/drawing/2014/main" id="{4A507705-E8A5-0A44-A7D0-4ECFDD431F4E}"/>
              </a:ext>
            </a:extLst>
          </p:cNvPr>
          <p:cNvSpPr>
            <a:spLocks noGrp="1"/>
          </p:cNvSpPr>
          <p:nvPr>
            <p:ph type="body" sz="quarter" idx="12" hasCustomPrompt="1"/>
          </p:nvPr>
        </p:nvSpPr>
        <p:spPr>
          <a:xfrm>
            <a:off x="623888" y="1690688"/>
            <a:ext cx="10936287" cy="885825"/>
          </a:xfrm>
          <a:prstGeom prst="rect">
            <a:avLst/>
          </a:prstGeom>
        </p:spPr>
        <p:txBody>
          <a:bodyPr/>
          <a:lstStyle>
            <a:lvl1pPr marL="0" indent="0">
              <a:buNone/>
              <a:defRPr b="0" i="0">
                <a:latin typeface="+mn-lt"/>
                <a:cs typeface="Calibri Light" panose="020F0302020204030204" pitchFamily="34" charset="0"/>
              </a:defRPr>
            </a:lvl1pPr>
          </a:lstStyle>
          <a:p>
            <a:r>
              <a:rPr lang="en-US" noProof="0"/>
              <a:t>Click to edit Master subtitle style</a:t>
            </a:r>
          </a:p>
        </p:txBody>
      </p:sp>
    </p:spTree>
    <p:extLst>
      <p:ext uri="{BB962C8B-B14F-4D97-AF65-F5344CB8AC3E}">
        <p14:creationId xmlns:p14="http://schemas.microsoft.com/office/powerpoint/2010/main" val="22904038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UAntwerpen_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1551863"/>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73F9D5-6EF7-4ECC-A7BE-6C9A42E3DB00}"/>
              </a:ext>
            </a:extLst>
          </p:cNvPr>
          <p:cNvSpPr>
            <a:spLocks noGrp="1"/>
          </p:cNvSpPr>
          <p:nvPr>
            <p:ph type="title"/>
          </p:nvPr>
        </p:nvSpPr>
        <p:spPr/>
        <p:txBody>
          <a:bodyPr/>
          <a:lstStyle/>
          <a:p>
            <a:r>
              <a:rPr lang="nl-NL"/>
              <a:t>Klik om stijl te bewerken</a:t>
            </a:r>
            <a:endParaRPr lang="en-US"/>
          </a:p>
        </p:txBody>
      </p:sp>
      <p:sp>
        <p:nvSpPr>
          <p:cNvPr id="3" name="Tijdelijke aanduiding voor inhoud 2">
            <a:extLst>
              <a:ext uri="{FF2B5EF4-FFF2-40B4-BE49-F238E27FC236}">
                <a16:creationId xmlns:a16="http://schemas.microsoft.com/office/drawing/2014/main" id="{EE2CE91D-BC99-6B84-4E71-5CD1C11DC5C2}"/>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inhoud 3">
            <a:extLst>
              <a:ext uri="{FF2B5EF4-FFF2-40B4-BE49-F238E27FC236}">
                <a16:creationId xmlns:a16="http://schemas.microsoft.com/office/drawing/2014/main" id="{81EF9962-F799-B4D1-995A-B53C550CECA7}"/>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ijdelijke aanduiding voor datum 4">
            <a:extLst>
              <a:ext uri="{FF2B5EF4-FFF2-40B4-BE49-F238E27FC236}">
                <a16:creationId xmlns:a16="http://schemas.microsoft.com/office/drawing/2014/main" id="{EAABCC86-9C6B-A2D5-92CE-F9EF752D546B}"/>
              </a:ext>
            </a:extLst>
          </p:cNvPr>
          <p:cNvSpPr>
            <a:spLocks noGrp="1"/>
          </p:cNvSpPr>
          <p:nvPr>
            <p:ph type="dt" sz="half" idx="10"/>
          </p:nvPr>
        </p:nvSpPr>
        <p:spPr/>
        <p:txBody>
          <a:bodyPr/>
          <a:lstStyle/>
          <a:p>
            <a:endParaRPr lang="en-US"/>
          </a:p>
        </p:txBody>
      </p:sp>
      <p:sp>
        <p:nvSpPr>
          <p:cNvPr id="6" name="Tijdelijke aanduiding voor voettekst 5">
            <a:extLst>
              <a:ext uri="{FF2B5EF4-FFF2-40B4-BE49-F238E27FC236}">
                <a16:creationId xmlns:a16="http://schemas.microsoft.com/office/drawing/2014/main" id="{B2DD4259-9F05-7A32-1154-75144E542CDD}"/>
              </a:ext>
            </a:extLst>
          </p:cNvPr>
          <p:cNvSpPr>
            <a:spLocks noGrp="1"/>
          </p:cNvSpPr>
          <p:nvPr>
            <p:ph type="ftr" sz="quarter" idx="11"/>
          </p:nvPr>
        </p:nvSpPr>
        <p:spPr/>
        <p:txBody>
          <a:bodyPr/>
          <a:lstStyle/>
          <a:p>
            <a:endParaRPr lang="en-US"/>
          </a:p>
        </p:txBody>
      </p:sp>
      <p:sp>
        <p:nvSpPr>
          <p:cNvPr id="7" name="Tijdelijke aanduiding voor dianummer 6">
            <a:extLst>
              <a:ext uri="{FF2B5EF4-FFF2-40B4-BE49-F238E27FC236}">
                <a16:creationId xmlns:a16="http://schemas.microsoft.com/office/drawing/2014/main" id="{69DEE97C-3493-BAF7-9FFE-055EFD164202}"/>
              </a:ext>
            </a:extLst>
          </p:cNvPr>
          <p:cNvSpPr>
            <a:spLocks noGrp="1"/>
          </p:cNvSpPr>
          <p:nvPr>
            <p:ph type="sldNum" sz="quarter" idx="12"/>
          </p:nvPr>
        </p:nvSpPr>
        <p:spPr/>
        <p:txBody>
          <a:bodyPr/>
          <a:lstStyle/>
          <a:p>
            <a:fld id="{1216BE91-2AD2-41A3-A789-860714750665}" type="slidenum">
              <a:rPr lang="en-US" smtClean="0"/>
              <a:t>‹nr.›</a:t>
            </a:fld>
            <a:endParaRPr lang="en-US"/>
          </a:p>
        </p:txBody>
      </p:sp>
    </p:spTree>
    <p:extLst>
      <p:ext uri="{BB962C8B-B14F-4D97-AF65-F5344CB8AC3E}">
        <p14:creationId xmlns:p14="http://schemas.microsoft.com/office/powerpoint/2010/main" val="16501199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3331A6-4E6F-5A30-876F-450D9351C90F}"/>
              </a:ext>
            </a:extLst>
          </p:cNvPr>
          <p:cNvSpPr>
            <a:spLocks noGrp="1"/>
          </p:cNvSpPr>
          <p:nvPr>
            <p:ph type="title"/>
          </p:nvPr>
        </p:nvSpPr>
        <p:spPr>
          <a:xfrm>
            <a:off x="839788" y="365125"/>
            <a:ext cx="10515600" cy="1325563"/>
          </a:xfrm>
        </p:spPr>
        <p:txBody>
          <a:bodyPr/>
          <a:lstStyle/>
          <a:p>
            <a:r>
              <a:rPr lang="nl-NL"/>
              <a:t>Klik om stijl te bewerken</a:t>
            </a:r>
            <a:endParaRPr lang="en-US"/>
          </a:p>
        </p:txBody>
      </p:sp>
      <p:sp>
        <p:nvSpPr>
          <p:cNvPr id="3" name="Tijdelijke aanduiding voor tekst 2">
            <a:extLst>
              <a:ext uri="{FF2B5EF4-FFF2-40B4-BE49-F238E27FC236}">
                <a16:creationId xmlns:a16="http://schemas.microsoft.com/office/drawing/2014/main" id="{63565F33-6D25-51AC-EE4A-10738AA0AA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39772FE4-590C-2CB1-57F8-E90335412C5E}"/>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ijdelijke aanduiding voor tekst 4">
            <a:extLst>
              <a:ext uri="{FF2B5EF4-FFF2-40B4-BE49-F238E27FC236}">
                <a16:creationId xmlns:a16="http://schemas.microsoft.com/office/drawing/2014/main" id="{D7B50250-244F-6E36-748D-386DE4F13B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D0168B6D-4669-62F0-2F8B-DBF4655CD1AC}"/>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Tijdelijke aanduiding voor datum 6">
            <a:extLst>
              <a:ext uri="{FF2B5EF4-FFF2-40B4-BE49-F238E27FC236}">
                <a16:creationId xmlns:a16="http://schemas.microsoft.com/office/drawing/2014/main" id="{96E4BA80-9584-DA8C-0AF8-655A8B94B3F5}"/>
              </a:ext>
            </a:extLst>
          </p:cNvPr>
          <p:cNvSpPr>
            <a:spLocks noGrp="1"/>
          </p:cNvSpPr>
          <p:nvPr>
            <p:ph type="dt" sz="half" idx="10"/>
          </p:nvPr>
        </p:nvSpPr>
        <p:spPr/>
        <p:txBody>
          <a:bodyPr/>
          <a:lstStyle/>
          <a:p>
            <a:endParaRPr lang="en-US"/>
          </a:p>
        </p:txBody>
      </p:sp>
      <p:sp>
        <p:nvSpPr>
          <p:cNvPr id="8" name="Tijdelijke aanduiding voor voettekst 7">
            <a:extLst>
              <a:ext uri="{FF2B5EF4-FFF2-40B4-BE49-F238E27FC236}">
                <a16:creationId xmlns:a16="http://schemas.microsoft.com/office/drawing/2014/main" id="{E08B28E8-4A17-B089-88B7-0509224A648D}"/>
              </a:ext>
            </a:extLst>
          </p:cNvPr>
          <p:cNvSpPr>
            <a:spLocks noGrp="1"/>
          </p:cNvSpPr>
          <p:nvPr>
            <p:ph type="ftr" sz="quarter" idx="11"/>
          </p:nvPr>
        </p:nvSpPr>
        <p:spPr/>
        <p:txBody>
          <a:bodyPr/>
          <a:lstStyle/>
          <a:p>
            <a:endParaRPr lang="en-US"/>
          </a:p>
        </p:txBody>
      </p:sp>
      <p:sp>
        <p:nvSpPr>
          <p:cNvPr id="9" name="Tijdelijke aanduiding voor dianummer 8">
            <a:extLst>
              <a:ext uri="{FF2B5EF4-FFF2-40B4-BE49-F238E27FC236}">
                <a16:creationId xmlns:a16="http://schemas.microsoft.com/office/drawing/2014/main" id="{F74D41A6-37B2-5D3C-1CBE-9236D49BFA63}"/>
              </a:ext>
            </a:extLst>
          </p:cNvPr>
          <p:cNvSpPr>
            <a:spLocks noGrp="1"/>
          </p:cNvSpPr>
          <p:nvPr>
            <p:ph type="sldNum" sz="quarter" idx="12"/>
          </p:nvPr>
        </p:nvSpPr>
        <p:spPr/>
        <p:txBody>
          <a:bodyPr/>
          <a:lstStyle/>
          <a:p>
            <a:fld id="{1216BE91-2AD2-41A3-A789-860714750665}" type="slidenum">
              <a:rPr lang="en-US" smtClean="0"/>
              <a:t>‹nr.›</a:t>
            </a:fld>
            <a:endParaRPr lang="en-US"/>
          </a:p>
        </p:txBody>
      </p:sp>
    </p:spTree>
    <p:extLst>
      <p:ext uri="{BB962C8B-B14F-4D97-AF65-F5344CB8AC3E}">
        <p14:creationId xmlns:p14="http://schemas.microsoft.com/office/powerpoint/2010/main" val="17877963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B8BA3D-1EFE-A215-AC7C-613464BAC5A7}"/>
              </a:ext>
            </a:extLst>
          </p:cNvPr>
          <p:cNvSpPr>
            <a:spLocks noGrp="1"/>
          </p:cNvSpPr>
          <p:nvPr>
            <p:ph type="title"/>
          </p:nvPr>
        </p:nvSpPr>
        <p:spPr/>
        <p:txBody>
          <a:bodyPr/>
          <a:lstStyle/>
          <a:p>
            <a:r>
              <a:rPr lang="nl-NL"/>
              <a:t>Klik om stijl te bewerken</a:t>
            </a:r>
            <a:endParaRPr lang="en-US"/>
          </a:p>
        </p:txBody>
      </p:sp>
      <p:sp>
        <p:nvSpPr>
          <p:cNvPr id="3" name="Tijdelijke aanduiding voor datum 2">
            <a:extLst>
              <a:ext uri="{FF2B5EF4-FFF2-40B4-BE49-F238E27FC236}">
                <a16:creationId xmlns:a16="http://schemas.microsoft.com/office/drawing/2014/main" id="{C12F716B-A096-C26D-0246-A1377A939EE9}"/>
              </a:ext>
            </a:extLst>
          </p:cNvPr>
          <p:cNvSpPr>
            <a:spLocks noGrp="1"/>
          </p:cNvSpPr>
          <p:nvPr>
            <p:ph type="dt" sz="half" idx="10"/>
          </p:nvPr>
        </p:nvSpPr>
        <p:spPr/>
        <p:txBody>
          <a:bodyPr/>
          <a:lstStyle/>
          <a:p>
            <a:endParaRPr lang="en-US"/>
          </a:p>
        </p:txBody>
      </p:sp>
      <p:sp>
        <p:nvSpPr>
          <p:cNvPr id="4" name="Tijdelijke aanduiding voor voettekst 3">
            <a:extLst>
              <a:ext uri="{FF2B5EF4-FFF2-40B4-BE49-F238E27FC236}">
                <a16:creationId xmlns:a16="http://schemas.microsoft.com/office/drawing/2014/main" id="{847CF2CC-F9D7-6BAA-A581-D4D55BF3F532}"/>
              </a:ext>
            </a:extLst>
          </p:cNvPr>
          <p:cNvSpPr>
            <a:spLocks noGrp="1"/>
          </p:cNvSpPr>
          <p:nvPr>
            <p:ph type="ftr" sz="quarter" idx="11"/>
          </p:nvPr>
        </p:nvSpPr>
        <p:spPr/>
        <p:txBody>
          <a:bodyPr/>
          <a:lstStyle/>
          <a:p>
            <a:endParaRPr lang="en-US"/>
          </a:p>
        </p:txBody>
      </p:sp>
      <p:sp>
        <p:nvSpPr>
          <p:cNvPr id="5" name="Tijdelijke aanduiding voor dianummer 4">
            <a:extLst>
              <a:ext uri="{FF2B5EF4-FFF2-40B4-BE49-F238E27FC236}">
                <a16:creationId xmlns:a16="http://schemas.microsoft.com/office/drawing/2014/main" id="{6CDF8CE4-11D2-08DA-7460-C2EDA4BD67C9}"/>
              </a:ext>
            </a:extLst>
          </p:cNvPr>
          <p:cNvSpPr>
            <a:spLocks noGrp="1"/>
          </p:cNvSpPr>
          <p:nvPr>
            <p:ph type="sldNum" sz="quarter" idx="12"/>
          </p:nvPr>
        </p:nvSpPr>
        <p:spPr/>
        <p:txBody>
          <a:bodyPr/>
          <a:lstStyle/>
          <a:p>
            <a:fld id="{1216BE91-2AD2-41A3-A789-860714750665}" type="slidenum">
              <a:rPr lang="en-US" smtClean="0"/>
              <a:t>‹nr.›</a:t>
            </a:fld>
            <a:endParaRPr lang="en-US"/>
          </a:p>
        </p:txBody>
      </p:sp>
    </p:spTree>
    <p:extLst>
      <p:ext uri="{BB962C8B-B14F-4D97-AF65-F5344CB8AC3E}">
        <p14:creationId xmlns:p14="http://schemas.microsoft.com/office/powerpoint/2010/main" val="3390946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E4F90C68-843C-7D55-6FBA-7A832301C58D}"/>
              </a:ext>
            </a:extLst>
          </p:cNvPr>
          <p:cNvSpPr>
            <a:spLocks noGrp="1"/>
          </p:cNvSpPr>
          <p:nvPr>
            <p:ph type="dt" sz="half" idx="10"/>
          </p:nvPr>
        </p:nvSpPr>
        <p:spPr/>
        <p:txBody>
          <a:bodyPr/>
          <a:lstStyle/>
          <a:p>
            <a:endParaRPr lang="en-US"/>
          </a:p>
        </p:txBody>
      </p:sp>
      <p:sp>
        <p:nvSpPr>
          <p:cNvPr id="3" name="Tijdelijke aanduiding voor voettekst 2">
            <a:extLst>
              <a:ext uri="{FF2B5EF4-FFF2-40B4-BE49-F238E27FC236}">
                <a16:creationId xmlns:a16="http://schemas.microsoft.com/office/drawing/2014/main" id="{7F92DD80-5C13-A806-F4E6-F43AF7C0CC03}"/>
              </a:ext>
            </a:extLst>
          </p:cNvPr>
          <p:cNvSpPr>
            <a:spLocks noGrp="1"/>
          </p:cNvSpPr>
          <p:nvPr>
            <p:ph type="ftr" sz="quarter" idx="11"/>
          </p:nvPr>
        </p:nvSpPr>
        <p:spPr/>
        <p:txBody>
          <a:bodyPr/>
          <a:lstStyle/>
          <a:p>
            <a:endParaRPr lang="en-US"/>
          </a:p>
        </p:txBody>
      </p:sp>
      <p:sp>
        <p:nvSpPr>
          <p:cNvPr id="4" name="Tijdelijke aanduiding voor dianummer 3">
            <a:extLst>
              <a:ext uri="{FF2B5EF4-FFF2-40B4-BE49-F238E27FC236}">
                <a16:creationId xmlns:a16="http://schemas.microsoft.com/office/drawing/2014/main" id="{5C246471-10CE-08DF-F89F-7111F6C385F9}"/>
              </a:ext>
            </a:extLst>
          </p:cNvPr>
          <p:cNvSpPr>
            <a:spLocks noGrp="1"/>
          </p:cNvSpPr>
          <p:nvPr>
            <p:ph type="sldNum" sz="quarter" idx="12"/>
          </p:nvPr>
        </p:nvSpPr>
        <p:spPr/>
        <p:txBody>
          <a:bodyPr/>
          <a:lstStyle/>
          <a:p>
            <a:fld id="{1216BE91-2AD2-41A3-A789-860714750665}" type="slidenum">
              <a:rPr lang="en-US" smtClean="0"/>
              <a:t>‹nr.›</a:t>
            </a:fld>
            <a:endParaRPr lang="en-US"/>
          </a:p>
        </p:txBody>
      </p:sp>
    </p:spTree>
    <p:extLst>
      <p:ext uri="{BB962C8B-B14F-4D97-AF65-F5344CB8AC3E}">
        <p14:creationId xmlns:p14="http://schemas.microsoft.com/office/powerpoint/2010/main" val="15201299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12E886-B491-8ED9-B4A3-4E51D856C9D9}"/>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US"/>
          </a:p>
        </p:txBody>
      </p:sp>
      <p:sp>
        <p:nvSpPr>
          <p:cNvPr id="3" name="Tijdelijke aanduiding voor inhoud 2">
            <a:extLst>
              <a:ext uri="{FF2B5EF4-FFF2-40B4-BE49-F238E27FC236}">
                <a16:creationId xmlns:a16="http://schemas.microsoft.com/office/drawing/2014/main" id="{631C1840-CBD9-4A38-0E5A-BE40A8EE503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tekst 3">
            <a:extLst>
              <a:ext uri="{FF2B5EF4-FFF2-40B4-BE49-F238E27FC236}">
                <a16:creationId xmlns:a16="http://schemas.microsoft.com/office/drawing/2014/main" id="{2EF5FDE5-2103-ACAF-2433-4AC477243D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BD709389-285D-5A08-E309-3145BBDDB713}"/>
              </a:ext>
            </a:extLst>
          </p:cNvPr>
          <p:cNvSpPr>
            <a:spLocks noGrp="1"/>
          </p:cNvSpPr>
          <p:nvPr>
            <p:ph type="dt" sz="half" idx="10"/>
          </p:nvPr>
        </p:nvSpPr>
        <p:spPr/>
        <p:txBody>
          <a:bodyPr/>
          <a:lstStyle/>
          <a:p>
            <a:endParaRPr lang="en-US"/>
          </a:p>
        </p:txBody>
      </p:sp>
      <p:sp>
        <p:nvSpPr>
          <p:cNvPr id="6" name="Tijdelijke aanduiding voor voettekst 5">
            <a:extLst>
              <a:ext uri="{FF2B5EF4-FFF2-40B4-BE49-F238E27FC236}">
                <a16:creationId xmlns:a16="http://schemas.microsoft.com/office/drawing/2014/main" id="{E458AEF4-C332-311E-855C-EABCB66EEF8F}"/>
              </a:ext>
            </a:extLst>
          </p:cNvPr>
          <p:cNvSpPr>
            <a:spLocks noGrp="1"/>
          </p:cNvSpPr>
          <p:nvPr>
            <p:ph type="ftr" sz="quarter" idx="11"/>
          </p:nvPr>
        </p:nvSpPr>
        <p:spPr/>
        <p:txBody>
          <a:bodyPr/>
          <a:lstStyle/>
          <a:p>
            <a:endParaRPr lang="en-US"/>
          </a:p>
        </p:txBody>
      </p:sp>
      <p:sp>
        <p:nvSpPr>
          <p:cNvPr id="7" name="Tijdelijke aanduiding voor dianummer 6">
            <a:extLst>
              <a:ext uri="{FF2B5EF4-FFF2-40B4-BE49-F238E27FC236}">
                <a16:creationId xmlns:a16="http://schemas.microsoft.com/office/drawing/2014/main" id="{EE2E4734-9851-7C78-1AA2-84B00E942642}"/>
              </a:ext>
            </a:extLst>
          </p:cNvPr>
          <p:cNvSpPr>
            <a:spLocks noGrp="1"/>
          </p:cNvSpPr>
          <p:nvPr>
            <p:ph type="sldNum" sz="quarter" idx="12"/>
          </p:nvPr>
        </p:nvSpPr>
        <p:spPr/>
        <p:txBody>
          <a:bodyPr/>
          <a:lstStyle/>
          <a:p>
            <a:fld id="{1216BE91-2AD2-41A3-A789-860714750665}" type="slidenum">
              <a:rPr lang="en-US" smtClean="0"/>
              <a:t>‹nr.›</a:t>
            </a:fld>
            <a:endParaRPr lang="en-US"/>
          </a:p>
        </p:txBody>
      </p:sp>
    </p:spTree>
    <p:extLst>
      <p:ext uri="{BB962C8B-B14F-4D97-AF65-F5344CB8AC3E}">
        <p14:creationId xmlns:p14="http://schemas.microsoft.com/office/powerpoint/2010/main" val="18038880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C94A66-B6DC-0A96-2F3C-866B7CDB3B89}"/>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US"/>
          </a:p>
        </p:txBody>
      </p:sp>
      <p:sp>
        <p:nvSpPr>
          <p:cNvPr id="3" name="Tijdelijke aanduiding voor afbeelding 2">
            <a:extLst>
              <a:ext uri="{FF2B5EF4-FFF2-40B4-BE49-F238E27FC236}">
                <a16:creationId xmlns:a16="http://schemas.microsoft.com/office/drawing/2014/main" id="{65997C22-3D8D-78DE-A31F-138929DB97A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ijdelijke aanduiding voor tekst 3">
            <a:extLst>
              <a:ext uri="{FF2B5EF4-FFF2-40B4-BE49-F238E27FC236}">
                <a16:creationId xmlns:a16="http://schemas.microsoft.com/office/drawing/2014/main" id="{68A168BA-07E1-0841-512C-3361067237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406CE55-7D2C-6EC1-D0DF-1CDFBDBF4B36}"/>
              </a:ext>
            </a:extLst>
          </p:cNvPr>
          <p:cNvSpPr>
            <a:spLocks noGrp="1"/>
          </p:cNvSpPr>
          <p:nvPr>
            <p:ph type="dt" sz="half" idx="10"/>
          </p:nvPr>
        </p:nvSpPr>
        <p:spPr/>
        <p:txBody>
          <a:bodyPr/>
          <a:lstStyle/>
          <a:p>
            <a:endParaRPr lang="en-US"/>
          </a:p>
        </p:txBody>
      </p:sp>
      <p:sp>
        <p:nvSpPr>
          <p:cNvPr id="6" name="Tijdelijke aanduiding voor voettekst 5">
            <a:extLst>
              <a:ext uri="{FF2B5EF4-FFF2-40B4-BE49-F238E27FC236}">
                <a16:creationId xmlns:a16="http://schemas.microsoft.com/office/drawing/2014/main" id="{1B92CCFF-5740-D2D8-F309-0427FACBF701}"/>
              </a:ext>
            </a:extLst>
          </p:cNvPr>
          <p:cNvSpPr>
            <a:spLocks noGrp="1"/>
          </p:cNvSpPr>
          <p:nvPr>
            <p:ph type="ftr" sz="quarter" idx="11"/>
          </p:nvPr>
        </p:nvSpPr>
        <p:spPr/>
        <p:txBody>
          <a:bodyPr/>
          <a:lstStyle/>
          <a:p>
            <a:endParaRPr lang="en-US"/>
          </a:p>
        </p:txBody>
      </p:sp>
      <p:sp>
        <p:nvSpPr>
          <p:cNvPr id="7" name="Tijdelijke aanduiding voor dianummer 6">
            <a:extLst>
              <a:ext uri="{FF2B5EF4-FFF2-40B4-BE49-F238E27FC236}">
                <a16:creationId xmlns:a16="http://schemas.microsoft.com/office/drawing/2014/main" id="{F28D3053-A1C3-CF44-392B-BF97FE78B8F2}"/>
              </a:ext>
            </a:extLst>
          </p:cNvPr>
          <p:cNvSpPr>
            <a:spLocks noGrp="1"/>
          </p:cNvSpPr>
          <p:nvPr>
            <p:ph type="sldNum" sz="quarter" idx="12"/>
          </p:nvPr>
        </p:nvSpPr>
        <p:spPr/>
        <p:txBody>
          <a:bodyPr/>
          <a:lstStyle/>
          <a:p>
            <a:fld id="{1216BE91-2AD2-41A3-A789-860714750665}" type="slidenum">
              <a:rPr lang="en-US" smtClean="0"/>
              <a:t>‹nr.›</a:t>
            </a:fld>
            <a:endParaRPr lang="en-US"/>
          </a:p>
        </p:txBody>
      </p:sp>
    </p:spTree>
    <p:extLst>
      <p:ext uri="{BB962C8B-B14F-4D97-AF65-F5344CB8AC3E}">
        <p14:creationId xmlns:p14="http://schemas.microsoft.com/office/powerpoint/2010/main" val="12505590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image" Target="../media/image6.png"/><Relationship Id="rId5" Type="http://schemas.openxmlformats.org/officeDocument/2006/relationships/theme" Target="../theme/theme3.xml"/><Relationship Id="rId4"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4.xml"/><Relationship Id="rId1" Type="http://schemas.openxmlformats.org/officeDocument/2006/relationships/slideLayout" Target="../slideLayouts/slideLayout2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image" Target="../media/image7.png"/><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19" Type="http://schemas.openxmlformats.org/officeDocument/2006/relationships/theme" Target="../theme/theme5.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08E700F8-54BE-EC97-1AAE-53B52EEF35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en-US"/>
          </a:p>
        </p:txBody>
      </p:sp>
      <p:sp>
        <p:nvSpPr>
          <p:cNvPr id="3" name="Tijdelijke aanduiding voor tekst 2">
            <a:extLst>
              <a:ext uri="{FF2B5EF4-FFF2-40B4-BE49-F238E27FC236}">
                <a16:creationId xmlns:a16="http://schemas.microsoft.com/office/drawing/2014/main" id="{3CE88324-859E-4461-712C-FD9CE36DD1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datum 3">
            <a:extLst>
              <a:ext uri="{FF2B5EF4-FFF2-40B4-BE49-F238E27FC236}">
                <a16:creationId xmlns:a16="http://schemas.microsoft.com/office/drawing/2014/main" id="{3B5EC453-2396-FC4D-7940-723FFD2B60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endParaRPr lang="en-US"/>
          </a:p>
        </p:txBody>
      </p:sp>
      <p:sp>
        <p:nvSpPr>
          <p:cNvPr id="5" name="Tijdelijke aanduiding voor voettekst 4">
            <a:extLst>
              <a:ext uri="{FF2B5EF4-FFF2-40B4-BE49-F238E27FC236}">
                <a16:creationId xmlns:a16="http://schemas.microsoft.com/office/drawing/2014/main" id="{EED3DC25-7804-E9D3-38CE-690ECE6EA8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Tijdelijke aanduiding voor dianummer 5">
            <a:extLst>
              <a:ext uri="{FF2B5EF4-FFF2-40B4-BE49-F238E27FC236}">
                <a16:creationId xmlns:a16="http://schemas.microsoft.com/office/drawing/2014/main" id="{69BC1114-8B90-563D-37DE-CB3A7B5342C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216BE91-2AD2-41A3-A789-860714750665}" type="slidenum">
              <a:rPr lang="en-US" smtClean="0"/>
              <a:t>‹nr.›</a:t>
            </a:fld>
            <a:endParaRPr lang="en-US"/>
          </a:p>
        </p:txBody>
      </p:sp>
    </p:spTree>
    <p:extLst>
      <p:ext uri="{BB962C8B-B14F-4D97-AF65-F5344CB8AC3E}">
        <p14:creationId xmlns:p14="http://schemas.microsoft.com/office/powerpoint/2010/main" val="3666338152"/>
      </p:ext>
    </p:extLst>
  </p:cSld>
  <p:clrMap bg1="lt1" tx1="dk1" bg2="lt2" tx2="dk2" accent1="accent1" accent2="accent2" accent3="accent3" accent4="accent4" accent5="accent5" accent6="accent6" hlink="hlink" folHlink="folHlink"/>
  <p:sldLayoutIdLst>
    <p:sldLayoutId id="2147483649" r:id="rId1"/>
    <p:sldLayoutId id="2147483702" r:id="rId2"/>
    <p:sldLayoutId id="2147483705"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707"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hthoek 6"/>
          <p:cNvSpPr/>
          <p:nvPr userDrawn="1"/>
        </p:nvSpPr>
        <p:spPr>
          <a:xfrm>
            <a:off x="0" y="6210000"/>
            <a:ext cx="12192000" cy="64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pic>
        <p:nvPicPr>
          <p:cNvPr id="8" name="Afbeelding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041200" y="6353999"/>
            <a:ext cx="1008305" cy="360000"/>
          </a:xfrm>
          <a:prstGeom prst="rect">
            <a:avLst/>
          </a:prstGeom>
        </p:spPr>
      </p:pic>
      <p:sp>
        <p:nvSpPr>
          <p:cNvPr id="2" name="Tijdelijke aanduiding voor titel 1"/>
          <p:cNvSpPr>
            <a:spLocks noGrp="1"/>
          </p:cNvSpPr>
          <p:nvPr>
            <p:ph type="title"/>
          </p:nvPr>
        </p:nvSpPr>
        <p:spPr>
          <a:xfrm>
            <a:off x="576000" y="207036"/>
            <a:ext cx="11041200" cy="1152000"/>
          </a:xfrm>
          <a:prstGeom prst="rect">
            <a:avLst/>
          </a:prstGeom>
        </p:spPr>
        <p:txBody>
          <a:bodyPr vert="horz" lIns="0" tIns="0" rIns="0" bIns="0" rtlCol="0" anchor="ctr" anchorCtr="0">
            <a:normAutofit/>
          </a:bodyPr>
          <a:lstStyle/>
          <a:p>
            <a:r>
              <a:rPr lang="nl-NL"/>
              <a:t>Titelstijl van model bewerken</a:t>
            </a:r>
          </a:p>
        </p:txBody>
      </p:sp>
      <p:sp>
        <p:nvSpPr>
          <p:cNvPr id="3" name="Tijdelijke aanduiding voor tekst 2"/>
          <p:cNvSpPr>
            <a:spLocks noGrp="1"/>
          </p:cNvSpPr>
          <p:nvPr>
            <p:ph type="body" idx="1"/>
          </p:nvPr>
        </p:nvSpPr>
        <p:spPr>
          <a:xfrm>
            <a:off x="576000" y="1656000"/>
            <a:ext cx="11041200" cy="4464000"/>
          </a:xfrm>
          <a:prstGeom prst="rect">
            <a:avLst/>
          </a:prstGeom>
        </p:spPr>
        <p:txBody>
          <a:bodyPr vert="horz" lIns="91440" tIns="45720" rIns="91440" bIns="45720" rtlCol="0">
            <a:normAutofit/>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1440000" y="6210000"/>
            <a:ext cx="720000" cy="648000"/>
          </a:xfrm>
          <a:prstGeom prst="rect">
            <a:avLst/>
          </a:prstGeom>
        </p:spPr>
        <p:txBody>
          <a:bodyPr vert="horz" lIns="0" tIns="0" rIns="0" bIns="0" rtlCol="0" anchor="ctr"/>
          <a:lstStyle>
            <a:lvl1pPr algn="l">
              <a:defRPr sz="1000" baseline="0">
                <a:solidFill>
                  <a:schemeClr val="bg1"/>
                </a:solidFill>
                <a:latin typeface="Arial" charset="0"/>
              </a:defRPr>
            </a:lvl1pPr>
          </a:lstStyle>
          <a:p>
            <a:endParaRPr lang="nl-NL"/>
          </a:p>
        </p:txBody>
      </p:sp>
      <p:sp>
        <p:nvSpPr>
          <p:cNvPr id="5" name="Tijdelijke aanduiding voor voettekst 4"/>
          <p:cNvSpPr>
            <a:spLocks noGrp="1"/>
          </p:cNvSpPr>
          <p:nvPr>
            <p:ph type="ftr" sz="quarter" idx="3"/>
          </p:nvPr>
        </p:nvSpPr>
        <p:spPr>
          <a:xfrm>
            <a:off x="6033600" y="6210000"/>
            <a:ext cx="4993200" cy="648000"/>
          </a:xfrm>
          <a:prstGeom prst="rect">
            <a:avLst/>
          </a:prstGeom>
        </p:spPr>
        <p:txBody>
          <a:bodyPr vert="horz" lIns="0" tIns="0" rIns="180000" bIns="0" rtlCol="0" anchor="ctr"/>
          <a:lstStyle>
            <a:lvl1pPr algn="r">
              <a:defRPr sz="1000" baseline="0">
                <a:solidFill>
                  <a:schemeClr val="bg1"/>
                </a:solidFill>
                <a:latin typeface="Arial" charset="0"/>
              </a:defRPr>
            </a:lvl1pPr>
          </a:lstStyle>
          <a:p>
            <a:endParaRPr lang="nl-NL"/>
          </a:p>
        </p:txBody>
      </p:sp>
      <p:sp>
        <p:nvSpPr>
          <p:cNvPr id="6" name="Tijdelijke aanduiding voor dianummer 5"/>
          <p:cNvSpPr>
            <a:spLocks noGrp="1"/>
          </p:cNvSpPr>
          <p:nvPr>
            <p:ph type="sldNum" sz="quarter" idx="4"/>
          </p:nvPr>
        </p:nvSpPr>
        <p:spPr>
          <a:xfrm>
            <a:off x="576000" y="6210000"/>
            <a:ext cx="648000" cy="648000"/>
          </a:xfrm>
          <a:prstGeom prst="rect">
            <a:avLst/>
          </a:prstGeom>
        </p:spPr>
        <p:txBody>
          <a:bodyPr vert="horz" lIns="0" tIns="0" rIns="0" bIns="0" rtlCol="0" anchor="ctr"/>
          <a:lstStyle>
            <a:lvl1pPr algn="l">
              <a:defRPr sz="1000" baseline="0">
                <a:solidFill>
                  <a:schemeClr val="bg1"/>
                </a:solidFill>
                <a:latin typeface="Arial" charset="0"/>
              </a:defRPr>
            </a:lvl1pPr>
          </a:lstStyle>
          <a:p>
            <a:fld id="{0A297500-7527-634B-90F4-69D0994C32B4}" type="slidenum">
              <a:rPr lang="nl-NL" smtClean="0"/>
              <a:pPr/>
              <a:t>‹nr.›</a:t>
            </a:fld>
            <a:endParaRPr lang="nl-NL"/>
          </a:p>
        </p:txBody>
      </p:sp>
    </p:spTree>
    <p:extLst>
      <p:ext uri="{BB962C8B-B14F-4D97-AF65-F5344CB8AC3E}">
        <p14:creationId xmlns:p14="http://schemas.microsoft.com/office/powerpoint/2010/main" val="463755981"/>
      </p:ext>
    </p:extLst>
  </p:cSld>
  <p:clrMap bg1="lt1" tx1="dk1" bg2="lt2" tx2="dk2" accent1="accent1" accent2="accent2" accent3="accent3" accent4="accent4" accent5="accent5" accent6="accent6" hlink="hlink" folHlink="folHlink"/>
  <p:sldLayoutIdLst>
    <p:sldLayoutId id="2147483699" r:id="rId1"/>
    <p:sldLayoutId id="2147483651" r:id="rId2"/>
  </p:sldLayoutIdLst>
  <p:hf hdr="0" ftr="0" dt="0"/>
  <p:txStyles>
    <p:titleStyle>
      <a:lvl1pPr algn="l" defTabSz="914400" rtl="0" eaLnBrk="1" latinLnBrk="0" hangingPunct="1">
        <a:lnSpc>
          <a:spcPct val="100000"/>
        </a:lnSpc>
        <a:spcBef>
          <a:spcPct val="0"/>
        </a:spcBef>
        <a:buNone/>
        <a:defRPr sz="4000" kern="1200" baseline="0">
          <a:solidFill>
            <a:schemeClr val="tx2"/>
          </a:solidFill>
          <a:latin typeface="Arial" charset="0"/>
          <a:ea typeface="+mj-ea"/>
          <a:cs typeface="+mj-cs"/>
        </a:defRPr>
      </a:lvl1pPr>
    </p:titleStyle>
    <p:bodyStyle>
      <a:lvl1pPr marL="228600" indent="-228600" algn="l" defTabSz="914400" rtl="0" eaLnBrk="1" latinLnBrk="0" hangingPunct="1">
        <a:lnSpc>
          <a:spcPct val="100000"/>
        </a:lnSpc>
        <a:spcBef>
          <a:spcPts val="1000"/>
        </a:spcBef>
        <a:buFont typeface="Arial"/>
        <a:buChar char="•"/>
        <a:defRPr sz="2400" kern="1200" baseline="0">
          <a:solidFill>
            <a:schemeClr val="tx1"/>
          </a:solidFill>
          <a:latin typeface="Arial" charset="0"/>
          <a:ea typeface="+mn-ea"/>
          <a:cs typeface="+mn-cs"/>
        </a:defRPr>
      </a:lvl1pPr>
      <a:lvl2pPr marL="685800" indent="-228600" algn="l" defTabSz="914400" rtl="0" eaLnBrk="1" latinLnBrk="0" hangingPunct="1">
        <a:lnSpc>
          <a:spcPct val="100000"/>
        </a:lnSpc>
        <a:spcBef>
          <a:spcPts val="500"/>
        </a:spcBef>
        <a:buFont typeface="Arial"/>
        <a:buChar char="•"/>
        <a:defRPr sz="2400" kern="1200" baseline="0">
          <a:solidFill>
            <a:schemeClr val="tx1"/>
          </a:solidFill>
          <a:latin typeface="Arial" charset="0"/>
          <a:ea typeface="+mn-ea"/>
          <a:cs typeface="+mn-cs"/>
        </a:defRPr>
      </a:lvl2pPr>
      <a:lvl3pPr marL="1143000" indent="-228600" algn="l" defTabSz="914400" rtl="0" eaLnBrk="1" latinLnBrk="0" hangingPunct="1">
        <a:lnSpc>
          <a:spcPct val="100000"/>
        </a:lnSpc>
        <a:spcBef>
          <a:spcPts val="500"/>
        </a:spcBef>
        <a:buFont typeface="Arial"/>
        <a:buChar char="•"/>
        <a:defRPr sz="2000" kern="1200" baseline="0">
          <a:solidFill>
            <a:schemeClr val="tx1"/>
          </a:solidFill>
          <a:latin typeface="Arial" charset="0"/>
          <a:ea typeface="+mn-ea"/>
          <a:cs typeface="+mn-cs"/>
        </a:defRPr>
      </a:lvl3pPr>
      <a:lvl4pPr marL="16002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4pPr>
      <a:lvl5pPr marL="20574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42" userDrawn="1">
          <p15:clr>
            <a:srgbClr val="F26B43"/>
          </p15:clr>
        </p15:guide>
        <p15:guide id="2" pos="7319" userDrawn="1">
          <p15:clr>
            <a:srgbClr val="F26B43"/>
          </p15:clr>
        </p15:guide>
        <p15:guide id="3" orient="horz" pos="3857" userDrawn="1">
          <p15:clr>
            <a:srgbClr val="F26B43"/>
          </p15:clr>
        </p15:guide>
        <p15:guide id="4" pos="362"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DC3051CE-64F2-1B4F-B092-F142089CE7F3}"/>
              </a:ext>
            </a:extLst>
          </p:cNvPr>
          <p:cNvSpPr>
            <a:spLocks noGrp="1"/>
          </p:cNvSpPr>
          <p:nvPr>
            <p:ph type="title"/>
          </p:nvPr>
        </p:nvSpPr>
        <p:spPr>
          <a:xfrm>
            <a:off x="659363" y="365126"/>
            <a:ext cx="10201470" cy="878956"/>
          </a:xfrm>
          <a:prstGeom prst="rect">
            <a:avLst/>
          </a:prstGeom>
        </p:spPr>
        <p:txBody>
          <a:bodyPr vert="horz" lIns="0" tIns="0" rIns="0" bIns="0" rtlCol="0" anchor="b" anchorCtr="0">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126E4E3F-78BF-554E-A84B-B98F0AEBF74C}"/>
              </a:ext>
            </a:extLst>
          </p:cNvPr>
          <p:cNvSpPr>
            <a:spLocks noGrp="1"/>
          </p:cNvSpPr>
          <p:nvPr>
            <p:ph type="body" idx="1"/>
          </p:nvPr>
        </p:nvSpPr>
        <p:spPr>
          <a:xfrm>
            <a:off x="659363" y="1486677"/>
            <a:ext cx="10873274" cy="4690285"/>
          </a:xfrm>
          <a:prstGeom prst="rect">
            <a:avLst/>
          </a:prstGeom>
        </p:spPr>
        <p:txBody>
          <a:bodyPr vert="horz" lIns="0" tIns="0" rIns="0" bIns="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dianummer 5">
            <a:extLst>
              <a:ext uri="{FF2B5EF4-FFF2-40B4-BE49-F238E27FC236}">
                <a16:creationId xmlns:a16="http://schemas.microsoft.com/office/drawing/2014/main" id="{BBACC20D-430C-6047-80DF-0662A8E0BAEA}"/>
              </a:ext>
            </a:extLst>
          </p:cNvPr>
          <p:cNvSpPr>
            <a:spLocks noGrp="1"/>
          </p:cNvSpPr>
          <p:nvPr>
            <p:ph type="sldNum" sz="quarter" idx="4"/>
          </p:nvPr>
        </p:nvSpPr>
        <p:spPr>
          <a:xfrm>
            <a:off x="8789437" y="6356350"/>
            <a:ext cx="2743200" cy="365125"/>
          </a:xfrm>
          <a:prstGeom prst="rect">
            <a:avLst/>
          </a:prstGeom>
        </p:spPr>
        <p:txBody>
          <a:bodyPr vert="horz" lIns="91440" tIns="45720" rIns="91440" bIns="45720" rtlCol="0" anchor="ctr"/>
          <a:lstStyle>
            <a:lvl1pPr algn="r">
              <a:defRPr sz="1200">
                <a:solidFill>
                  <a:srgbClr val="002060"/>
                </a:solidFill>
              </a:defRPr>
            </a:lvl1pPr>
          </a:lstStyle>
          <a:p>
            <a:fld id="{A9625A8E-A576-3748-A5DB-DA72D343A5B4}" type="slidenum">
              <a:rPr lang="nl-BE" smtClean="0"/>
              <a:pPr/>
              <a:t>‹nr.›</a:t>
            </a:fld>
            <a:endParaRPr lang="nl-BE"/>
          </a:p>
        </p:txBody>
      </p:sp>
      <p:sp>
        <p:nvSpPr>
          <p:cNvPr id="4" name="Tijdelijke aanduiding voor voettekst 3">
            <a:extLst>
              <a:ext uri="{FF2B5EF4-FFF2-40B4-BE49-F238E27FC236}">
                <a16:creationId xmlns:a16="http://schemas.microsoft.com/office/drawing/2014/main" id="{21092611-6078-CE48-84C3-38ED384E5C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2"/>
                </a:solidFill>
              </a:defRPr>
            </a:lvl1pPr>
          </a:lstStyle>
          <a:p>
            <a:endParaRPr lang="nl-BE"/>
          </a:p>
        </p:txBody>
      </p:sp>
      <p:sp>
        <p:nvSpPr>
          <p:cNvPr id="5" name="Tijdelijke aanduiding voor datum 4">
            <a:extLst>
              <a:ext uri="{FF2B5EF4-FFF2-40B4-BE49-F238E27FC236}">
                <a16:creationId xmlns:a16="http://schemas.microsoft.com/office/drawing/2014/main" id="{945FC753-CC33-EE4D-B715-4437E0545E41}"/>
              </a:ext>
            </a:extLst>
          </p:cNvPr>
          <p:cNvSpPr>
            <a:spLocks noGrp="1"/>
          </p:cNvSpPr>
          <p:nvPr>
            <p:ph type="dt" sz="half" idx="2"/>
          </p:nvPr>
        </p:nvSpPr>
        <p:spPr>
          <a:xfrm>
            <a:off x="659363" y="6356350"/>
            <a:ext cx="2743200" cy="365125"/>
          </a:xfrm>
          <a:prstGeom prst="rect">
            <a:avLst/>
          </a:prstGeom>
        </p:spPr>
        <p:txBody>
          <a:bodyPr vert="horz" lIns="91440" tIns="45720" rIns="91440" bIns="45720" rtlCol="0" anchor="ctr"/>
          <a:lstStyle>
            <a:lvl1pPr algn="l">
              <a:defRPr sz="1200">
                <a:solidFill>
                  <a:schemeClr val="tx2"/>
                </a:solidFill>
              </a:defRPr>
            </a:lvl1pPr>
          </a:lstStyle>
          <a:p>
            <a:endParaRPr lang="nl-BE"/>
          </a:p>
        </p:txBody>
      </p:sp>
      <p:grpSp>
        <p:nvGrpSpPr>
          <p:cNvPr id="7" name="Graphic 6">
            <a:extLst>
              <a:ext uri="{FF2B5EF4-FFF2-40B4-BE49-F238E27FC236}">
                <a16:creationId xmlns:a16="http://schemas.microsoft.com/office/drawing/2014/main" id="{58980817-82FB-F54E-ACED-781052431C60}"/>
              </a:ext>
            </a:extLst>
          </p:cNvPr>
          <p:cNvGrpSpPr/>
          <p:nvPr userDrawn="1"/>
        </p:nvGrpSpPr>
        <p:grpSpPr>
          <a:xfrm>
            <a:off x="0" y="6096000"/>
            <a:ext cx="12192000" cy="762000"/>
            <a:chOff x="-9939" y="5246865"/>
            <a:chExt cx="12192000" cy="762000"/>
          </a:xfrm>
        </p:grpSpPr>
        <p:sp>
          <p:nvSpPr>
            <p:cNvPr id="8" name="Vrije vorm 7">
              <a:extLst>
                <a:ext uri="{FF2B5EF4-FFF2-40B4-BE49-F238E27FC236}">
                  <a16:creationId xmlns:a16="http://schemas.microsoft.com/office/drawing/2014/main" id="{09F2F8FC-7470-714D-AD65-E278146109F1}"/>
                </a:ext>
              </a:extLst>
            </p:cNvPr>
            <p:cNvSpPr/>
            <p:nvPr/>
          </p:nvSpPr>
          <p:spPr>
            <a:xfrm>
              <a:off x="-9939" y="5555221"/>
              <a:ext cx="4709159" cy="453643"/>
            </a:xfrm>
            <a:custGeom>
              <a:avLst/>
              <a:gdLst>
                <a:gd name="connsiteX0" fmla="*/ 1651000 w 4709159"/>
                <a:gd name="connsiteY0" fmla="*/ 0 h 453643"/>
                <a:gd name="connsiteX1" fmla="*/ 0 w 4709159"/>
                <a:gd name="connsiteY1" fmla="*/ 148844 h 453643"/>
                <a:gd name="connsiteX2" fmla="*/ 0 w 4709159"/>
                <a:gd name="connsiteY2" fmla="*/ 209169 h 453643"/>
                <a:gd name="connsiteX3" fmla="*/ 0 w 4709159"/>
                <a:gd name="connsiteY3" fmla="*/ 209169 h 453643"/>
                <a:gd name="connsiteX4" fmla="*/ 1651000 w 4709159"/>
                <a:gd name="connsiteY4" fmla="*/ 59944 h 453643"/>
                <a:gd name="connsiteX5" fmla="*/ 1651000 w 4709159"/>
                <a:gd name="connsiteY5" fmla="*/ 59944 h 453643"/>
                <a:gd name="connsiteX6" fmla="*/ 4456176 w 4709159"/>
                <a:gd name="connsiteY6" fmla="*/ 453644 h 453643"/>
                <a:gd name="connsiteX7" fmla="*/ 4709160 w 4709159"/>
                <a:gd name="connsiteY7" fmla="*/ 453644 h 453643"/>
                <a:gd name="connsiteX8" fmla="*/ 1651000 w 4709159"/>
                <a:gd name="connsiteY8" fmla="*/ 0 h 453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09159" h="453643">
                  <a:moveTo>
                    <a:pt x="1651000" y="0"/>
                  </a:moveTo>
                  <a:cubicBezTo>
                    <a:pt x="1097373" y="1247"/>
                    <a:pt x="544923" y="51052"/>
                    <a:pt x="0" y="148844"/>
                  </a:cubicBezTo>
                  <a:lnTo>
                    <a:pt x="0" y="209169"/>
                  </a:lnTo>
                  <a:lnTo>
                    <a:pt x="0" y="209169"/>
                  </a:lnTo>
                  <a:cubicBezTo>
                    <a:pt x="544877" y="110991"/>
                    <a:pt x="1097350" y="61056"/>
                    <a:pt x="1651000" y="59944"/>
                  </a:cubicBezTo>
                  <a:lnTo>
                    <a:pt x="1651000" y="59944"/>
                  </a:lnTo>
                  <a:cubicBezTo>
                    <a:pt x="2654300" y="59944"/>
                    <a:pt x="3536188" y="231648"/>
                    <a:pt x="4456176" y="453644"/>
                  </a:cubicBezTo>
                  <a:lnTo>
                    <a:pt x="4709160" y="453644"/>
                  </a:lnTo>
                  <a:cubicBezTo>
                    <a:pt x="3700399" y="203835"/>
                    <a:pt x="2749042" y="0"/>
                    <a:pt x="1651000" y="0"/>
                  </a:cubicBezTo>
                </a:path>
              </a:pathLst>
            </a:custGeom>
            <a:solidFill>
              <a:srgbClr val="D6E7DF"/>
            </a:solidFill>
            <a:ln w="12700" cap="flat">
              <a:noFill/>
              <a:prstDash val="solid"/>
              <a:miter/>
            </a:ln>
          </p:spPr>
          <p:txBody>
            <a:bodyPr rtlCol="0" anchor="ctr"/>
            <a:lstStyle/>
            <a:p>
              <a:endParaRPr lang="nl-BE"/>
            </a:p>
          </p:txBody>
        </p:sp>
        <p:sp>
          <p:nvSpPr>
            <p:cNvPr id="9" name="Vrije vorm 8">
              <a:extLst>
                <a:ext uri="{FF2B5EF4-FFF2-40B4-BE49-F238E27FC236}">
                  <a16:creationId xmlns:a16="http://schemas.microsoft.com/office/drawing/2014/main" id="{8FB5D111-EED8-9140-A031-7234BE9D0DFB}"/>
                </a:ext>
              </a:extLst>
            </p:cNvPr>
            <p:cNvSpPr/>
            <p:nvPr/>
          </p:nvSpPr>
          <p:spPr>
            <a:xfrm>
              <a:off x="-9939" y="5246865"/>
              <a:ext cx="12192000" cy="368300"/>
            </a:xfrm>
            <a:custGeom>
              <a:avLst/>
              <a:gdLst>
                <a:gd name="connsiteX0" fmla="*/ 12192000 w 12192000"/>
                <a:gd name="connsiteY0" fmla="*/ 0 h 368300"/>
                <a:gd name="connsiteX1" fmla="*/ 12192000 w 12192000"/>
                <a:gd name="connsiteY1" fmla="*/ 0 h 368300"/>
                <a:gd name="connsiteX2" fmla="*/ 7905877 w 12192000"/>
                <a:gd name="connsiteY2" fmla="*/ 346964 h 368300"/>
                <a:gd name="connsiteX3" fmla="*/ 2562225 w 12192000"/>
                <a:gd name="connsiteY3" fmla="*/ 55626 h 368300"/>
                <a:gd name="connsiteX4" fmla="*/ 0 w 12192000"/>
                <a:gd name="connsiteY4" fmla="*/ 292100 h 368300"/>
                <a:gd name="connsiteX5" fmla="*/ 0 w 12192000"/>
                <a:gd name="connsiteY5" fmla="*/ 312801 h 368300"/>
                <a:gd name="connsiteX6" fmla="*/ 0 w 12192000"/>
                <a:gd name="connsiteY6" fmla="*/ 312801 h 368300"/>
                <a:gd name="connsiteX7" fmla="*/ 2562225 w 12192000"/>
                <a:gd name="connsiteY7" fmla="*/ 76200 h 368300"/>
                <a:gd name="connsiteX8" fmla="*/ 2562225 w 12192000"/>
                <a:gd name="connsiteY8" fmla="*/ 76200 h 368300"/>
                <a:gd name="connsiteX9" fmla="*/ 7905877 w 12192000"/>
                <a:gd name="connsiteY9" fmla="*/ 368300 h 368300"/>
                <a:gd name="connsiteX10" fmla="*/ 12192000 w 12192000"/>
                <a:gd name="connsiteY10" fmla="*/ 21463 h 3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368300">
                  <a:moveTo>
                    <a:pt x="12192000" y="0"/>
                  </a:moveTo>
                  <a:lnTo>
                    <a:pt x="12192000" y="0"/>
                  </a:lnTo>
                  <a:cubicBezTo>
                    <a:pt x="10458323" y="262001"/>
                    <a:pt x="9079103" y="346964"/>
                    <a:pt x="7905877" y="346964"/>
                  </a:cubicBezTo>
                  <a:cubicBezTo>
                    <a:pt x="5734177" y="346964"/>
                    <a:pt x="4267327" y="55626"/>
                    <a:pt x="2562225" y="55626"/>
                  </a:cubicBezTo>
                  <a:cubicBezTo>
                    <a:pt x="1786763" y="55626"/>
                    <a:pt x="962152" y="115951"/>
                    <a:pt x="0" y="292100"/>
                  </a:cubicBezTo>
                  <a:lnTo>
                    <a:pt x="0" y="312801"/>
                  </a:lnTo>
                  <a:lnTo>
                    <a:pt x="0" y="312801"/>
                  </a:lnTo>
                  <a:cubicBezTo>
                    <a:pt x="962533" y="136525"/>
                    <a:pt x="1786890" y="76200"/>
                    <a:pt x="2562225" y="76200"/>
                  </a:cubicBezTo>
                  <a:lnTo>
                    <a:pt x="2562225" y="76200"/>
                  </a:lnTo>
                  <a:cubicBezTo>
                    <a:pt x="4265295" y="76200"/>
                    <a:pt x="5732526" y="367538"/>
                    <a:pt x="7905877" y="368300"/>
                  </a:cubicBezTo>
                  <a:cubicBezTo>
                    <a:pt x="9079484" y="368300"/>
                    <a:pt x="10458577" y="283210"/>
                    <a:pt x="12192000" y="21463"/>
                  </a:cubicBezTo>
                  <a:close/>
                </a:path>
              </a:pathLst>
            </a:custGeom>
            <a:solidFill>
              <a:srgbClr val="B0D8F6"/>
            </a:solidFill>
            <a:ln w="12700" cap="flat">
              <a:noFill/>
              <a:prstDash val="solid"/>
              <a:miter/>
            </a:ln>
          </p:spPr>
          <p:txBody>
            <a:bodyPr rtlCol="0" anchor="ctr"/>
            <a:lstStyle/>
            <a:p>
              <a:endParaRPr lang="nl-BE"/>
            </a:p>
          </p:txBody>
        </p:sp>
      </p:grpSp>
      <p:pic>
        <p:nvPicPr>
          <p:cNvPr id="11" name="Afbeelding 10">
            <a:extLst>
              <a:ext uri="{FF2B5EF4-FFF2-40B4-BE49-F238E27FC236}">
                <a16:creationId xmlns:a16="http://schemas.microsoft.com/office/drawing/2014/main" id="{8D54E8B8-05E0-1043-9675-3EAC852ECA58}"/>
              </a:ext>
            </a:extLst>
          </p:cNvPr>
          <p:cNvPicPr>
            <a:picLocks noChangeAspect="1"/>
          </p:cNvPicPr>
          <p:nvPr userDrawn="1"/>
        </p:nvPicPr>
        <p:blipFill>
          <a:blip r:embed="rId6"/>
          <a:stretch>
            <a:fillRect/>
          </a:stretch>
        </p:blipFill>
        <p:spPr>
          <a:xfrm>
            <a:off x="11082696" y="369888"/>
            <a:ext cx="812800" cy="622300"/>
          </a:xfrm>
          <a:prstGeom prst="rect">
            <a:avLst/>
          </a:prstGeom>
        </p:spPr>
      </p:pic>
    </p:spTree>
    <p:extLst>
      <p:ext uri="{BB962C8B-B14F-4D97-AF65-F5344CB8AC3E}">
        <p14:creationId xmlns:p14="http://schemas.microsoft.com/office/powerpoint/2010/main" val="1655836837"/>
      </p:ext>
    </p:extLst>
  </p:cSld>
  <p:clrMap bg1="lt1" tx1="dk1" bg2="lt2" tx2="dk2" accent1="accent1" accent2="accent2" accent3="accent3" accent4="accent4" accent5="accent5" accent6="accent6" hlink="hlink" folHlink="folHlink"/>
  <p:sldLayoutIdLst>
    <p:sldLayoutId id="2147483666" r:id="rId1"/>
    <p:sldLayoutId id="2147483650" r:id="rId2"/>
    <p:sldLayoutId id="2147483661" r:id="rId3"/>
    <p:sldLayoutId id="2147483667" r:id="rId4"/>
  </p:sldLayoutIdLst>
  <p:hf hdr="0" ftr="0" dt="0"/>
  <p:txStyles>
    <p:titleStyle>
      <a:lvl1pPr algn="l" defTabSz="914400" rtl="0" eaLnBrk="1" latinLnBrk="0" hangingPunct="1">
        <a:lnSpc>
          <a:spcPct val="90000"/>
        </a:lnSpc>
        <a:spcBef>
          <a:spcPct val="0"/>
        </a:spcBef>
        <a:buNone/>
        <a:defRPr sz="32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400" b="0" i="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hthoek 6"/>
          <p:cNvSpPr/>
          <p:nvPr userDrawn="1"/>
        </p:nvSpPr>
        <p:spPr>
          <a:xfrm>
            <a:off x="0" y="6210000"/>
            <a:ext cx="12192000" cy="64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pic>
        <p:nvPicPr>
          <p:cNvPr id="8" name="Afbeelding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41200" y="6353999"/>
            <a:ext cx="1008305" cy="360000"/>
          </a:xfrm>
          <a:prstGeom prst="rect">
            <a:avLst/>
          </a:prstGeom>
        </p:spPr>
      </p:pic>
      <p:sp>
        <p:nvSpPr>
          <p:cNvPr id="2" name="Tijdelijke aanduiding voor titel 1"/>
          <p:cNvSpPr>
            <a:spLocks noGrp="1"/>
          </p:cNvSpPr>
          <p:nvPr>
            <p:ph type="title"/>
          </p:nvPr>
        </p:nvSpPr>
        <p:spPr>
          <a:xfrm>
            <a:off x="576000" y="207036"/>
            <a:ext cx="11041200" cy="1152000"/>
          </a:xfrm>
          <a:prstGeom prst="rect">
            <a:avLst/>
          </a:prstGeom>
        </p:spPr>
        <p:txBody>
          <a:bodyPr vert="horz" lIns="0" tIns="0" rIns="0" bIns="0" rtlCol="0" anchor="ctr" anchorCtr="0">
            <a:normAutofit/>
          </a:bodyPr>
          <a:lstStyle/>
          <a:p>
            <a:r>
              <a:rPr lang="nl-NL"/>
              <a:t>Titelstijl van model bewerken</a:t>
            </a:r>
          </a:p>
        </p:txBody>
      </p:sp>
      <p:sp>
        <p:nvSpPr>
          <p:cNvPr id="3" name="Tijdelijke aanduiding voor tekst 2"/>
          <p:cNvSpPr>
            <a:spLocks noGrp="1"/>
          </p:cNvSpPr>
          <p:nvPr>
            <p:ph type="body" idx="1"/>
          </p:nvPr>
        </p:nvSpPr>
        <p:spPr>
          <a:xfrm>
            <a:off x="576000" y="1656000"/>
            <a:ext cx="11041200" cy="4464000"/>
          </a:xfrm>
          <a:prstGeom prst="rect">
            <a:avLst/>
          </a:prstGeom>
        </p:spPr>
        <p:txBody>
          <a:bodyPr vert="horz" lIns="91440" tIns="45720" rIns="91440" bIns="45720" rtlCol="0">
            <a:normAutofit/>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1440000" y="6210000"/>
            <a:ext cx="720000" cy="648000"/>
          </a:xfrm>
          <a:prstGeom prst="rect">
            <a:avLst/>
          </a:prstGeom>
        </p:spPr>
        <p:txBody>
          <a:bodyPr vert="horz" lIns="0" tIns="0" rIns="0" bIns="0" rtlCol="0" anchor="ctr"/>
          <a:lstStyle>
            <a:lvl1pPr algn="l">
              <a:defRPr sz="1000" baseline="0">
                <a:solidFill>
                  <a:schemeClr val="bg1"/>
                </a:solidFill>
                <a:latin typeface="Arial" charset="0"/>
              </a:defRPr>
            </a:lvl1pPr>
          </a:lstStyle>
          <a:p>
            <a:endParaRPr lang="nl-NL"/>
          </a:p>
        </p:txBody>
      </p:sp>
      <p:sp>
        <p:nvSpPr>
          <p:cNvPr id="5" name="Tijdelijke aanduiding voor voettekst 4"/>
          <p:cNvSpPr>
            <a:spLocks noGrp="1"/>
          </p:cNvSpPr>
          <p:nvPr>
            <p:ph type="ftr" sz="quarter" idx="3"/>
          </p:nvPr>
        </p:nvSpPr>
        <p:spPr>
          <a:xfrm>
            <a:off x="6033600" y="6210000"/>
            <a:ext cx="4993200" cy="648000"/>
          </a:xfrm>
          <a:prstGeom prst="rect">
            <a:avLst/>
          </a:prstGeom>
        </p:spPr>
        <p:txBody>
          <a:bodyPr vert="horz" lIns="0" tIns="0" rIns="180000" bIns="0" rtlCol="0" anchor="ctr"/>
          <a:lstStyle>
            <a:lvl1pPr algn="r">
              <a:defRPr sz="1000" baseline="0">
                <a:solidFill>
                  <a:schemeClr val="bg1"/>
                </a:solidFill>
                <a:latin typeface="Arial" charset="0"/>
              </a:defRPr>
            </a:lvl1pPr>
          </a:lstStyle>
          <a:p>
            <a:endParaRPr lang="nl-NL"/>
          </a:p>
        </p:txBody>
      </p:sp>
      <p:sp>
        <p:nvSpPr>
          <p:cNvPr id="6" name="Tijdelijke aanduiding voor dianummer 5"/>
          <p:cNvSpPr>
            <a:spLocks noGrp="1"/>
          </p:cNvSpPr>
          <p:nvPr>
            <p:ph type="sldNum" sz="quarter" idx="4"/>
          </p:nvPr>
        </p:nvSpPr>
        <p:spPr>
          <a:xfrm>
            <a:off x="576000" y="6210000"/>
            <a:ext cx="648000" cy="648000"/>
          </a:xfrm>
          <a:prstGeom prst="rect">
            <a:avLst/>
          </a:prstGeom>
        </p:spPr>
        <p:txBody>
          <a:bodyPr vert="horz" lIns="0" tIns="0" rIns="0" bIns="0" rtlCol="0" anchor="ctr"/>
          <a:lstStyle>
            <a:lvl1pPr algn="l">
              <a:defRPr sz="1000" baseline="0">
                <a:solidFill>
                  <a:schemeClr val="bg1"/>
                </a:solidFill>
                <a:latin typeface="Arial" charset="0"/>
              </a:defRPr>
            </a:lvl1pPr>
          </a:lstStyle>
          <a:p>
            <a:fld id="{0A297500-7527-634B-90F4-69D0994C32B4}" type="slidenum">
              <a:rPr lang="nl-NL" smtClean="0"/>
              <a:pPr/>
              <a:t>‹nr.›</a:t>
            </a:fld>
            <a:endParaRPr lang="nl-NL"/>
          </a:p>
        </p:txBody>
      </p:sp>
    </p:spTree>
    <p:extLst>
      <p:ext uri="{BB962C8B-B14F-4D97-AF65-F5344CB8AC3E}">
        <p14:creationId xmlns:p14="http://schemas.microsoft.com/office/powerpoint/2010/main" val="463755981"/>
      </p:ext>
    </p:extLst>
  </p:cSld>
  <p:clrMap bg1="lt1" tx1="dk1" bg2="lt2" tx2="dk2" accent1="accent1" accent2="accent2" accent3="accent3" accent4="accent4" accent5="accent5" accent6="accent6" hlink="hlink" folHlink="folHlink"/>
  <p:sldLayoutIdLst>
    <p:sldLayoutId id="2147483704" r:id="rId1"/>
  </p:sldLayoutIdLst>
  <p:hf hdr="0" ftr="0" dt="0"/>
  <p:txStyles>
    <p:titleStyle>
      <a:lvl1pPr algn="l" defTabSz="914400" rtl="0" eaLnBrk="1" latinLnBrk="0" hangingPunct="1">
        <a:lnSpc>
          <a:spcPct val="100000"/>
        </a:lnSpc>
        <a:spcBef>
          <a:spcPct val="0"/>
        </a:spcBef>
        <a:buNone/>
        <a:defRPr sz="4000" kern="1200" baseline="0">
          <a:solidFill>
            <a:schemeClr val="tx2"/>
          </a:solidFill>
          <a:latin typeface="Arial" charset="0"/>
          <a:ea typeface="+mj-ea"/>
          <a:cs typeface="+mj-cs"/>
        </a:defRPr>
      </a:lvl1pPr>
    </p:titleStyle>
    <p:bodyStyle>
      <a:lvl1pPr marL="228600" indent="-228600" algn="l" defTabSz="914400" rtl="0" eaLnBrk="1" latinLnBrk="0" hangingPunct="1">
        <a:lnSpc>
          <a:spcPct val="100000"/>
        </a:lnSpc>
        <a:spcBef>
          <a:spcPts val="1000"/>
        </a:spcBef>
        <a:buFont typeface="Arial"/>
        <a:buChar char="•"/>
        <a:defRPr sz="2400" kern="1200" baseline="0">
          <a:solidFill>
            <a:schemeClr val="tx1"/>
          </a:solidFill>
          <a:latin typeface="Arial" charset="0"/>
          <a:ea typeface="+mn-ea"/>
          <a:cs typeface="+mn-cs"/>
        </a:defRPr>
      </a:lvl1pPr>
      <a:lvl2pPr marL="685800" indent="-228600" algn="l" defTabSz="914400" rtl="0" eaLnBrk="1" latinLnBrk="0" hangingPunct="1">
        <a:lnSpc>
          <a:spcPct val="100000"/>
        </a:lnSpc>
        <a:spcBef>
          <a:spcPts val="500"/>
        </a:spcBef>
        <a:buFont typeface="Arial"/>
        <a:buChar char="•"/>
        <a:defRPr sz="2400" kern="1200" baseline="0">
          <a:solidFill>
            <a:schemeClr val="tx1"/>
          </a:solidFill>
          <a:latin typeface="Arial" charset="0"/>
          <a:ea typeface="+mn-ea"/>
          <a:cs typeface="+mn-cs"/>
        </a:defRPr>
      </a:lvl2pPr>
      <a:lvl3pPr marL="1143000" indent="-228600" algn="l" defTabSz="914400" rtl="0" eaLnBrk="1" latinLnBrk="0" hangingPunct="1">
        <a:lnSpc>
          <a:spcPct val="100000"/>
        </a:lnSpc>
        <a:spcBef>
          <a:spcPts val="500"/>
        </a:spcBef>
        <a:buFont typeface="Arial"/>
        <a:buChar char="•"/>
        <a:defRPr sz="2000" kern="1200" baseline="0">
          <a:solidFill>
            <a:schemeClr val="tx1"/>
          </a:solidFill>
          <a:latin typeface="Arial" charset="0"/>
          <a:ea typeface="+mn-ea"/>
          <a:cs typeface="+mn-cs"/>
        </a:defRPr>
      </a:lvl3pPr>
      <a:lvl4pPr marL="16002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4pPr>
      <a:lvl5pPr marL="20574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42" userDrawn="1">
          <p15:clr>
            <a:srgbClr val="F26B43"/>
          </p15:clr>
        </p15:guide>
        <p15:guide id="2" pos="7319" userDrawn="1">
          <p15:clr>
            <a:srgbClr val="F26B43"/>
          </p15:clr>
        </p15:guide>
        <p15:guide id="3" orient="horz" pos="3857" userDrawn="1">
          <p15:clr>
            <a:srgbClr val="F26B43"/>
          </p15:clr>
        </p15:guide>
        <p15:guide id="4" pos="362"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jdelijke aanduiding voor titel 1">
            <a:extLst>
              <a:ext uri="{FF2B5EF4-FFF2-40B4-BE49-F238E27FC236}">
                <a16:creationId xmlns:a16="http://schemas.microsoft.com/office/drawing/2014/main" id="{1948A336-DFA9-6348-B512-B2BBC75D1D43}"/>
              </a:ext>
            </a:extLst>
          </p:cNvPr>
          <p:cNvSpPr>
            <a:spLocks noGrp="1"/>
          </p:cNvSpPr>
          <p:nvPr>
            <p:ph type="title"/>
          </p:nvPr>
        </p:nvSpPr>
        <p:spPr>
          <a:xfrm>
            <a:off x="623887" y="620713"/>
            <a:ext cx="10944226" cy="791794"/>
          </a:xfrm>
          <a:prstGeom prst="rect">
            <a:avLst/>
          </a:prstGeom>
        </p:spPr>
        <p:txBody>
          <a:bodyPr vert="horz" lIns="0" tIns="0" rIns="0" bIns="0" rtlCol="0" anchor="t" anchorCtr="0">
            <a:normAutofit/>
          </a:bodyPr>
          <a:lstStyle/>
          <a:p>
            <a:r>
              <a:rPr lang="en-US" noProof="0" dirty="0"/>
              <a:t>Click to edit Master title style</a:t>
            </a:r>
          </a:p>
        </p:txBody>
      </p:sp>
      <p:sp>
        <p:nvSpPr>
          <p:cNvPr id="9" name="Tijdelijke aanduiding voor dianummer 3">
            <a:extLst>
              <a:ext uri="{FF2B5EF4-FFF2-40B4-BE49-F238E27FC236}">
                <a16:creationId xmlns:a16="http://schemas.microsoft.com/office/drawing/2014/main" id="{ACEE07E0-D229-2548-A4C6-019956C34182}"/>
              </a:ext>
            </a:extLst>
          </p:cNvPr>
          <p:cNvSpPr>
            <a:spLocks noGrp="1"/>
          </p:cNvSpPr>
          <p:nvPr>
            <p:ph type="sldNum" sz="quarter" idx="4"/>
          </p:nvPr>
        </p:nvSpPr>
        <p:spPr>
          <a:xfrm>
            <a:off x="8923493" y="6339173"/>
            <a:ext cx="2644619" cy="365125"/>
          </a:xfrm>
          <a:prstGeom prst="rect">
            <a:avLst/>
          </a:prstGeom>
        </p:spPr>
        <p:txBody>
          <a:bodyPr vert="horz" lIns="91440" tIns="45720" rIns="91440" bIns="45720" rtlCol="0" anchor="ctr"/>
          <a:lstStyle>
            <a:lvl1pPr algn="r">
              <a:defRPr sz="1000" b="0" i="0">
                <a:solidFill>
                  <a:schemeClr val="tx2"/>
                </a:solidFill>
                <a:latin typeface="Calibri Light" panose="020F0302020204030204" pitchFamily="34" charset="0"/>
                <a:cs typeface="Calibri Light" panose="020F0302020204030204" pitchFamily="34" charset="0"/>
              </a:defRPr>
            </a:lvl1pPr>
          </a:lstStyle>
          <a:p>
            <a:fld id="{E038E271-308C-2E46-A3EC-56326F9084CC}" type="slidenum">
              <a:rPr lang="nl-BE" smtClean="0"/>
              <a:pPr/>
              <a:t>‹nr.›</a:t>
            </a:fld>
            <a:endParaRPr lang="nl-BE" dirty="0">
              <a:latin typeface="Calibri Light" panose="020F0302020204030204" pitchFamily="34" charset="0"/>
              <a:cs typeface="Calibri Light" panose="020F0302020204030204" pitchFamily="34" charset="0"/>
            </a:endParaRPr>
          </a:p>
        </p:txBody>
      </p:sp>
      <p:sp>
        <p:nvSpPr>
          <p:cNvPr id="5" name="Text Placeholder 4">
            <a:extLst>
              <a:ext uri="{FF2B5EF4-FFF2-40B4-BE49-F238E27FC236}">
                <a16:creationId xmlns:a16="http://schemas.microsoft.com/office/drawing/2014/main" id="{0912212B-EACF-4AB5-8035-E9729BF5330A}"/>
              </a:ext>
            </a:extLst>
          </p:cNvPr>
          <p:cNvSpPr>
            <a:spLocks noGrp="1"/>
          </p:cNvSpPr>
          <p:nvPr>
            <p:ph type="body" idx="1"/>
          </p:nvPr>
        </p:nvSpPr>
        <p:spPr>
          <a:xfrm>
            <a:off x="623887" y="1516380"/>
            <a:ext cx="10944225" cy="4720907"/>
          </a:xfrm>
          <a:prstGeom prst="rect">
            <a:avLst/>
          </a:prstGeom>
        </p:spPr>
        <p:txBody>
          <a:bodyPr vert="horz" lIns="0" tIns="0" rIns="0" bIns="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28" name="Picture 27">
            <a:extLst>
              <a:ext uri="{FF2B5EF4-FFF2-40B4-BE49-F238E27FC236}">
                <a16:creationId xmlns:a16="http://schemas.microsoft.com/office/drawing/2014/main" id="{823E4402-70E2-43A1-9771-C901B3E02188}"/>
              </a:ext>
            </a:extLst>
          </p:cNvPr>
          <p:cNvPicPr>
            <a:picLocks noChangeAspect="1"/>
          </p:cNvPicPr>
          <p:nvPr userDrawn="1"/>
        </p:nvPicPr>
        <p:blipFill>
          <a:blip r:embed="rId20"/>
          <a:srcRect/>
          <a:stretch/>
        </p:blipFill>
        <p:spPr>
          <a:xfrm>
            <a:off x="623887" y="6429600"/>
            <a:ext cx="1005035" cy="226800"/>
          </a:xfrm>
          <a:prstGeom prst="rect">
            <a:avLst/>
          </a:prstGeom>
        </p:spPr>
      </p:pic>
    </p:spTree>
    <p:extLst>
      <p:ext uri="{BB962C8B-B14F-4D97-AF65-F5344CB8AC3E}">
        <p14:creationId xmlns:p14="http://schemas.microsoft.com/office/powerpoint/2010/main" val="311966876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Lst>
  <p:hf hdr="0"/>
  <p:txStyles>
    <p:titleStyle>
      <a:lvl1pPr algn="l" defTabSz="1217054" rtl="0" eaLnBrk="1" fontAlgn="base" hangingPunct="1">
        <a:spcBef>
          <a:spcPct val="0"/>
        </a:spcBef>
        <a:spcAft>
          <a:spcPct val="0"/>
        </a:spcAft>
        <a:defRPr sz="3800" b="1" i="0" kern="1200">
          <a:solidFill>
            <a:schemeClr val="accent2"/>
          </a:solidFill>
          <a:latin typeface="Calibri" panose="020F0502020204030204" pitchFamily="34" charset="0"/>
          <a:ea typeface="Verdana" charset="0"/>
          <a:cs typeface="Calibri" panose="020F0502020204030204" pitchFamily="34" charset="0"/>
        </a:defRPr>
      </a:lvl1pPr>
      <a:lvl2pPr algn="l" defTabSz="1217054" rtl="0" eaLnBrk="1" fontAlgn="base" hangingPunct="1">
        <a:spcBef>
          <a:spcPct val="0"/>
        </a:spcBef>
        <a:spcAft>
          <a:spcPct val="0"/>
        </a:spcAft>
        <a:defRPr sz="2667">
          <a:solidFill>
            <a:schemeClr val="accent1"/>
          </a:solidFill>
          <a:latin typeface="Verdana" panose="020B0604030504040204" pitchFamily="34" charset="0"/>
          <a:ea typeface="Verdana" panose="020B0604030504040204" pitchFamily="34" charset="0"/>
          <a:cs typeface="Verdana" panose="020B0604030504040204" pitchFamily="34" charset="0"/>
        </a:defRPr>
      </a:lvl2pPr>
      <a:lvl3pPr algn="l" defTabSz="1217054" rtl="0" eaLnBrk="1" fontAlgn="base" hangingPunct="1">
        <a:spcBef>
          <a:spcPct val="0"/>
        </a:spcBef>
        <a:spcAft>
          <a:spcPct val="0"/>
        </a:spcAft>
        <a:defRPr sz="2667">
          <a:solidFill>
            <a:schemeClr val="accent1"/>
          </a:solidFill>
          <a:latin typeface="Verdana" panose="020B0604030504040204" pitchFamily="34" charset="0"/>
          <a:ea typeface="Verdana" panose="020B0604030504040204" pitchFamily="34" charset="0"/>
          <a:cs typeface="Verdana" panose="020B0604030504040204" pitchFamily="34" charset="0"/>
        </a:defRPr>
      </a:lvl3pPr>
      <a:lvl4pPr algn="l" defTabSz="1217054" rtl="0" eaLnBrk="1" fontAlgn="base" hangingPunct="1">
        <a:spcBef>
          <a:spcPct val="0"/>
        </a:spcBef>
        <a:spcAft>
          <a:spcPct val="0"/>
        </a:spcAft>
        <a:defRPr sz="2667">
          <a:solidFill>
            <a:schemeClr val="accent1"/>
          </a:solidFill>
          <a:latin typeface="Verdana" panose="020B0604030504040204" pitchFamily="34" charset="0"/>
          <a:ea typeface="Verdana" panose="020B0604030504040204" pitchFamily="34" charset="0"/>
          <a:cs typeface="Verdana" panose="020B0604030504040204" pitchFamily="34" charset="0"/>
        </a:defRPr>
      </a:lvl4pPr>
      <a:lvl5pPr algn="l" defTabSz="1217054" rtl="0" eaLnBrk="1" fontAlgn="base" hangingPunct="1">
        <a:spcBef>
          <a:spcPct val="0"/>
        </a:spcBef>
        <a:spcAft>
          <a:spcPct val="0"/>
        </a:spcAft>
        <a:defRPr sz="2667">
          <a:solidFill>
            <a:schemeClr val="accent1"/>
          </a:solidFill>
          <a:latin typeface="Verdana" panose="020B0604030504040204" pitchFamily="34" charset="0"/>
          <a:ea typeface="Verdana" panose="020B0604030504040204" pitchFamily="34" charset="0"/>
          <a:cs typeface="Verdana" panose="020B060403050404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68288" indent="-268288" algn="l" defTabSz="1217054" rtl="0" eaLnBrk="1" fontAlgn="base" hangingPunct="1">
        <a:spcBef>
          <a:spcPct val="20000"/>
        </a:spcBef>
        <a:spcAft>
          <a:spcPct val="0"/>
        </a:spcAft>
        <a:buClr>
          <a:schemeClr val="accent2"/>
        </a:buClr>
        <a:buSzPct val="75000"/>
        <a:buFont typeface="Wingdings" panose="05000000000000000000" pitchFamily="2" charset="2"/>
        <a:buChar char="§"/>
        <a:defRPr sz="2800" b="1" i="0" kern="1200">
          <a:solidFill>
            <a:schemeClr val="tx1"/>
          </a:solidFill>
          <a:latin typeface="+mn-lt"/>
          <a:ea typeface="Verdana" charset="0"/>
          <a:cs typeface="Calibri Light" panose="020F0302020204030204" pitchFamily="34" charset="0"/>
        </a:defRPr>
      </a:lvl1pPr>
      <a:lvl2pPr marL="628650" indent="-268288" algn="l" defTabSz="1217054" rtl="0" eaLnBrk="1" fontAlgn="base" hangingPunct="1">
        <a:spcBef>
          <a:spcPct val="20000"/>
        </a:spcBef>
        <a:spcAft>
          <a:spcPct val="0"/>
        </a:spcAft>
        <a:buClr>
          <a:schemeClr val="accent1"/>
        </a:buClr>
        <a:buSzPct val="75000"/>
        <a:buFont typeface="Wingdings" panose="05000000000000000000" pitchFamily="2" charset="2"/>
        <a:buChar char="§"/>
        <a:defRPr sz="2400" kern="1200">
          <a:solidFill>
            <a:schemeClr val="tx1"/>
          </a:solidFill>
          <a:latin typeface="+mn-lt"/>
          <a:ea typeface="Verdana" charset="0"/>
          <a:cs typeface="Calibri" panose="020F0502020204030204" pitchFamily="34" charset="0"/>
        </a:defRPr>
      </a:lvl2pPr>
      <a:lvl3pPr marL="987425" indent="-268288" algn="l" defTabSz="1217054" rtl="0" eaLnBrk="1" fontAlgn="base" hangingPunct="1">
        <a:spcBef>
          <a:spcPct val="20000"/>
        </a:spcBef>
        <a:spcAft>
          <a:spcPct val="0"/>
        </a:spcAft>
        <a:buClr>
          <a:schemeClr val="accent1"/>
        </a:buClr>
        <a:buFont typeface="Arial" panose="020B0604020202020204" pitchFamily="34" charset="0"/>
        <a:buChar char="•"/>
        <a:defRPr sz="2000" kern="1200">
          <a:solidFill>
            <a:schemeClr val="tx1"/>
          </a:solidFill>
          <a:latin typeface="+mn-lt"/>
          <a:ea typeface="Verdana" charset="0"/>
          <a:cs typeface="Calibri" panose="020F0502020204030204" pitchFamily="34" charset="0"/>
        </a:defRPr>
      </a:lvl3pPr>
      <a:lvl4pPr marL="1347788" indent="-268288" algn="l" defTabSz="1217054" rtl="0" eaLnBrk="1" fontAlgn="base" hangingPunct="1">
        <a:spcBef>
          <a:spcPct val="20000"/>
        </a:spcBef>
        <a:spcAft>
          <a:spcPct val="0"/>
        </a:spcAft>
        <a:buClr>
          <a:schemeClr val="accent1"/>
        </a:buClr>
        <a:buFont typeface="Arial" panose="020B0604020202020204" pitchFamily="34" charset="0"/>
        <a:buChar char="•"/>
        <a:defRPr sz="1800" kern="1200">
          <a:solidFill>
            <a:schemeClr val="tx1"/>
          </a:solidFill>
          <a:latin typeface="+mn-lt"/>
          <a:ea typeface="Verdana" charset="0"/>
          <a:cs typeface="Calibri" panose="020F0502020204030204" pitchFamily="34" charset="0"/>
        </a:defRPr>
      </a:lvl4pPr>
      <a:lvl5pPr marL="1700213" indent="-268288" algn="l" defTabSz="1217054" rtl="0" eaLnBrk="1" fontAlgn="base" hangingPunct="1">
        <a:spcBef>
          <a:spcPct val="20000"/>
        </a:spcBef>
        <a:spcAft>
          <a:spcPct val="0"/>
        </a:spcAft>
        <a:buClr>
          <a:schemeClr val="accent1"/>
        </a:buClr>
        <a:buFont typeface="Arial" panose="020B0604020202020204" pitchFamily="34" charset="0"/>
        <a:buChar char="•"/>
        <a:defRPr sz="1800" kern="1200">
          <a:solidFill>
            <a:schemeClr val="tx1"/>
          </a:solidFill>
          <a:latin typeface="+mn-lt"/>
          <a:ea typeface="Verdana" charset="0"/>
          <a:cs typeface="Calibri" panose="020F0502020204030204" pitchFamily="34" charset="0"/>
        </a:defRPr>
      </a:lvl5pPr>
      <a:lvl6pPr marL="2076450"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441575" indent="-285750" algn="l" defTabSz="1219140" rtl="0" eaLnBrk="1" latinLnBrk="0" hangingPunct="1">
        <a:spcBef>
          <a:spcPct val="20000"/>
        </a:spcBef>
        <a:buFont typeface="Arial" panose="020B0604020202020204" pitchFamily="34" charset="0"/>
        <a:buChar char="•"/>
        <a:defRPr lang="nl-BE" sz="1800" kern="1200" dirty="0" err="1" smtClean="0">
          <a:solidFill>
            <a:schemeClr val="tx1"/>
          </a:solidFill>
          <a:latin typeface="+mn-lt"/>
          <a:ea typeface="+mn-ea"/>
          <a:cs typeface="+mn-cs"/>
        </a:defRPr>
      </a:lvl7pPr>
      <a:lvl8pPr marL="2795587"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160712"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93">
          <p15:clr>
            <a:srgbClr val="F26B43"/>
          </p15:clr>
        </p15:guide>
        <p15:guide id="2" pos="7287">
          <p15:clr>
            <a:srgbClr val="F26B43"/>
          </p15:clr>
        </p15:guide>
        <p15:guide id="3" orient="horz" pos="391">
          <p15:clr>
            <a:srgbClr val="F26B43"/>
          </p15:clr>
        </p15:guide>
        <p15:guide id="4" orient="horz" pos="392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comments" Target="../comments/comment1.xml"/><Relationship Id="rId4" Type="http://schemas.openxmlformats.org/officeDocument/2006/relationships/image" Target="../media/image10.jpe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chart" Target="../charts/chart2.xml"/><Relationship Id="rId1" Type="http://schemas.openxmlformats.org/officeDocument/2006/relationships/slideLayout" Target="../slideLayouts/slideLayout16.xml"/><Relationship Id="rId5" Type="http://schemas.openxmlformats.org/officeDocument/2006/relationships/image" Target="../media/image20.sv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chart" Target="../charts/chart3.xml"/><Relationship Id="rId1" Type="http://schemas.openxmlformats.org/officeDocument/2006/relationships/slideLayout" Target="../slideLayouts/slideLayout16.xml"/><Relationship Id="rId5" Type="http://schemas.openxmlformats.org/officeDocument/2006/relationships/image" Target="../media/image20.sv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17.png"/><Relationship Id="rId1" Type="http://schemas.openxmlformats.org/officeDocument/2006/relationships/slideLayout" Target="../slideLayouts/slideLayout16.xml"/><Relationship Id="rId4" Type="http://schemas.openxmlformats.org/officeDocument/2006/relationships/chart" Target="../charts/chart6.xml"/></Relationships>
</file>

<file path=ppt/slides/_rels/slide1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17.png"/><Relationship Id="rId1" Type="http://schemas.openxmlformats.org/officeDocument/2006/relationships/slideLayout" Target="../slideLayouts/slideLayout16.xml"/><Relationship Id="rId4" Type="http://schemas.openxmlformats.org/officeDocument/2006/relationships/chart" Target="../charts/chart8.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6.xml"/><Relationship Id="rId5" Type="http://schemas.openxmlformats.org/officeDocument/2006/relationships/image" Target="../media/image18.jpeg"/><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6.xml"/><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6.emf"/><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6.xml"/><Relationship Id="rId4" Type="http://schemas.openxmlformats.org/officeDocument/2006/relationships/image" Target="../media/image18.jpe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9.xml"/><Relationship Id="rId4" Type="http://schemas.openxmlformats.org/officeDocument/2006/relationships/image" Target="../media/image18.jpe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image" Target="../media/image18.jpeg"/><Relationship Id="rId5" Type="http://schemas.openxmlformats.org/officeDocument/2006/relationships/image" Target="../media/image33.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18.jpeg"/></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8" Type="http://schemas.openxmlformats.org/officeDocument/2006/relationships/image" Target="../media/image400.png"/><Relationship Id="rId3" Type="http://schemas.openxmlformats.org/officeDocument/2006/relationships/image" Target="../media/image18.jpeg"/><Relationship Id="rId7"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emf"/><Relationship Id="rId9" Type="http://schemas.openxmlformats.org/officeDocument/2006/relationships/image" Target="../media/image41.emf"/></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8.jpeg"/><Relationship Id="rId1" Type="http://schemas.openxmlformats.org/officeDocument/2006/relationships/slideLayout" Target="../slideLayouts/slideLayout16.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8.jpeg"/><Relationship Id="rId1" Type="http://schemas.openxmlformats.org/officeDocument/2006/relationships/slideLayout" Target="../slideLayouts/slideLayout16.xml"/><Relationship Id="rId5" Type="http://schemas.openxmlformats.org/officeDocument/2006/relationships/image" Target="../media/image46.emf"/><Relationship Id="rId4" Type="http://schemas.openxmlformats.org/officeDocument/2006/relationships/image" Target="../media/image45.emf"/></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8.jpeg"/><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8.png"/><Relationship Id="rId1" Type="http://schemas.openxmlformats.org/officeDocument/2006/relationships/slideLayout" Target="../slideLayouts/slideLayout16.xml"/><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7.png"/><Relationship Id="rId1" Type="http://schemas.openxmlformats.org/officeDocument/2006/relationships/slideLayout" Target="../slideLayouts/slideLayout16.xml"/><Relationship Id="rId4" Type="http://schemas.openxmlformats.org/officeDocument/2006/relationships/chart" Target="../charts/chart9.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7.png"/><Relationship Id="rId1" Type="http://schemas.openxmlformats.org/officeDocument/2006/relationships/slideLayout" Target="../slideLayouts/slideLayout16.xml"/><Relationship Id="rId4" Type="http://schemas.openxmlformats.org/officeDocument/2006/relationships/chart" Target="../charts/chart10.xml"/></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chart" Target="../charts/chart11.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5.emf"/><Relationship Id="rId2" Type="http://schemas.openxmlformats.org/officeDocument/2006/relationships/image" Target="../media/image18.jpeg"/><Relationship Id="rId1" Type="http://schemas.openxmlformats.org/officeDocument/2006/relationships/slideLayout" Target="../slideLayouts/slideLayout16.xml"/><Relationship Id="rId6" Type="http://schemas.openxmlformats.org/officeDocument/2006/relationships/image" Target="../media/image54.png"/><Relationship Id="rId5" Type="http://schemas.openxmlformats.org/officeDocument/2006/relationships/image" Target="../media/image53.emf"/><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18.jpe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8.jpeg"/><Relationship Id="rId1" Type="http://schemas.openxmlformats.org/officeDocument/2006/relationships/slideLayout" Target="../slideLayouts/slideLayout16.xml"/><Relationship Id="rId6" Type="http://schemas.openxmlformats.org/officeDocument/2006/relationships/image" Target="../media/image35.png"/><Relationship Id="rId5" Type="http://schemas.openxmlformats.org/officeDocument/2006/relationships/image" Target="../media/image58.emf"/><Relationship Id="rId4" Type="http://schemas.openxmlformats.org/officeDocument/2006/relationships/image" Target="../media/image57.emf"/></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8.jpeg"/><Relationship Id="rId1" Type="http://schemas.openxmlformats.org/officeDocument/2006/relationships/slideLayout" Target="../slideLayouts/slideLayout16.xml"/><Relationship Id="rId6" Type="http://schemas.openxmlformats.org/officeDocument/2006/relationships/image" Target="../media/image35.png"/><Relationship Id="rId5" Type="http://schemas.openxmlformats.org/officeDocument/2006/relationships/image" Target="../media/image60.emf"/><Relationship Id="rId4" Type="http://schemas.openxmlformats.org/officeDocument/2006/relationships/image" Target="../media/image59.emf"/></Relationships>
</file>

<file path=ppt/slides/_rels/slide4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8.jpeg"/><Relationship Id="rId1" Type="http://schemas.openxmlformats.org/officeDocument/2006/relationships/slideLayout" Target="../slideLayouts/slideLayout16.xml"/><Relationship Id="rId6" Type="http://schemas.openxmlformats.org/officeDocument/2006/relationships/image" Target="../media/image62.emf"/><Relationship Id="rId5" Type="http://schemas.openxmlformats.org/officeDocument/2006/relationships/image" Target="../media/image61.emf"/><Relationship Id="rId4" Type="http://schemas.openxmlformats.org/officeDocument/2006/relationships/image" Target="../media/image35.png"/></Relationships>
</file>

<file path=ppt/slides/_rels/slide43.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18.jpeg"/><Relationship Id="rId1" Type="http://schemas.openxmlformats.org/officeDocument/2006/relationships/slideLayout" Target="../slideLayouts/slideLayout16.xml"/><Relationship Id="rId5" Type="http://schemas.openxmlformats.org/officeDocument/2006/relationships/image" Target="../media/image65.emf"/><Relationship Id="rId4" Type="http://schemas.openxmlformats.org/officeDocument/2006/relationships/image" Target="../media/image64.emf"/></Relationships>
</file>

<file path=ppt/slides/_rels/slide44.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1.xml"/><Relationship Id="rId4" Type="http://schemas.openxmlformats.org/officeDocument/2006/relationships/image" Target="../media/image69.png"/></Relationships>
</file>

<file path=ppt/slides/_rels/slide4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21.xml"/><Relationship Id="rId4" Type="http://schemas.openxmlformats.org/officeDocument/2006/relationships/image" Target="../media/image69.png"/></Relationships>
</file>

<file path=ppt/slides/_rels/slide4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1.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jpeg"/></Relationships>
</file>

<file path=ppt/slides/_rels/slide4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7.xml"/><Relationship Id="rId5" Type="http://schemas.openxmlformats.org/officeDocument/2006/relationships/image" Target="../media/image15.png"/><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hyperlink" Target="https://cmb.tech/news/cmbtech-to-build-worlds-first-ammonia-powered-container-ship-in-partnership-with-ncl-and-yara" TargetMode="External"/><Relationship Id="rId7" Type="http://schemas.openxmlformats.org/officeDocument/2006/relationships/hyperlink" Target="https://exmar.com/en/expertises/exmar-shipping/ammonia-propulsion-and-expertise/" TargetMode="External"/><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79.jpeg"/><Relationship Id="rId5" Type="http://schemas.openxmlformats.org/officeDocument/2006/relationships/hyperlink" Target="https://www.wartsila.com/media/news/26-08-2024-landmark-deal-between-wartsila-and-eidesvik-offshore-pioneers-growing-demand-for-ammonia-in-shipping-3485578" TargetMode="External"/><Relationship Id="rId10" Type="http://schemas.openxmlformats.org/officeDocument/2006/relationships/image" Target="../media/image81.png"/><Relationship Id="rId4" Type="http://schemas.openxmlformats.org/officeDocument/2006/relationships/image" Target="../media/image78.jpeg"/><Relationship Id="rId9" Type="http://schemas.openxmlformats.org/officeDocument/2006/relationships/hyperlink" Target="https://fortescue.com/news-and-media/news/2024/03/15/world-s-first-use-of-ammonia-as-a-marine-fuel-in-a-dual-fueled-ammonia-powered-vessel-in-the-port-of-singapore"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s://www.ihi.co.jp/en/all_news/2022/resources_energy_environment/1197931_3488.html" TargetMode="External"/><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82.png"/></Relationships>
</file>

<file path=ppt/slides/_rels/slide53.xml.rels><?xml version="1.0" encoding="UTF-8" standalone="yes"?>
<Relationships xmlns="http://schemas.openxmlformats.org/package/2006/relationships"><Relationship Id="rId3" Type="http://schemas.openxmlformats.org/officeDocument/2006/relationships/hyperlink" Target="https://engineering.airliquide.com/ammonia-cracking" TargetMode="External"/><Relationship Id="rId7" Type="http://schemas.openxmlformats.org/officeDocument/2006/relationships/hyperlink" Target="https://h2site.eu/blog/h2ocean/" TargetMode="External"/><Relationship Id="rId2" Type="http://schemas.openxmlformats.org/officeDocument/2006/relationships/notesSlide" Target="../notesSlides/notesSlide15.xml"/><Relationship Id="rId1" Type="http://schemas.openxmlformats.org/officeDocument/2006/relationships/slideLayout" Target="../slideLayouts/slideLayout17.xml"/><Relationship Id="rId6" Type="http://schemas.openxmlformats.org/officeDocument/2006/relationships/hyperlink" Target="https://amogy.co/products/" TargetMode="External"/><Relationship Id="rId5" Type="http://schemas.openxmlformats.org/officeDocument/2006/relationships/hyperlink" Target="https://duiker.com/solutions/clean-energy" TargetMode="External"/><Relationship Id="rId4" Type="http://schemas.openxmlformats.org/officeDocument/2006/relationships/hyperlink" Target="https://www.topsoe.com/our-resources/knowledge/our-products/process-licensing/h2retake-process" TargetMode="External"/></Relationships>
</file>

<file path=ppt/slides/_rels/slide5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6.xml"/><Relationship Id="rId4" Type="http://schemas.openxmlformats.org/officeDocument/2006/relationships/image" Target="../media/image12.png"/></Relationships>
</file>

<file path=ppt/slides/_rels/slide5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7.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7.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9.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ndertitel 5">
            <a:extLst>
              <a:ext uri="{FF2B5EF4-FFF2-40B4-BE49-F238E27FC236}">
                <a16:creationId xmlns:a16="http://schemas.microsoft.com/office/drawing/2014/main" id="{2DD61C88-B194-48FB-B89E-2F96B8070A3D}"/>
              </a:ext>
            </a:extLst>
          </p:cNvPr>
          <p:cNvSpPr txBox="1">
            <a:spLocks/>
          </p:cNvSpPr>
          <p:nvPr/>
        </p:nvSpPr>
        <p:spPr>
          <a:xfrm>
            <a:off x="1076798" y="2447488"/>
            <a:ext cx="10429401" cy="1198696"/>
          </a:xfrm>
          <a:prstGeom prst="rect">
            <a:avLst/>
          </a:prstGeom>
          <a:noFill/>
        </p:spPr>
        <p:txBody>
          <a:bodyPr vert="horz" lIns="0" tIns="0" rIns="0" bIns="0" rtlCol="0">
            <a:normAutofit/>
          </a:bodyPr>
          <a:lstStyle>
            <a:lvl1pPr marL="0" indent="0" algn="r" defTabSz="914400" rtl="0" eaLnBrk="1" latinLnBrk="0" hangingPunct="1">
              <a:lnSpc>
                <a:spcPct val="90000"/>
              </a:lnSpc>
              <a:spcBef>
                <a:spcPts val="1000"/>
              </a:spcBef>
              <a:buClr>
                <a:schemeClr val="accent3"/>
              </a:buClr>
              <a:buFont typeface="Arial" panose="020B0604020202020204" pitchFamily="34" charset="0"/>
              <a:buNone/>
              <a:defRPr sz="2400" b="1" i="0" kern="1200" baseline="0">
                <a:solidFill>
                  <a:schemeClr val="tx2"/>
                </a:solidFill>
                <a:latin typeface="+mn-lt"/>
                <a:ea typeface="+mn-ea"/>
                <a:cs typeface="+mn-cs"/>
              </a:defRPr>
            </a:lvl1pPr>
            <a:lvl2pPr marL="457200" indent="0" algn="ctr" defTabSz="914400" rtl="0" eaLnBrk="1" latinLnBrk="0" hangingPunct="1">
              <a:lnSpc>
                <a:spcPct val="90000"/>
              </a:lnSpc>
              <a:spcBef>
                <a:spcPts val="500"/>
              </a:spcBef>
              <a:buClr>
                <a:schemeClr val="accent3"/>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Clr>
                <a:schemeClr val="accent3"/>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Clr>
                <a:schemeClr val="accent3"/>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chemeClr val="accent3"/>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1800" noProof="0">
              <a:latin typeface="Calibri" panose="020F0502020204030204" pitchFamily="34" charset="0"/>
              <a:cs typeface="Times New Roman" panose="02020603050405020304" pitchFamily="18" charset="0"/>
            </a:endParaRPr>
          </a:p>
        </p:txBody>
      </p:sp>
      <p:sp>
        <p:nvSpPr>
          <p:cNvPr id="9" name="Titel 3">
            <a:extLst>
              <a:ext uri="{FF2B5EF4-FFF2-40B4-BE49-F238E27FC236}">
                <a16:creationId xmlns:a16="http://schemas.microsoft.com/office/drawing/2014/main" id="{E38E3093-D444-4D4F-9577-CAE6EBC4888A}"/>
              </a:ext>
            </a:extLst>
          </p:cNvPr>
          <p:cNvSpPr txBox="1">
            <a:spLocks/>
          </p:cNvSpPr>
          <p:nvPr/>
        </p:nvSpPr>
        <p:spPr>
          <a:xfrm>
            <a:off x="1200808" y="109179"/>
            <a:ext cx="10429402" cy="4767621"/>
          </a:xfrm>
          <a:prstGeom prst="rect">
            <a:avLst/>
          </a:prstGeom>
        </p:spPr>
        <p:txBody>
          <a:bodyPr vert="horz" lIns="0" tIns="0" rIns="0" bIns="0" rtlCol="0" anchor="b" anchorCtr="0">
            <a:normAutofit fontScale="70000" lnSpcReduction="20000"/>
          </a:bodyPr>
          <a:lstStyle>
            <a:lvl1pPr algn="r" defTabSz="914400" rtl="0" eaLnBrk="1" latinLnBrk="0" hangingPunct="1">
              <a:lnSpc>
                <a:spcPct val="90000"/>
              </a:lnSpc>
              <a:spcBef>
                <a:spcPct val="0"/>
              </a:spcBef>
              <a:buNone/>
              <a:defRPr sz="4000" kern="1200">
                <a:solidFill>
                  <a:schemeClr val="accent4"/>
                </a:solidFill>
                <a:latin typeface="+mj-lt"/>
                <a:ea typeface="+mj-ea"/>
                <a:cs typeface="+mj-cs"/>
              </a:defRPr>
            </a:lvl1pPr>
          </a:lstStyle>
          <a:p>
            <a:endParaRPr lang="en-US" b="1" i="0" noProof="0">
              <a:effectLst/>
              <a:latin typeface="+mn-lt"/>
            </a:endParaRPr>
          </a:p>
          <a:p>
            <a:endParaRPr lang="en-US" b="1" i="0" noProof="0">
              <a:effectLst/>
              <a:latin typeface="+mn-lt"/>
            </a:endParaRPr>
          </a:p>
          <a:p>
            <a:pPr>
              <a:lnSpc>
                <a:spcPct val="170000"/>
              </a:lnSpc>
            </a:pPr>
            <a:r>
              <a:rPr lang="en-US" b="1" i="0" noProof="0">
                <a:solidFill>
                  <a:srgbClr val="322B80"/>
                </a:solidFill>
                <a:effectLst/>
                <a:latin typeface="+mn-lt"/>
              </a:rPr>
              <a:t>Project HYPACT</a:t>
            </a:r>
          </a:p>
          <a:p>
            <a:pPr algn="r" rtl="0" fontAlgn="base">
              <a:lnSpc>
                <a:spcPct val="170000"/>
              </a:lnSpc>
            </a:pPr>
            <a:r>
              <a:rPr lang="en-US" sz="3800" b="0" i="0" u="none" strike="noStrike" noProof="0">
                <a:solidFill>
                  <a:srgbClr val="322B80"/>
                </a:solidFill>
                <a:effectLst/>
                <a:latin typeface="Calibri"/>
                <a:ea typeface="Calibri"/>
                <a:cs typeface="Calibri"/>
              </a:rPr>
              <a:t>Cracking of green ammonia to hydrogen </a:t>
            </a:r>
            <a:r>
              <a:rPr lang="en-US" sz="3800" b="0" i="0" noProof="0">
                <a:solidFill>
                  <a:srgbClr val="322B80"/>
                </a:solidFill>
                <a:effectLst/>
                <a:latin typeface="Calibri"/>
                <a:ea typeface="Calibri"/>
                <a:cs typeface="Calibri"/>
              </a:rPr>
              <a:t>​</a:t>
            </a:r>
          </a:p>
          <a:p>
            <a:pPr algn="r" rtl="0" fontAlgn="base">
              <a:lnSpc>
                <a:spcPct val="170000"/>
              </a:lnSpc>
            </a:pPr>
            <a:r>
              <a:rPr lang="en-US" sz="3800" b="0" i="0" u="none" strike="noStrike" noProof="0">
                <a:solidFill>
                  <a:srgbClr val="322B80"/>
                </a:solidFill>
                <a:effectLst/>
                <a:latin typeface="Calibri"/>
                <a:ea typeface="Calibri"/>
                <a:cs typeface="Calibri"/>
              </a:rPr>
              <a:t>using innovative catalyst and adsorbent-assisted plasma technology</a:t>
            </a:r>
            <a:r>
              <a:rPr lang="en-US" sz="1800" b="0" i="0" noProof="0">
                <a:solidFill>
                  <a:srgbClr val="322B80"/>
                </a:solidFill>
                <a:effectLst/>
                <a:latin typeface="Calibri"/>
                <a:ea typeface="Calibri"/>
                <a:cs typeface="Calibri"/>
              </a:rPr>
              <a:t>​</a:t>
            </a:r>
            <a:endParaRPr lang="en-US" b="0" i="0" noProof="0">
              <a:solidFill>
                <a:srgbClr val="322B80"/>
              </a:solidFill>
              <a:effectLst/>
              <a:latin typeface="Calibri"/>
              <a:ea typeface="Calibri"/>
              <a:cs typeface="Calibri"/>
            </a:endParaRPr>
          </a:p>
          <a:p>
            <a:pPr>
              <a:lnSpc>
                <a:spcPct val="170000"/>
              </a:lnSpc>
            </a:pPr>
            <a:endParaRPr lang="en-US" sz="1700" b="1" i="0" noProof="0">
              <a:solidFill>
                <a:srgbClr val="322B80"/>
              </a:solidFill>
              <a:effectLst/>
              <a:latin typeface="+mn-lt"/>
            </a:endParaRPr>
          </a:p>
          <a:p>
            <a:pPr>
              <a:lnSpc>
                <a:spcPct val="170000"/>
              </a:lnSpc>
            </a:pPr>
            <a:endParaRPr lang="en-US" sz="1700" b="1" i="0" noProof="0">
              <a:solidFill>
                <a:srgbClr val="322B80"/>
              </a:solidFill>
              <a:effectLst/>
              <a:latin typeface="+mn-lt"/>
            </a:endParaRPr>
          </a:p>
          <a:p>
            <a:pPr>
              <a:lnSpc>
                <a:spcPct val="170000"/>
              </a:lnSpc>
            </a:pPr>
            <a:endParaRPr lang="en-US" sz="1700" b="1" i="0" noProof="0">
              <a:solidFill>
                <a:srgbClr val="322B80"/>
              </a:solidFill>
              <a:effectLst/>
              <a:latin typeface="+mn-lt"/>
            </a:endParaRPr>
          </a:p>
          <a:p>
            <a:pPr>
              <a:lnSpc>
                <a:spcPct val="170000"/>
              </a:lnSpc>
            </a:pPr>
            <a:endParaRPr lang="en-US" sz="1700" b="1" i="0" noProof="0">
              <a:solidFill>
                <a:srgbClr val="322B80"/>
              </a:solidFill>
              <a:effectLst/>
              <a:latin typeface="+mn-lt"/>
            </a:endParaRPr>
          </a:p>
          <a:p>
            <a:pPr>
              <a:lnSpc>
                <a:spcPct val="120000"/>
              </a:lnSpc>
            </a:pPr>
            <a:endParaRPr lang="en-US" sz="2200" b="1" i="0" noProof="0">
              <a:solidFill>
                <a:srgbClr val="322B80"/>
              </a:solidFill>
              <a:effectLst/>
              <a:latin typeface="+mn-lt"/>
            </a:endParaRPr>
          </a:p>
          <a:p>
            <a:pPr algn="r" rtl="0" fontAlgn="base">
              <a:lnSpc>
                <a:spcPct val="120000"/>
              </a:lnSpc>
            </a:pPr>
            <a:r>
              <a:rPr lang="en-US" sz="3400" b="0" i="0" noProof="0">
                <a:solidFill>
                  <a:srgbClr val="000000"/>
                </a:solidFill>
                <a:effectLst/>
                <a:latin typeface="Calibri"/>
                <a:ea typeface="Calibri"/>
                <a:cs typeface="Calibri"/>
              </a:rPr>
              <a:t>​</a:t>
            </a:r>
            <a:endParaRPr lang="en-US" sz="6300" b="0" i="0" noProof="0">
              <a:solidFill>
                <a:srgbClr val="000000"/>
              </a:solidFill>
              <a:effectLst/>
              <a:latin typeface="Calibri"/>
              <a:ea typeface="Calibri"/>
              <a:cs typeface="Calibri"/>
            </a:endParaRPr>
          </a:p>
          <a:p>
            <a:r>
              <a:rPr lang="en-US" sz="3900" b="1" i="0" noProof="0">
                <a:effectLst/>
                <a:latin typeface="+mn-lt"/>
              </a:rPr>
              <a:t> </a:t>
            </a:r>
            <a:endParaRPr lang="en-US" sz="3900" noProof="0">
              <a:solidFill>
                <a:schemeClr val="bg1"/>
              </a:solidFill>
              <a:latin typeface="+mn-lt"/>
            </a:endParaRPr>
          </a:p>
        </p:txBody>
      </p:sp>
      <p:pic>
        <p:nvPicPr>
          <p:cNvPr id="10" name="Afbeelding 9" descr="KU Leuven Logo | Student life, University logo, Leuven">
            <a:extLst>
              <a:ext uri="{FF2B5EF4-FFF2-40B4-BE49-F238E27FC236}">
                <a16:creationId xmlns:a16="http://schemas.microsoft.com/office/drawing/2014/main" id="{92FE54F2-5FAF-48AC-B49B-3DC099A01D7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48660" y="6043559"/>
            <a:ext cx="1704550" cy="609600"/>
          </a:xfrm>
          <a:prstGeom prst="rect">
            <a:avLst/>
          </a:prstGeom>
          <a:noFill/>
          <a:ln>
            <a:noFill/>
          </a:ln>
        </p:spPr>
      </p:pic>
      <p:pic>
        <p:nvPicPr>
          <p:cNvPr id="11" name="Afbeelding 10" descr="Afbeelding met tekst&#10;&#10;Automatisch gegenereerde beschrijving">
            <a:extLst>
              <a:ext uri="{FF2B5EF4-FFF2-40B4-BE49-F238E27FC236}">
                <a16:creationId xmlns:a16="http://schemas.microsoft.com/office/drawing/2014/main" id="{6E666B08-C516-4CD1-9042-135F6EF7B2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8660" y="5313977"/>
            <a:ext cx="1790746" cy="526690"/>
          </a:xfrm>
          <a:prstGeom prst="rect">
            <a:avLst/>
          </a:prstGeom>
        </p:spPr>
      </p:pic>
      <p:sp>
        <p:nvSpPr>
          <p:cNvPr id="5" name="Text Placeholder 4">
            <a:extLst>
              <a:ext uri="{FF2B5EF4-FFF2-40B4-BE49-F238E27FC236}">
                <a16:creationId xmlns:a16="http://schemas.microsoft.com/office/drawing/2014/main" id="{3D5D81F7-F46F-7D25-D23B-A4F2142FD866}"/>
              </a:ext>
            </a:extLst>
          </p:cNvPr>
          <p:cNvSpPr>
            <a:spLocks noGrp="1"/>
          </p:cNvSpPr>
          <p:nvPr>
            <p:ph type="body" sz="quarter" idx="10"/>
          </p:nvPr>
        </p:nvSpPr>
        <p:spPr/>
        <p:txBody>
          <a:bodyPr/>
          <a:lstStyle/>
          <a:p>
            <a:endParaRPr lang="en-US" noProof="0"/>
          </a:p>
        </p:txBody>
      </p:sp>
    </p:spTree>
    <p:extLst>
      <p:ext uri="{BB962C8B-B14F-4D97-AF65-F5344CB8AC3E}">
        <p14:creationId xmlns:p14="http://schemas.microsoft.com/office/powerpoint/2010/main" val="32692129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00D7104-B548-6D92-F357-24D4A2238C84}"/>
              </a:ext>
            </a:extLst>
          </p:cNvPr>
          <p:cNvSpPr txBox="1"/>
          <p:nvPr/>
        </p:nvSpPr>
        <p:spPr>
          <a:xfrm>
            <a:off x="2480441" y="2062899"/>
            <a:ext cx="7504387" cy="4159225"/>
          </a:xfrm>
          <a:prstGeom prst="rect">
            <a:avLst/>
          </a:prstGeom>
          <a:solidFill>
            <a:schemeClr val="bg1"/>
          </a:solidFill>
        </p:spPr>
        <p:txBody>
          <a:bodyPr wrap="square" rtlCol="0">
            <a:spAutoFit/>
          </a:bodyPr>
          <a:lstStyle/>
          <a:p>
            <a:endParaRPr lang="en-US" noProof="0"/>
          </a:p>
        </p:txBody>
      </p:sp>
      <p:sp>
        <p:nvSpPr>
          <p:cNvPr id="5" name="Title 4">
            <a:extLst>
              <a:ext uri="{FF2B5EF4-FFF2-40B4-BE49-F238E27FC236}">
                <a16:creationId xmlns:a16="http://schemas.microsoft.com/office/drawing/2014/main" id="{DAE66BA6-F467-DAD8-7ED6-8FCEEFF4BCCF}"/>
              </a:ext>
            </a:extLst>
          </p:cNvPr>
          <p:cNvSpPr>
            <a:spLocks noGrp="1"/>
          </p:cNvSpPr>
          <p:nvPr>
            <p:ph type="title"/>
          </p:nvPr>
        </p:nvSpPr>
        <p:spPr>
          <a:xfrm>
            <a:off x="881299" y="559544"/>
            <a:ext cx="10429402" cy="1148344"/>
          </a:xfrm>
        </p:spPr>
        <p:txBody>
          <a:bodyPr/>
          <a:lstStyle/>
          <a:p>
            <a:r>
              <a:rPr lang="en-US" noProof="0"/>
              <a:t>1. Catalyst development for pre-plasma process</a:t>
            </a:r>
          </a:p>
        </p:txBody>
      </p:sp>
      <p:sp>
        <p:nvSpPr>
          <p:cNvPr id="3" name="TextBox 2">
            <a:extLst>
              <a:ext uri="{FF2B5EF4-FFF2-40B4-BE49-F238E27FC236}">
                <a16:creationId xmlns:a16="http://schemas.microsoft.com/office/drawing/2014/main" id="{F8E4E892-F4A9-3193-8417-792C2F0C63A1}"/>
              </a:ext>
            </a:extLst>
          </p:cNvPr>
          <p:cNvSpPr txBox="1"/>
          <p:nvPr/>
        </p:nvSpPr>
        <p:spPr>
          <a:xfrm>
            <a:off x="557048" y="5412828"/>
            <a:ext cx="2102069" cy="1308647"/>
          </a:xfrm>
          <a:prstGeom prst="rect">
            <a:avLst/>
          </a:prstGeom>
          <a:solidFill>
            <a:schemeClr val="bg1"/>
          </a:solidFill>
        </p:spPr>
        <p:txBody>
          <a:bodyPr wrap="square" rtlCol="0">
            <a:spAutoFit/>
          </a:bodyPr>
          <a:lstStyle/>
          <a:p>
            <a:endParaRPr lang="en-US" noProof="0"/>
          </a:p>
        </p:txBody>
      </p:sp>
      <p:pic>
        <p:nvPicPr>
          <p:cNvPr id="2" name="Afbeelding 9" descr="KU Leuven Logo | Student life, University logo, Leuven">
            <a:extLst>
              <a:ext uri="{FF2B5EF4-FFF2-40B4-BE49-F238E27FC236}">
                <a16:creationId xmlns:a16="http://schemas.microsoft.com/office/drawing/2014/main" id="{2D79A3B6-923B-6B71-D425-D8079F76E9F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7862" y="5929312"/>
            <a:ext cx="1704550" cy="609600"/>
          </a:xfrm>
          <a:prstGeom prst="rect">
            <a:avLst/>
          </a:prstGeom>
          <a:noFill/>
          <a:ln>
            <a:noFill/>
          </a:ln>
        </p:spPr>
      </p:pic>
      <p:pic>
        <p:nvPicPr>
          <p:cNvPr id="6" name="Picture 7" descr="Diagram, schematic&#10;&#10;Description automatically generated">
            <a:extLst>
              <a:ext uri="{FF2B5EF4-FFF2-40B4-BE49-F238E27FC236}">
                <a16:creationId xmlns:a16="http://schemas.microsoft.com/office/drawing/2014/main" id="{C8FA361C-F506-69E2-6E0E-5AEC8059F2CE}"/>
              </a:ext>
            </a:extLst>
          </p:cNvPr>
          <p:cNvPicPr>
            <a:picLocks noChangeAspect="1"/>
          </p:cNvPicPr>
          <p:nvPr/>
        </p:nvPicPr>
        <p:blipFill>
          <a:blip r:embed="rId3"/>
          <a:stretch>
            <a:fillRect/>
          </a:stretch>
        </p:blipFill>
        <p:spPr>
          <a:xfrm>
            <a:off x="2638560" y="2128711"/>
            <a:ext cx="6914880" cy="3938440"/>
          </a:xfrm>
          <a:prstGeom prst="rect">
            <a:avLst/>
          </a:prstGeom>
        </p:spPr>
      </p:pic>
      <p:sp>
        <p:nvSpPr>
          <p:cNvPr id="9" name="TextBox 8">
            <a:extLst>
              <a:ext uri="{FF2B5EF4-FFF2-40B4-BE49-F238E27FC236}">
                <a16:creationId xmlns:a16="http://schemas.microsoft.com/office/drawing/2014/main" id="{ED5E7780-D6E6-51BB-F5EA-133B2D08E877}"/>
              </a:ext>
            </a:extLst>
          </p:cNvPr>
          <p:cNvSpPr txBox="1"/>
          <p:nvPr/>
        </p:nvSpPr>
        <p:spPr>
          <a:xfrm>
            <a:off x="4078014" y="2062899"/>
            <a:ext cx="5883455" cy="4159225"/>
          </a:xfrm>
          <a:prstGeom prst="rect">
            <a:avLst/>
          </a:prstGeom>
          <a:solidFill>
            <a:schemeClr val="bg1">
              <a:lumMod val="95000"/>
              <a:alpha val="50000"/>
            </a:schemeClr>
          </a:solidFill>
        </p:spPr>
        <p:txBody>
          <a:bodyPr wrap="square" rtlCol="0">
            <a:spAutoFit/>
          </a:bodyPr>
          <a:lstStyle/>
          <a:p>
            <a:endParaRPr lang="en-US" noProof="0"/>
          </a:p>
        </p:txBody>
      </p:sp>
    </p:spTree>
    <p:extLst>
      <p:ext uri="{BB962C8B-B14F-4D97-AF65-F5344CB8AC3E}">
        <p14:creationId xmlns:p14="http://schemas.microsoft.com/office/powerpoint/2010/main" val="30206740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324AE984-4BAD-458C-8B56-89F2F9FD07A6}"/>
              </a:ext>
            </a:extLst>
          </p:cNvPr>
          <p:cNvGraphicFramePr>
            <a:graphicFrameLocks/>
          </p:cNvGraphicFramePr>
          <p:nvPr>
            <p:extLst>
              <p:ext uri="{D42A27DB-BD31-4B8C-83A1-F6EECF244321}">
                <p14:modId xmlns:p14="http://schemas.microsoft.com/office/powerpoint/2010/main" val="4113038165"/>
              </p:ext>
            </p:extLst>
          </p:nvPr>
        </p:nvGraphicFramePr>
        <p:xfrm>
          <a:off x="728400" y="1498803"/>
          <a:ext cx="9163211" cy="3633379"/>
        </p:xfrm>
        <a:graphic>
          <a:graphicData uri="http://schemas.openxmlformats.org/drawingml/2006/chart">
            <c:chart xmlns:c="http://schemas.openxmlformats.org/drawingml/2006/chart" xmlns:r="http://schemas.openxmlformats.org/officeDocument/2006/relationships" r:id="rId2"/>
          </a:graphicData>
        </a:graphic>
      </p:graphicFrame>
      <p:sp>
        <p:nvSpPr>
          <p:cNvPr id="12" name="Title 4">
            <a:extLst>
              <a:ext uri="{FF2B5EF4-FFF2-40B4-BE49-F238E27FC236}">
                <a16:creationId xmlns:a16="http://schemas.microsoft.com/office/drawing/2014/main" id="{89A21223-027D-FCF0-862C-1BDD3EC8C1A0}"/>
              </a:ext>
            </a:extLst>
          </p:cNvPr>
          <p:cNvSpPr txBox="1">
            <a:spLocks/>
          </p:cNvSpPr>
          <p:nvPr/>
        </p:nvSpPr>
        <p:spPr>
          <a:xfrm>
            <a:off x="728400" y="359436"/>
            <a:ext cx="11041200" cy="1152000"/>
          </a:xfrm>
          <a:prstGeom prst="rect">
            <a:avLst/>
          </a:prstGeom>
        </p:spPr>
        <p:txBody>
          <a:bodyPr vert="horz" lIns="0" tIns="0" rIns="0" bIns="0" rtlCol="0" anchor="ctr" anchorCtr="0">
            <a:normAutofit/>
          </a:bodyPr>
          <a:lstStyle>
            <a:lvl1pPr algn="l" defTabSz="914400" rtl="0" eaLnBrk="1" latinLnBrk="0" hangingPunct="1">
              <a:lnSpc>
                <a:spcPct val="100000"/>
              </a:lnSpc>
              <a:spcBef>
                <a:spcPct val="0"/>
              </a:spcBef>
              <a:buNone/>
              <a:defRPr sz="4000" kern="1200" baseline="0">
                <a:solidFill>
                  <a:schemeClr val="tx2"/>
                </a:solidFill>
                <a:latin typeface="Arial" charset="0"/>
                <a:ea typeface="+mj-ea"/>
                <a:cs typeface="+mj-cs"/>
              </a:defRPr>
            </a:lvl1pPr>
          </a:lstStyle>
          <a:p>
            <a:r>
              <a:rPr lang="en-US" sz="2800" noProof="0"/>
              <a:t>Ammonia cracking on Ru catalysts</a:t>
            </a:r>
            <a:endParaRPr lang="en-US" sz="2600" noProof="0"/>
          </a:p>
        </p:txBody>
      </p:sp>
      <p:sp>
        <p:nvSpPr>
          <p:cNvPr id="20" name="TextBox 19">
            <a:extLst>
              <a:ext uri="{FF2B5EF4-FFF2-40B4-BE49-F238E27FC236}">
                <a16:creationId xmlns:a16="http://schemas.microsoft.com/office/drawing/2014/main" id="{E91DD05F-B370-C1F4-812D-AC9907843CE0}"/>
              </a:ext>
            </a:extLst>
          </p:cNvPr>
          <p:cNvSpPr txBox="1"/>
          <p:nvPr/>
        </p:nvSpPr>
        <p:spPr>
          <a:xfrm>
            <a:off x="10624457" y="192833"/>
            <a:ext cx="1424474" cy="1306313"/>
          </a:xfrm>
          <a:prstGeom prst="rect">
            <a:avLst/>
          </a:prstGeom>
          <a:solidFill>
            <a:schemeClr val="bg1"/>
          </a:solidFill>
        </p:spPr>
        <p:txBody>
          <a:bodyPr wrap="square" rtlCol="0">
            <a:spAutoFit/>
          </a:bodyPr>
          <a:lstStyle/>
          <a:p>
            <a:endParaRPr lang="en-US" noProof="0"/>
          </a:p>
        </p:txBody>
      </p:sp>
      <p:pic>
        <p:nvPicPr>
          <p:cNvPr id="21" name="Picture 2" descr="KU Leuven Logo | Student life, University logo, Leuven">
            <a:extLst>
              <a:ext uri="{FF2B5EF4-FFF2-40B4-BE49-F238E27FC236}">
                <a16:creationId xmlns:a16="http://schemas.microsoft.com/office/drawing/2014/main" id="{CDBF533D-6E73-2E9D-6012-8846627DA5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2228" y="223579"/>
            <a:ext cx="1619250" cy="5810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C35E056-90C0-0903-8A55-3C4E3C53B3EE}"/>
              </a:ext>
            </a:extLst>
          </p:cNvPr>
          <p:cNvSpPr txBox="1"/>
          <p:nvPr/>
        </p:nvSpPr>
        <p:spPr>
          <a:xfrm>
            <a:off x="223274" y="5839029"/>
            <a:ext cx="6394449" cy="246221"/>
          </a:xfrm>
          <a:prstGeom prst="rect">
            <a:avLst/>
          </a:prstGeom>
          <a:noFill/>
        </p:spPr>
        <p:txBody>
          <a:bodyPr wrap="square" rtlCol="0">
            <a:spAutoFit/>
          </a:bodyPr>
          <a:lstStyle/>
          <a:p>
            <a:r>
              <a:rPr lang="en-US" sz="1000" noProof="0">
                <a:sym typeface="Wingdings" panose="05000000000000000000" pitchFamily="2" charset="2"/>
              </a:rPr>
              <a:t>Conditions: P= 1 atm; NH</a:t>
            </a:r>
            <a:r>
              <a:rPr lang="en-US" sz="1000" baseline="-25000" noProof="0">
                <a:sym typeface="Wingdings" panose="05000000000000000000" pitchFamily="2" charset="2"/>
              </a:rPr>
              <a:t>3</a:t>
            </a:r>
            <a:r>
              <a:rPr lang="en-US" sz="1000" noProof="0">
                <a:sym typeface="Wingdings" panose="05000000000000000000" pitchFamily="2" charset="2"/>
              </a:rPr>
              <a:t> flow rate 40 N mL/min; </a:t>
            </a:r>
            <a:r>
              <a:rPr lang="en-US" sz="1000" noProof="0" err="1">
                <a:sym typeface="Wingdings" panose="05000000000000000000" pitchFamily="2" charset="2"/>
              </a:rPr>
              <a:t>W</a:t>
            </a:r>
            <a:r>
              <a:rPr lang="en-US" sz="1000" baseline="-25000" noProof="0" err="1">
                <a:sym typeface="Wingdings" panose="05000000000000000000" pitchFamily="2" charset="2"/>
              </a:rPr>
              <a:t>cat</a:t>
            </a:r>
            <a:r>
              <a:rPr lang="en-US" sz="1000" noProof="0">
                <a:sym typeface="Wingdings" panose="05000000000000000000" pitchFamily="2" charset="2"/>
              </a:rPr>
              <a:t>= 455 mg; WHSV = 4 h</a:t>
            </a:r>
            <a:r>
              <a:rPr lang="en-US" sz="1000" baseline="30000" noProof="0">
                <a:sym typeface="Wingdings" panose="05000000000000000000" pitchFamily="2" charset="2"/>
              </a:rPr>
              <a:t>-1</a:t>
            </a:r>
            <a:r>
              <a:rPr lang="en-US" sz="1000" noProof="0">
                <a:sym typeface="Wingdings" panose="05000000000000000000" pitchFamily="2" charset="2"/>
              </a:rPr>
              <a:t>, GHSV = 5271 mL g</a:t>
            </a:r>
            <a:r>
              <a:rPr lang="en-US" sz="1000" baseline="30000" noProof="0">
                <a:sym typeface="Wingdings" panose="05000000000000000000" pitchFamily="2" charset="2"/>
              </a:rPr>
              <a:t>-1</a:t>
            </a:r>
            <a:r>
              <a:rPr lang="en-US" sz="1000" noProof="0">
                <a:sym typeface="Wingdings" panose="05000000000000000000" pitchFamily="2" charset="2"/>
              </a:rPr>
              <a:t> h</a:t>
            </a:r>
            <a:r>
              <a:rPr lang="en-US" sz="1000" baseline="30000" noProof="0">
                <a:sym typeface="Wingdings" panose="05000000000000000000" pitchFamily="2" charset="2"/>
              </a:rPr>
              <a:t>-1</a:t>
            </a:r>
            <a:endParaRPr lang="en-US" sz="1000" noProof="0"/>
          </a:p>
        </p:txBody>
      </p:sp>
      <p:sp>
        <p:nvSpPr>
          <p:cNvPr id="15" name="TextBox 14">
            <a:extLst>
              <a:ext uri="{FF2B5EF4-FFF2-40B4-BE49-F238E27FC236}">
                <a16:creationId xmlns:a16="http://schemas.microsoft.com/office/drawing/2014/main" id="{8549F254-7D71-1A70-806B-06CE4E7B84E6}"/>
              </a:ext>
            </a:extLst>
          </p:cNvPr>
          <p:cNvSpPr txBox="1"/>
          <p:nvPr/>
        </p:nvSpPr>
        <p:spPr>
          <a:xfrm>
            <a:off x="6731726" y="5178198"/>
            <a:ext cx="5460274" cy="707886"/>
          </a:xfrm>
          <a:prstGeom prst="rect">
            <a:avLst/>
          </a:prstGeom>
          <a:noFill/>
        </p:spPr>
        <p:txBody>
          <a:bodyPr wrap="square" rtlCol="0">
            <a:spAutoFit/>
          </a:bodyPr>
          <a:lstStyle/>
          <a:p>
            <a:r>
              <a:rPr lang="en-US" sz="2000" noProof="0"/>
              <a:t>Ruthenium-based catalyst achieving </a:t>
            </a:r>
          </a:p>
          <a:p>
            <a:r>
              <a:rPr lang="en-US" sz="2000" noProof="0"/>
              <a:t>conversion </a:t>
            </a:r>
            <a:r>
              <a:rPr lang="en-US" sz="2000" b="1" noProof="0"/>
              <a:t>&gt; 70% </a:t>
            </a:r>
            <a:r>
              <a:rPr lang="en-US" sz="2000" noProof="0"/>
              <a:t>at </a:t>
            </a:r>
            <a:r>
              <a:rPr lang="en-US" sz="2000" b="1" noProof="0"/>
              <a:t>T &lt; 450°C </a:t>
            </a:r>
            <a:r>
              <a:rPr lang="en-US" sz="2000" noProof="0"/>
              <a:t>and a WHSV &gt; 4 h</a:t>
            </a:r>
            <a:r>
              <a:rPr lang="en-US" sz="2000" baseline="30000" noProof="0"/>
              <a:t>-1</a:t>
            </a:r>
            <a:endParaRPr lang="en-US" sz="2000" noProof="0"/>
          </a:p>
        </p:txBody>
      </p:sp>
      <p:pic>
        <p:nvPicPr>
          <p:cNvPr id="16" name="Graphic 15" descr="Checkbox Checked with solid fill">
            <a:extLst>
              <a:ext uri="{FF2B5EF4-FFF2-40B4-BE49-F238E27FC236}">
                <a16:creationId xmlns:a16="http://schemas.microsoft.com/office/drawing/2014/main" id="{668B5E2A-0FC6-8655-E97E-62B23E0C1F4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45598" y="5190488"/>
            <a:ext cx="414855" cy="414855"/>
          </a:xfrm>
          <a:prstGeom prst="rect">
            <a:avLst/>
          </a:prstGeom>
        </p:spPr>
      </p:pic>
      <p:sp>
        <p:nvSpPr>
          <p:cNvPr id="17" name="TextBox 16">
            <a:extLst>
              <a:ext uri="{FF2B5EF4-FFF2-40B4-BE49-F238E27FC236}">
                <a16:creationId xmlns:a16="http://schemas.microsoft.com/office/drawing/2014/main" id="{A0FAEF75-73A2-1753-E1C0-AE06AB5F3B6A}"/>
              </a:ext>
            </a:extLst>
          </p:cNvPr>
          <p:cNvSpPr txBox="1"/>
          <p:nvPr/>
        </p:nvSpPr>
        <p:spPr>
          <a:xfrm>
            <a:off x="6871010" y="5962139"/>
            <a:ext cx="4017412" cy="646331"/>
          </a:xfrm>
          <a:prstGeom prst="rect">
            <a:avLst/>
          </a:prstGeom>
          <a:solidFill>
            <a:schemeClr val="bg2"/>
          </a:solidFill>
        </p:spPr>
        <p:txBody>
          <a:bodyPr wrap="square" rtlCol="0">
            <a:spAutoFit/>
          </a:bodyPr>
          <a:lstStyle/>
          <a:p>
            <a:pPr algn="ctr"/>
            <a:r>
              <a:rPr lang="en-US" noProof="0"/>
              <a:t>4 h</a:t>
            </a:r>
            <a:r>
              <a:rPr lang="en-US" baseline="30000" noProof="0"/>
              <a:t>-1</a:t>
            </a:r>
            <a:r>
              <a:rPr lang="en-US" noProof="0"/>
              <a:t> &amp; 99% conversion </a:t>
            </a:r>
          </a:p>
          <a:p>
            <a:pPr algn="ctr"/>
            <a:r>
              <a:rPr lang="en-US" noProof="0"/>
              <a:t>≈ 17 kg H</a:t>
            </a:r>
            <a:r>
              <a:rPr lang="en-US" baseline="-25000" noProof="0"/>
              <a:t>2</a:t>
            </a:r>
            <a:r>
              <a:rPr lang="en-US" noProof="0"/>
              <a:t> per kg catalyst per day </a:t>
            </a:r>
          </a:p>
        </p:txBody>
      </p:sp>
      <p:sp>
        <p:nvSpPr>
          <p:cNvPr id="18" name="TextBox 5">
            <a:extLst>
              <a:ext uri="{FF2B5EF4-FFF2-40B4-BE49-F238E27FC236}">
                <a16:creationId xmlns:a16="http://schemas.microsoft.com/office/drawing/2014/main" id="{9094A996-100D-511A-AF31-920F5A94E7F7}"/>
              </a:ext>
            </a:extLst>
          </p:cNvPr>
          <p:cNvSpPr txBox="1"/>
          <p:nvPr/>
        </p:nvSpPr>
        <p:spPr>
          <a:xfrm>
            <a:off x="7144553" y="3887277"/>
            <a:ext cx="2981330" cy="769441"/>
          </a:xfrm>
          <a:prstGeom prst="rect">
            <a:avLst/>
          </a:prstGeom>
          <a:solidFill>
            <a:schemeClr val="bg1"/>
          </a:solidFill>
          <a:ln>
            <a:solidFill>
              <a:srgbClr val="000000"/>
            </a:solid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endParaRPr lang="en-US" sz="1200" noProof="0">
              <a:solidFill>
                <a:srgbClr val="000000"/>
              </a:solidFill>
            </a:endParaRPr>
          </a:p>
          <a:p>
            <a:pPr algn="ctr"/>
            <a:r>
              <a:rPr lang="en-US" sz="1600" noProof="0">
                <a:solidFill>
                  <a:srgbClr val="000000"/>
                </a:solidFill>
              </a:rPr>
              <a:t>Target noble metals: </a:t>
            </a:r>
          </a:p>
          <a:p>
            <a:pPr algn="ctr"/>
            <a:r>
              <a:rPr lang="en-US" sz="1600" noProof="0">
                <a:solidFill>
                  <a:srgbClr val="000000"/>
                </a:solidFill>
              </a:rPr>
              <a:t>X</a:t>
            </a:r>
            <a:r>
              <a:rPr lang="en-US" sz="1600" baseline="-25000" noProof="0">
                <a:solidFill>
                  <a:srgbClr val="000000"/>
                </a:solidFill>
              </a:rPr>
              <a:t>NH3</a:t>
            </a:r>
            <a:r>
              <a:rPr lang="en-US" sz="1600" noProof="0">
                <a:solidFill>
                  <a:srgbClr val="000000"/>
                </a:solidFill>
              </a:rPr>
              <a:t> (450°C) &gt; 70%</a:t>
            </a:r>
          </a:p>
        </p:txBody>
      </p:sp>
      <p:sp>
        <p:nvSpPr>
          <p:cNvPr id="19" name="Flowchart: Decision 18">
            <a:extLst>
              <a:ext uri="{FF2B5EF4-FFF2-40B4-BE49-F238E27FC236}">
                <a16:creationId xmlns:a16="http://schemas.microsoft.com/office/drawing/2014/main" id="{7B03C9AD-E7E0-8966-934D-3AC7974B75A6}"/>
              </a:ext>
            </a:extLst>
          </p:cNvPr>
          <p:cNvSpPr/>
          <p:nvPr/>
        </p:nvSpPr>
        <p:spPr>
          <a:xfrm>
            <a:off x="4185074" y="2630365"/>
            <a:ext cx="136800" cy="137983"/>
          </a:xfrm>
          <a:prstGeom prst="flowChartDecision">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Flowchart: Decision 21">
            <a:extLst>
              <a:ext uri="{FF2B5EF4-FFF2-40B4-BE49-F238E27FC236}">
                <a16:creationId xmlns:a16="http://schemas.microsoft.com/office/drawing/2014/main" id="{1B82F160-0B80-2982-F19B-B29D44CFACC1}"/>
              </a:ext>
            </a:extLst>
          </p:cNvPr>
          <p:cNvSpPr/>
          <p:nvPr/>
        </p:nvSpPr>
        <p:spPr>
          <a:xfrm>
            <a:off x="8570221" y="3935309"/>
            <a:ext cx="129994" cy="137983"/>
          </a:xfrm>
          <a:prstGeom prst="flowChartDecision">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 name="Tijdelijke aanduiding voor dianummer 4">
            <a:extLst>
              <a:ext uri="{FF2B5EF4-FFF2-40B4-BE49-F238E27FC236}">
                <a16:creationId xmlns:a16="http://schemas.microsoft.com/office/drawing/2014/main" id="{038740C1-0E49-8EBC-1262-32B604157645}"/>
              </a:ext>
            </a:extLst>
          </p:cNvPr>
          <p:cNvSpPr>
            <a:spLocks noGrp="1"/>
          </p:cNvSpPr>
          <p:nvPr>
            <p:ph type="sldNum" sz="quarter" idx="12"/>
          </p:nvPr>
        </p:nvSpPr>
        <p:spPr/>
        <p:txBody>
          <a:bodyPr/>
          <a:lstStyle/>
          <a:p>
            <a:fld id="{0A297500-7527-634B-90F4-69D0994C32B4}" type="slidenum">
              <a:rPr lang="en-US" noProof="0" smtClean="0"/>
              <a:t>11</a:t>
            </a:fld>
            <a:endParaRPr lang="en-US" noProof="0"/>
          </a:p>
        </p:txBody>
      </p:sp>
      <p:sp>
        <p:nvSpPr>
          <p:cNvPr id="4" name="Rectangle 3">
            <a:extLst>
              <a:ext uri="{FF2B5EF4-FFF2-40B4-BE49-F238E27FC236}">
                <a16:creationId xmlns:a16="http://schemas.microsoft.com/office/drawing/2014/main" id="{16399807-2D84-83C7-F615-A9A73015759A}"/>
              </a:ext>
            </a:extLst>
          </p:cNvPr>
          <p:cNvSpPr/>
          <p:nvPr/>
        </p:nvSpPr>
        <p:spPr>
          <a:xfrm>
            <a:off x="7713617" y="2130558"/>
            <a:ext cx="2569296" cy="153144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TextBox 6">
            <a:extLst>
              <a:ext uri="{FF2B5EF4-FFF2-40B4-BE49-F238E27FC236}">
                <a16:creationId xmlns:a16="http://schemas.microsoft.com/office/drawing/2014/main" id="{24AFB9CB-1E2C-E52D-B3AD-CDF320D1F2AA}"/>
              </a:ext>
            </a:extLst>
          </p:cNvPr>
          <p:cNvSpPr txBox="1"/>
          <p:nvPr/>
        </p:nvSpPr>
        <p:spPr>
          <a:xfrm>
            <a:off x="7713617" y="2029624"/>
            <a:ext cx="2457986" cy="1531445"/>
          </a:xfrm>
          <a:prstGeom prst="rect">
            <a:avLst/>
          </a:prstGeom>
          <a:noFill/>
        </p:spPr>
        <p:txBody>
          <a:bodyPr wrap="square" rtlCol="0">
            <a:spAutoFit/>
          </a:bodyPr>
          <a:lstStyle/>
          <a:p>
            <a:pPr>
              <a:lnSpc>
                <a:spcPct val="150000"/>
              </a:lnSpc>
            </a:pPr>
            <a:r>
              <a:rPr lang="en-US" sz="1600" noProof="0"/>
              <a:t>Ru-alumina</a:t>
            </a:r>
          </a:p>
          <a:p>
            <a:pPr>
              <a:lnSpc>
                <a:spcPct val="150000"/>
              </a:lnSpc>
            </a:pPr>
            <a:r>
              <a:rPr lang="en-US" sz="1600" noProof="0"/>
              <a:t>Ru-K-alumina (batch 1)</a:t>
            </a:r>
          </a:p>
          <a:p>
            <a:pPr>
              <a:lnSpc>
                <a:spcPct val="150000"/>
              </a:lnSpc>
            </a:pPr>
            <a:r>
              <a:rPr lang="en-US" sz="1600" noProof="0"/>
              <a:t>Ru-K-alumina (batch 2)</a:t>
            </a:r>
          </a:p>
          <a:p>
            <a:pPr>
              <a:lnSpc>
                <a:spcPct val="150000"/>
              </a:lnSpc>
            </a:pPr>
            <a:r>
              <a:rPr lang="en-US" sz="1600" noProof="0"/>
              <a:t>Blank </a:t>
            </a:r>
          </a:p>
        </p:txBody>
      </p:sp>
    </p:spTree>
    <p:extLst>
      <p:ext uri="{BB962C8B-B14F-4D97-AF65-F5344CB8AC3E}">
        <p14:creationId xmlns:p14="http://schemas.microsoft.com/office/powerpoint/2010/main" val="902876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afiek 1">
            <a:extLst>
              <a:ext uri="{FF2B5EF4-FFF2-40B4-BE49-F238E27FC236}">
                <a16:creationId xmlns:a16="http://schemas.microsoft.com/office/drawing/2014/main" id="{56E72E0A-8497-4281-833B-D8A9695E5E2C}"/>
              </a:ext>
            </a:extLst>
          </p:cNvPr>
          <p:cNvGraphicFramePr>
            <a:graphicFrameLocks/>
          </p:cNvGraphicFramePr>
          <p:nvPr>
            <p:extLst>
              <p:ext uri="{D42A27DB-BD31-4B8C-83A1-F6EECF244321}">
                <p14:modId xmlns:p14="http://schemas.microsoft.com/office/powerpoint/2010/main" val="3380201370"/>
              </p:ext>
            </p:extLst>
          </p:nvPr>
        </p:nvGraphicFramePr>
        <p:xfrm>
          <a:off x="516522" y="1499146"/>
          <a:ext cx="8701859" cy="3640640"/>
        </p:xfrm>
        <a:graphic>
          <a:graphicData uri="http://schemas.openxmlformats.org/drawingml/2006/chart">
            <c:chart xmlns:c="http://schemas.openxmlformats.org/drawingml/2006/chart" xmlns:r="http://schemas.openxmlformats.org/officeDocument/2006/relationships" r:id="rId2"/>
          </a:graphicData>
        </a:graphic>
      </p:graphicFrame>
      <p:sp>
        <p:nvSpPr>
          <p:cNvPr id="12" name="Title 4">
            <a:extLst>
              <a:ext uri="{FF2B5EF4-FFF2-40B4-BE49-F238E27FC236}">
                <a16:creationId xmlns:a16="http://schemas.microsoft.com/office/drawing/2014/main" id="{89A21223-027D-FCF0-862C-1BDD3EC8C1A0}"/>
              </a:ext>
            </a:extLst>
          </p:cNvPr>
          <p:cNvSpPr txBox="1">
            <a:spLocks/>
          </p:cNvSpPr>
          <p:nvPr/>
        </p:nvSpPr>
        <p:spPr>
          <a:xfrm>
            <a:off x="728400" y="359436"/>
            <a:ext cx="11041200" cy="1152000"/>
          </a:xfrm>
          <a:prstGeom prst="rect">
            <a:avLst/>
          </a:prstGeom>
        </p:spPr>
        <p:txBody>
          <a:bodyPr vert="horz" lIns="0" tIns="0" rIns="0" bIns="0" rtlCol="0" anchor="ctr" anchorCtr="0">
            <a:normAutofit/>
          </a:bodyPr>
          <a:lstStyle>
            <a:lvl1pPr algn="l" defTabSz="914400" rtl="0" eaLnBrk="1" latinLnBrk="0" hangingPunct="1">
              <a:lnSpc>
                <a:spcPct val="100000"/>
              </a:lnSpc>
              <a:spcBef>
                <a:spcPct val="0"/>
              </a:spcBef>
              <a:buNone/>
              <a:defRPr sz="4000" kern="1200" baseline="0">
                <a:solidFill>
                  <a:schemeClr val="tx2"/>
                </a:solidFill>
                <a:latin typeface="Arial" charset="0"/>
                <a:ea typeface="+mj-ea"/>
                <a:cs typeface="+mj-cs"/>
              </a:defRPr>
            </a:lvl1pPr>
          </a:lstStyle>
          <a:p>
            <a:r>
              <a:rPr lang="en-US" sz="2800" noProof="0"/>
              <a:t>Development of precious metal-free catalyst </a:t>
            </a:r>
            <a:endParaRPr lang="en-US" sz="2600" noProof="0"/>
          </a:p>
        </p:txBody>
      </p:sp>
      <p:sp>
        <p:nvSpPr>
          <p:cNvPr id="20" name="TextBox 19">
            <a:extLst>
              <a:ext uri="{FF2B5EF4-FFF2-40B4-BE49-F238E27FC236}">
                <a16:creationId xmlns:a16="http://schemas.microsoft.com/office/drawing/2014/main" id="{E91DD05F-B370-C1F4-812D-AC9907843CE0}"/>
              </a:ext>
            </a:extLst>
          </p:cNvPr>
          <p:cNvSpPr txBox="1"/>
          <p:nvPr/>
        </p:nvSpPr>
        <p:spPr>
          <a:xfrm>
            <a:off x="10624457" y="192833"/>
            <a:ext cx="1424474" cy="1306313"/>
          </a:xfrm>
          <a:prstGeom prst="rect">
            <a:avLst/>
          </a:prstGeom>
          <a:solidFill>
            <a:schemeClr val="bg1"/>
          </a:solidFill>
        </p:spPr>
        <p:txBody>
          <a:bodyPr wrap="square" rtlCol="0">
            <a:spAutoFit/>
          </a:bodyPr>
          <a:lstStyle/>
          <a:p>
            <a:endParaRPr lang="en-US" noProof="0"/>
          </a:p>
        </p:txBody>
      </p:sp>
      <p:pic>
        <p:nvPicPr>
          <p:cNvPr id="21" name="Picture 2" descr="KU Leuven Logo | Student life, University logo, Leuven">
            <a:extLst>
              <a:ext uri="{FF2B5EF4-FFF2-40B4-BE49-F238E27FC236}">
                <a16:creationId xmlns:a16="http://schemas.microsoft.com/office/drawing/2014/main" id="{CDBF533D-6E73-2E9D-6012-8846627DA5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2228" y="223579"/>
            <a:ext cx="1619250" cy="5810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C35E056-90C0-0903-8A55-3C4E3C53B3EE}"/>
              </a:ext>
            </a:extLst>
          </p:cNvPr>
          <p:cNvSpPr txBox="1"/>
          <p:nvPr/>
        </p:nvSpPr>
        <p:spPr>
          <a:xfrm>
            <a:off x="223274" y="5839029"/>
            <a:ext cx="6394449" cy="246221"/>
          </a:xfrm>
          <a:prstGeom prst="rect">
            <a:avLst/>
          </a:prstGeom>
          <a:noFill/>
        </p:spPr>
        <p:txBody>
          <a:bodyPr wrap="square" rtlCol="0">
            <a:spAutoFit/>
          </a:bodyPr>
          <a:lstStyle/>
          <a:p>
            <a:r>
              <a:rPr lang="en-US" sz="1000" noProof="0">
                <a:sym typeface="Wingdings" panose="05000000000000000000" pitchFamily="2" charset="2"/>
              </a:rPr>
              <a:t>Conditions: P= 1 atm; NH</a:t>
            </a:r>
            <a:r>
              <a:rPr lang="en-US" sz="1000" baseline="-25000" noProof="0">
                <a:sym typeface="Wingdings" panose="05000000000000000000" pitchFamily="2" charset="2"/>
              </a:rPr>
              <a:t>3</a:t>
            </a:r>
            <a:r>
              <a:rPr lang="en-US" sz="1000" noProof="0">
                <a:sym typeface="Wingdings" panose="05000000000000000000" pitchFamily="2" charset="2"/>
              </a:rPr>
              <a:t> flow rate 40 N mL/min; </a:t>
            </a:r>
            <a:r>
              <a:rPr lang="en-US" sz="1000" noProof="0" err="1">
                <a:sym typeface="Wingdings" panose="05000000000000000000" pitchFamily="2" charset="2"/>
              </a:rPr>
              <a:t>W</a:t>
            </a:r>
            <a:r>
              <a:rPr lang="en-US" sz="1000" baseline="-25000" noProof="0" err="1">
                <a:sym typeface="Wingdings" panose="05000000000000000000" pitchFamily="2" charset="2"/>
              </a:rPr>
              <a:t>cat</a:t>
            </a:r>
            <a:r>
              <a:rPr lang="en-US" sz="1000" noProof="0">
                <a:sym typeface="Wingdings" panose="05000000000000000000" pitchFamily="2" charset="2"/>
              </a:rPr>
              <a:t>= 455 mg; WHSV = 4 h</a:t>
            </a:r>
            <a:r>
              <a:rPr lang="en-US" sz="1000" baseline="30000" noProof="0">
                <a:sym typeface="Wingdings" panose="05000000000000000000" pitchFamily="2" charset="2"/>
              </a:rPr>
              <a:t>-1</a:t>
            </a:r>
            <a:r>
              <a:rPr lang="en-US" sz="1000" noProof="0">
                <a:sym typeface="Wingdings" panose="05000000000000000000" pitchFamily="2" charset="2"/>
              </a:rPr>
              <a:t>, GHSV = 5271 mL g</a:t>
            </a:r>
            <a:r>
              <a:rPr lang="en-US" sz="1000" baseline="30000" noProof="0">
                <a:sym typeface="Wingdings" panose="05000000000000000000" pitchFamily="2" charset="2"/>
              </a:rPr>
              <a:t>-1</a:t>
            </a:r>
            <a:r>
              <a:rPr lang="en-US" sz="1000" noProof="0">
                <a:sym typeface="Wingdings" panose="05000000000000000000" pitchFamily="2" charset="2"/>
              </a:rPr>
              <a:t> h</a:t>
            </a:r>
            <a:r>
              <a:rPr lang="en-US" sz="1000" baseline="30000" noProof="0">
                <a:sym typeface="Wingdings" panose="05000000000000000000" pitchFamily="2" charset="2"/>
              </a:rPr>
              <a:t>-1</a:t>
            </a:r>
            <a:endParaRPr lang="en-US" sz="1000" noProof="0"/>
          </a:p>
        </p:txBody>
      </p:sp>
      <p:sp>
        <p:nvSpPr>
          <p:cNvPr id="9" name="Flowchart: Decision 8">
            <a:extLst>
              <a:ext uri="{FF2B5EF4-FFF2-40B4-BE49-F238E27FC236}">
                <a16:creationId xmlns:a16="http://schemas.microsoft.com/office/drawing/2014/main" id="{C965E5C7-38E2-DD09-9B8E-FA0E53476E88}"/>
              </a:ext>
            </a:extLst>
          </p:cNvPr>
          <p:cNvSpPr/>
          <p:nvPr/>
        </p:nvSpPr>
        <p:spPr>
          <a:xfrm>
            <a:off x="4490356" y="2455382"/>
            <a:ext cx="136800" cy="136800"/>
          </a:xfrm>
          <a:prstGeom prst="flowChartDecision">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TextBox 5">
            <a:extLst>
              <a:ext uri="{FF2B5EF4-FFF2-40B4-BE49-F238E27FC236}">
                <a16:creationId xmlns:a16="http://schemas.microsoft.com/office/drawing/2014/main" id="{378B7947-999C-FD90-2C04-2FB9FEF95B7B}"/>
              </a:ext>
            </a:extLst>
          </p:cNvPr>
          <p:cNvSpPr txBox="1"/>
          <p:nvPr/>
        </p:nvSpPr>
        <p:spPr>
          <a:xfrm>
            <a:off x="2030963" y="1491725"/>
            <a:ext cx="2084669" cy="369332"/>
          </a:xfrm>
          <a:prstGeom prst="rect">
            <a:avLst/>
          </a:prstGeom>
          <a:solidFill>
            <a:schemeClr val="bg1"/>
          </a:solidFill>
          <a:ln w="19050">
            <a:solidFill>
              <a:srgbClr val="C00000"/>
            </a:solidFill>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noProof="0">
                <a:solidFill>
                  <a:schemeClr val="tx1">
                    <a:lumMod val="50000"/>
                  </a:schemeClr>
                </a:solidFill>
              </a:rPr>
              <a:t>X</a:t>
            </a:r>
            <a:r>
              <a:rPr lang="en-US" sz="1800" baseline="-25000" noProof="0">
                <a:solidFill>
                  <a:schemeClr val="tx1">
                    <a:lumMod val="50000"/>
                  </a:schemeClr>
                </a:solidFill>
              </a:rPr>
              <a:t>NH3</a:t>
            </a:r>
            <a:r>
              <a:rPr lang="en-US" sz="1800" noProof="0">
                <a:solidFill>
                  <a:schemeClr val="tx1">
                    <a:lumMod val="50000"/>
                  </a:schemeClr>
                </a:solidFill>
              </a:rPr>
              <a:t> (500°C) &gt; 90% </a:t>
            </a:r>
          </a:p>
        </p:txBody>
      </p:sp>
      <p:cxnSp>
        <p:nvCxnSpPr>
          <p:cNvPr id="11" name="Straight Connector 10">
            <a:extLst>
              <a:ext uri="{FF2B5EF4-FFF2-40B4-BE49-F238E27FC236}">
                <a16:creationId xmlns:a16="http://schemas.microsoft.com/office/drawing/2014/main" id="{182C40D7-B36C-CD22-121D-BC7F141114DE}"/>
              </a:ext>
            </a:extLst>
          </p:cNvPr>
          <p:cNvCxnSpPr>
            <a:cxnSpLocks/>
            <a:stCxn id="13" idx="1"/>
          </p:cNvCxnSpPr>
          <p:nvPr/>
        </p:nvCxnSpPr>
        <p:spPr>
          <a:xfrm flipH="1" flipV="1">
            <a:off x="4115632" y="1778803"/>
            <a:ext cx="400368" cy="106724"/>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13" name="Diamond 12">
            <a:extLst>
              <a:ext uri="{FF2B5EF4-FFF2-40B4-BE49-F238E27FC236}">
                <a16:creationId xmlns:a16="http://schemas.microsoft.com/office/drawing/2014/main" id="{A1644A64-0078-A791-FD73-76D15762F957}"/>
              </a:ext>
            </a:extLst>
          </p:cNvPr>
          <p:cNvSpPr/>
          <p:nvPr/>
        </p:nvSpPr>
        <p:spPr>
          <a:xfrm>
            <a:off x="4516000" y="1846054"/>
            <a:ext cx="85512" cy="78946"/>
          </a:xfrm>
          <a:prstGeom prst="diamond">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Flowchart: Decision 13">
            <a:extLst>
              <a:ext uri="{FF2B5EF4-FFF2-40B4-BE49-F238E27FC236}">
                <a16:creationId xmlns:a16="http://schemas.microsoft.com/office/drawing/2014/main" id="{4B678EB0-A449-EAE5-DFCC-795A026802EA}"/>
              </a:ext>
            </a:extLst>
          </p:cNvPr>
          <p:cNvSpPr/>
          <p:nvPr/>
        </p:nvSpPr>
        <p:spPr>
          <a:xfrm>
            <a:off x="10237986" y="3619359"/>
            <a:ext cx="129994" cy="137983"/>
          </a:xfrm>
          <a:prstGeom prst="flowChartDecision">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TextBox 14">
            <a:extLst>
              <a:ext uri="{FF2B5EF4-FFF2-40B4-BE49-F238E27FC236}">
                <a16:creationId xmlns:a16="http://schemas.microsoft.com/office/drawing/2014/main" id="{8549F254-7D71-1A70-806B-06CE4E7B84E6}"/>
              </a:ext>
            </a:extLst>
          </p:cNvPr>
          <p:cNvSpPr txBox="1"/>
          <p:nvPr/>
        </p:nvSpPr>
        <p:spPr>
          <a:xfrm>
            <a:off x="6824624" y="4915674"/>
            <a:ext cx="5460274" cy="707886"/>
          </a:xfrm>
          <a:prstGeom prst="rect">
            <a:avLst/>
          </a:prstGeom>
          <a:noFill/>
        </p:spPr>
        <p:txBody>
          <a:bodyPr wrap="square" rtlCol="0">
            <a:spAutoFit/>
          </a:bodyPr>
          <a:lstStyle/>
          <a:p>
            <a:r>
              <a:rPr lang="en-US" sz="2000" noProof="0"/>
              <a:t>Precious metal-free catalyst achieving </a:t>
            </a:r>
          </a:p>
          <a:p>
            <a:r>
              <a:rPr lang="en-US" sz="2000" noProof="0"/>
              <a:t>conversion </a:t>
            </a:r>
            <a:r>
              <a:rPr lang="en-US" sz="2000" b="1" noProof="0"/>
              <a:t>&gt; 50% at T &lt; 500°C</a:t>
            </a:r>
            <a:r>
              <a:rPr lang="en-US" sz="2000" noProof="0"/>
              <a:t> and a WHSV &gt; 4 h</a:t>
            </a:r>
            <a:r>
              <a:rPr lang="en-US" sz="2000" baseline="30000" noProof="0"/>
              <a:t>-1</a:t>
            </a:r>
            <a:endParaRPr lang="en-US" sz="2000" noProof="0"/>
          </a:p>
        </p:txBody>
      </p:sp>
      <p:pic>
        <p:nvPicPr>
          <p:cNvPr id="16" name="Graphic 15" descr="Checkbox Checked with solid fill">
            <a:extLst>
              <a:ext uri="{FF2B5EF4-FFF2-40B4-BE49-F238E27FC236}">
                <a16:creationId xmlns:a16="http://schemas.microsoft.com/office/drawing/2014/main" id="{668B5E2A-0FC6-8655-E97E-62B23E0C1F4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438432" y="4881613"/>
            <a:ext cx="473161" cy="473161"/>
          </a:xfrm>
          <a:prstGeom prst="rect">
            <a:avLst/>
          </a:prstGeom>
        </p:spPr>
      </p:pic>
      <p:sp>
        <p:nvSpPr>
          <p:cNvPr id="5" name="Tijdelijke aanduiding voor dianummer 4">
            <a:extLst>
              <a:ext uri="{FF2B5EF4-FFF2-40B4-BE49-F238E27FC236}">
                <a16:creationId xmlns:a16="http://schemas.microsoft.com/office/drawing/2014/main" id="{52F7422A-00C0-94DF-48B1-0338666DC3BE}"/>
              </a:ext>
            </a:extLst>
          </p:cNvPr>
          <p:cNvSpPr>
            <a:spLocks noGrp="1"/>
          </p:cNvSpPr>
          <p:nvPr>
            <p:ph type="sldNum" sz="quarter" idx="12"/>
          </p:nvPr>
        </p:nvSpPr>
        <p:spPr/>
        <p:txBody>
          <a:bodyPr/>
          <a:lstStyle/>
          <a:p>
            <a:fld id="{0A297500-7527-634B-90F4-69D0994C32B4}" type="slidenum">
              <a:rPr lang="en-US" noProof="0" smtClean="0"/>
              <a:t>12</a:t>
            </a:fld>
            <a:endParaRPr lang="en-US" noProof="0"/>
          </a:p>
        </p:txBody>
      </p:sp>
      <p:sp>
        <p:nvSpPr>
          <p:cNvPr id="7" name="TextBox 5">
            <a:extLst>
              <a:ext uri="{FF2B5EF4-FFF2-40B4-BE49-F238E27FC236}">
                <a16:creationId xmlns:a16="http://schemas.microsoft.com/office/drawing/2014/main" id="{E8BAF590-3F3B-4B5C-31BE-E3E3AE307BE1}"/>
              </a:ext>
            </a:extLst>
          </p:cNvPr>
          <p:cNvSpPr txBox="1"/>
          <p:nvPr/>
        </p:nvSpPr>
        <p:spPr>
          <a:xfrm>
            <a:off x="9141097" y="3556076"/>
            <a:ext cx="2343133" cy="769441"/>
          </a:xfrm>
          <a:prstGeom prst="rect">
            <a:avLst/>
          </a:prstGeom>
          <a:solidFill>
            <a:schemeClr val="bg1"/>
          </a:solidFill>
          <a:ln>
            <a:solidFill>
              <a:srgbClr val="000000"/>
            </a:solid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endParaRPr lang="en-US" sz="1200" noProof="0">
              <a:solidFill>
                <a:srgbClr val="000000"/>
              </a:solidFill>
            </a:endParaRPr>
          </a:p>
          <a:p>
            <a:pPr algn="ctr"/>
            <a:r>
              <a:rPr lang="en-US" sz="1600" noProof="0">
                <a:solidFill>
                  <a:srgbClr val="000000"/>
                </a:solidFill>
              </a:rPr>
              <a:t>Target non-noble metals: </a:t>
            </a:r>
          </a:p>
          <a:p>
            <a:pPr algn="ctr"/>
            <a:r>
              <a:rPr lang="en-US" sz="1600" noProof="0">
                <a:solidFill>
                  <a:srgbClr val="000000"/>
                </a:solidFill>
              </a:rPr>
              <a:t>X</a:t>
            </a:r>
            <a:r>
              <a:rPr lang="en-US" sz="1600" baseline="-25000" noProof="0">
                <a:solidFill>
                  <a:srgbClr val="000000"/>
                </a:solidFill>
              </a:rPr>
              <a:t>NH3</a:t>
            </a:r>
            <a:r>
              <a:rPr lang="en-US" sz="1600" noProof="0">
                <a:solidFill>
                  <a:srgbClr val="000000"/>
                </a:solidFill>
              </a:rPr>
              <a:t> (500°C) &gt; 50%</a:t>
            </a:r>
          </a:p>
        </p:txBody>
      </p:sp>
      <p:sp>
        <p:nvSpPr>
          <p:cNvPr id="18" name="Flowchart: Decision 17">
            <a:extLst>
              <a:ext uri="{FF2B5EF4-FFF2-40B4-BE49-F238E27FC236}">
                <a16:creationId xmlns:a16="http://schemas.microsoft.com/office/drawing/2014/main" id="{84475BAF-5BAC-0FE0-E096-9255F67F567C}"/>
              </a:ext>
            </a:extLst>
          </p:cNvPr>
          <p:cNvSpPr/>
          <p:nvPr/>
        </p:nvSpPr>
        <p:spPr>
          <a:xfrm>
            <a:off x="10262511" y="3620542"/>
            <a:ext cx="136800" cy="136800"/>
          </a:xfrm>
          <a:prstGeom prst="flowChartDecision">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6816268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4">
            <a:extLst>
              <a:ext uri="{FF2B5EF4-FFF2-40B4-BE49-F238E27FC236}">
                <a16:creationId xmlns:a16="http://schemas.microsoft.com/office/drawing/2014/main" id="{89A21223-027D-FCF0-862C-1BDD3EC8C1A0}"/>
              </a:ext>
            </a:extLst>
          </p:cNvPr>
          <p:cNvSpPr txBox="1">
            <a:spLocks/>
          </p:cNvSpPr>
          <p:nvPr/>
        </p:nvSpPr>
        <p:spPr>
          <a:xfrm>
            <a:off x="718875" y="-12029"/>
            <a:ext cx="11041200" cy="1152000"/>
          </a:xfrm>
          <a:prstGeom prst="rect">
            <a:avLst/>
          </a:prstGeom>
        </p:spPr>
        <p:txBody>
          <a:bodyPr vert="horz" lIns="0" tIns="0" rIns="0" bIns="0" rtlCol="0" anchor="ctr" anchorCtr="0">
            <a:normAutofit/>
          </a:bodyPr>
          <a:lstStyle>
            <a:lvl1pPr algn="l" defTabSz="914400" rtl="0" eaLnBrk="1" latinLnBrk="0" hangingPunct="1">
              <a:lnSpc>
                <a:spcPct val="100000"/>
              </a:lnSpc>
              <a:spcBef>
                <a:spcPct val="0"/>
              </a:spcBef>
              <a:buNone/>
              <a:defRPr sz="4000" kern="1200" baseline="0">
                <a:solidFill>
                  <a:schemeClr val="tx2"/>
                </a:solidFill>
                <a:latin typeface="Arial" charset="0"/>
                <a:ea typeface="+mj-ea"/>
                <a:cs typeface="+mj-cs"/>
              </a:defRPr>
            </a:lvl1pPr>
          </a:lstStyle>
          <a:p>
            <a:r>
              <a:rPr lang="en-US" sz="2800" noProof="0"/>
              <a:t>Recap of all self-made catalysts </a:t>
            </a:r>
            <a:endParaRPr lang="en-US" sz="2600" noProof="0"/>
          </a:p>
        </p:txBody>
      </p:sp>
      <p:sp>
        <p:nvSpPr>
          <p:cNvPr id="20" name="TextBox 19">
            <a:extLst>
              <a:ext uri="{FF2B5EF4-FFF2-40B4-BE49-F238E27FC236}">
                <a16:creationId xmlns:a16="http://schemas.microsoft.com/office/drawing/2014/main" id="{E91DD05F-B370-C1F4-812D-AC9907843CE0}"/>
              </a:ext>
            </a:extLst>
          </p:cNvPr>
          <p:cNvSpPr txBox="1"/>
          <p:nvPr/>
        </p:nvSpPr>
        <p:spPr>
          <a:xfrm>
            <a:off x="10624457" y="192833"/>
            <a:ext cx="1424474" cy="1306313"/>
          </a:xfrm>
          <a:prstGeom prst="rect">
            <a:avLst/>
          </a:prstGeom>
          <a:solidFill>
            <a:schemeClr val="bg1"/>
          </a:solidFill>
        </p:spPr>
        <p:txBody>
          <a:bodyPr wrap="square" rtlCol="0">
            <a:spAutoFit/>
          </a:bodyPr>
          <a:lstStyle/>
          <a:p>
            <a:endParaRPr lang="en-US" noProof="0"/>
          </a:p>
        </p:txBody>
      </p:sp>
      <p:pic>
        <p:nvPicPr>
          <p:cNvPr id="21" name="Picture 2" descr="KU Leuven Logo | Student life, University logo, Leuven">
            <a:extLst>
              <a:ext uri="{FF2B5EF4-FFF2-40B4-BE49-F238E27FC236}">
                <a16:creationId xmlns:a16="http://schemas.microsoft.com/office/drawing/2014/main" id="{CDBF533D-6E73-2E9D-6012-8846627DA5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62228" y="223579"/>
            <a:ext cx="1619250" cy="58102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Chart 1">
            <a:extLst>
              <a:ext uri="{FF2B5EF4-FFF2-40B4-BE49-F238E27FC236}">
                <a16:creationId xmlns:a16="http://schemas.microsoft.com/office/drawing/2014/main" id="{DDFA1B59-2F53-9020-FA63-87F20E6CFC65}"/>
              </a:ext>
            </a:extLst>
          </p:cNvPr>
          <p:cNvGraphicFramePr>
            <a:graphicFrameLocks/>
          </p:cNvGraphicFramePr>
          <p:nvPr>
            <p:extLst>
              <p:ext uri="{D42A27DB-BD31-4B8C-83A1-F6EECF244321}">
                <p14:modId xmlns:p14="http://schemas.microsoft.com/office/powerpoint/2010/main" val="2362832979"/>
              </p:ext>
            </p:extLst>
          </p:nvPr>
        </p:nvGraphicFramePr>
        <p:xfrm>
          <a:off x="-242041" y="2128831"/>
          <a:ext cx="12578174" cy="4841081"/>
        </p:xfrm>
        <a:graphic>
          <a:graphicData uri="http://schemas.openxmlformats.org/drawingml/2006/chart">
            <c:chart xmlns:c="http://schemas.openxmlformats.org/drawingml/2006/chart" xmlns:r="http://schemas.openxmlformats.org/officeDocument/2006/relationships" r:id="rId3"/>
          </a:graphicData>
        </a:graphic>
      </p:graphicFrame>
      <p:sp>
        <p:nvSpPr>
          <p:cNvPr id="17" name="TextBox 16">
            <a:extLst>
              <a:ext uri="{FF2B5EF4-FFF2-40B4-BE49-F238E27FC236}">
                <a16:creationId xmlns:a16="http://schemas.microsoft.com/office/drawing/2014/main" id="{F2F326C8-5B7D-03E3-4BB0-3D42BD4B7315}"/>
              </a:ext>
            </a:extLst>
          </p:cNvPr>
          <p:cNvSpPr txBox="1"/>
          <p:nvPr/>
        </p:nvSpPr>
        <p:spPr>
          <a:xfrm>
            <a:off x="89261" y="5839563"/>
            <a:ext cx="6394449" cy="246221"/>
          </a:xfrm>
          <a:prstGeom prst="rect">
            <a:avLst/>
          </a:prstGeom>
          <a:noFill/>
        </p:spPr>
        <p:txBody>
          <a:bodyPr wrap="square" rtlCol="0">
            <a:spAutoFit/>
          </a:bodyPr>
          <a:lstStyle/>
          <a:p>
            <a:r>
              <a:rPr lang="en-US" sz="1000" noProof="0">
                <a:sym typeface="Wingdings" panose="05000000000000000000" pitchFamily="2" charset="2"/>
              </a:rPr>
              <a:t>Conditions: P= 1 atm; T=478°C; NH</a:t>
            </a:r>
            <a:r>
              <a:rPr lang="en-US" sz="1000" baseline="-25000" noProof="0">
                <a:sym typeface="Wingdings" panose="05000000000000000000" pitchFamily="2" charset="2"/>
              </a:rPr>
              <a:t>3</a:t>
            </a:r>
            <a:r>
              <a:rPr lang="en-US" sz="1000" noProof="0">
                <a:sym typeface="Wingdings" panose="05000000000000000000" pitchFamily="2" charset="2"/>
              </a:rPr>
              <a:t> flow rate 40 N mL/min; </a:t>
            </a:r>
            <a:r>
              <a:rPr lang="en-US" sz="1000" noProof="0" err="1">
                <a:sym typeface="Wingdings" panose="05000000000000000000" pitchFamily="2" charset="2"/>
              </a:rPr>
              <a:t>W</a:t>
            </a:r>
            <a:r>
              <a:rPr lang="en-US" sz="1000" baseline="-25000" noProof="0" err="1">
                <a:sym typeface="Wingdings" panose="05000000000000000000" pitchFamily="2" charset="2"/>
              </a:rPr>
              <a:t>cat</a:t>
            </a:r>
            <a:r>
              <a:rPr lang="en-US" sz="1000" noProof="0">
                <a:sym typeface="Wingdings" panose="05000000000000000000" pitchFamily="2" charset="2"/>
              </a:rPr>
              <a:t>= 455 mg; 125-250µm; WHSV = 4 h</a:t>
            </a:r>
            <a:r>
              <a:rPr lang="en-US" sz="1000" baseline="30000" noProof="0">
                <a:sym typeface="Wingdings" panose="05000000000000000000" pitchFamily="2" charset="2"/>
              </a:rPr>
              <a:t>-1</a:t>
            </a:r>
            <a:r>
              <a:rPr lang="en-US" sz="1000" noProof="0">
                <a:sym typeface="Wingdings" panose="05000000000000000000" pitchFamily="2" charset="2"/>
              </a:rPr>
              <a:t> </a:t>
            </a:r>
            <a:endParaRPr lang="en-US" sz="1000" noProof="0"/>
          </a:p>
        </p:txBody>
      </p:sp>
      <p:sp>
        <p:nvSpPr>
          <p:cNvPr id="18" name="TextBox 17">
            <a:extLst>
              <a:ext uri="{FF2B5EF4-FFF2-40B4-BE49-F238E27FC236}">
                <a16:creationId xmlns:a16="http://schemas.microsoft.com/office/drawing/2014/main" id="{0FBD3078-C237-23C6-2B41-7F28817091E0}"/>
              </a:ext>
            </a:extLst>
          </p:cNvPr>
          <p:cNvSpPr txBox="1"/>
          <p:nvPr/>
        </p:nvSpPr>
        <p:spPr>
          <a:xfrm>
            <a:off x="7038490" y="1080126"/>
            <a:ext cx="3089560" cy="923330"/>
          </a:xfrm>
          <a:prstGeom prst="rect">
            <a:avLst/>
          </a:prstGeom>
          <a:solidFill>
            <a:srgbClr val="FFFFFF"/>
          </a:solidFill>
        </p:spPr>
        <p:txBody>
          <a:bodyPr wrap="square" rtlCol="0">
            <a:spAutoFit/>
          </a:bodyPr>
          <a:lstStyle/>
          <a:p>
            <a:pPr algn="just"/>
            <a:r>
              <a:rPr lang="en-US" noProof="0"/>
              <a:t>Top non-noble metal-catalysts achieves target conversion of noble metal catalysts</a:t>
            </a:r>
          </a:p>
        </p:txBody>
      </p:sp>
      <p:sp>
        <p:nvSpPr>
          <p:cNvPr id="19" name="Arc 18">
            <a:extLst>
              <a:ext uri="{FF2B5EF4-FFF2-40B4-BE49-F238E27FC236}">
                <a16:creationId xmlns:a16="http://schemas.microsoft.com/office/drawing/2014/main" id="{E5BB76EF-8660-570A-76DD-B49E70EB84DC}"/>
              </a:ext>
            </a:extLst>
          </p:cNvPr>
          <p:cNvSpPr/>
          <p:nvPr/>
        </p:nvSpPr>
        <p:spPr>
          <a:xfrm>
            <a:off x="9445392" y="1380915"/>
            <a:ext cx="1741417" cy="1761119"/>
          </a:xfrm>
          <a:prstGeom prst="arc">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noProof="0"/>
          </a:p>
        </p:txBody>
      </p:sp>
      <p:sp>
        <p:nvSpPr>
          <p:cNvPr id="23" name="Rectangle 22">
            <a:extLst>
              <a:ext uri="{FF2B5EF4-FFF2-40B4-BE49-F238E27FC236}">
                <a16:creationId xmlns:a16="http://schemas.microsoft.com/office/drawing/2014/main" id="{7E85DC7E-06F3-E9AF-0B2C-CA8D6A37F8D5}"/>
              </a:ext>
            </a:extLst>
          </p:cNvPr>
          <p:cNvSpPr/>
          <p:nvPr/>
        </p:nvSpPr>
        <p:spPr>
          <a:xfrm>
            <a:off x="1184840" y="1188918"/>
            <a:ext cx="2101646" cy="785342"/>
          </a:xfrm>
          <a:prstGeom prst="rect">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Rectangle 23">
            <a:extLst>
              <a:ext uri="{FF2B5EF4-FFF2-40B4-BE49-F238E27FC236}">
                <a16:creationId xmlns:a16="http://schemas.microsoft.com/office/drawing/2014/main" id="{D0658025-98A6-0CDA-8329-32EABE557F37}"/>
              </a:ext>
            </a:extLst>
          </p:cNvPr>
          <p:cNvSpPr/>
          <p:nvPr/>
        </p:nvSpPr>
        <p:spPr>
          <a:xfrm>
            <a:off x="1284564" y="1331831"/>
            <a:ext cx="230588" cy="111319"/>
          </a:xfrm>
          <a:prstGeom prst="rect">
            <a:avLst/>
          </a:prstGeom>
          <a:solidFill>
            <a:srgbClr val="70AD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5" name="Rectangle 24">
            <a:extLst>
              <a:ext uri="{FF2B5EF4-FFF2-40B4-BE49-F238E27FC236}">
                <a16:creationId xmlns:a16="http://schemas.microsoft.com/office/drawing/2014/main" id="{F7682D1F-9ED4-388D-0518-5304EE336D7C}"/>
              </a:ext>
            </a:extLst>
          </p:cNvPr>
          <p:cNvSpPr/>
          <p:nvPr/>
        </p:nvSpPr>
        <p:spPr>
          <a:xfrm>
            <a:off x="1284564" y="1695255"/>
            <a:ext cx="230588" cy="111319"/>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6" name="TextBox 25">
            <a:extLst>
              <a:ext uri="{FF2B5EF4-FFF2-40B4-BE49-F238E27FC236}">
                <a16:creationId xmlns:a16="http://schemas.microsoft.com/office/drawing/2014/main" id="{0D12DA7D-4CD6-05BD-53B1-2EF534B8D617}"/>
              </a:ext>
            </a:extLst>
          </p:cNvPr>
          <p:cNvSpPr txBox="1"/>
          <p:nvPr/>
        </p:nvSpPr>
        <p:spPr>
          <a:xfrm>
            <a:off x="1553631" y="1128605"/>
            <a:ext cx="2402726" cy="785343"/>
          </a:xfrm>
          <a:prstGeom prst="rect">
            <a:avLst/>
          </a:prstGeom>
          <a:noFill/>
        </p:spPr>
        <p:txBody>
          <a:bodyPr wrap="square" rtlCol="0">
            <a:spAutoFit/>
          </a:bodyPr>
          <a:lstStyle/>
          <a:p>
            <a:pPr>
              <a:lnSpc>
                <a:spcPct val="150000"/>
              </a:lnSpc>
            </a:pPr>
            <a:r>
              <a:rPr lang="en-US" sz="1600" noProof="0"/>
              <a:t>Non-noble metal </a:t>
            </a:r>
          </a:p>
          <a:p>
            <a:pPr>
              <a:lnSpc>
                <a:spcPct val="150000"/>
              </a:lnSpc>
            </a:pPr>
            <a:r>
              <a:rPr lang="en-US" sz="1600" noProof="0"/>
              <a:t>Noble metals</a:t>
            </a:r>
          </a:p>
        </p:txBody>
      </p:sp>
      <p:cxnSp>
        <p:nvCxnSpPr>
          <p:cNvPr id="27" name="Straight Connector 26">
            <a:extLst>
              <a:ext uri="{FF2B5EF4-FFF2-40B4-BE49-F238E27FC236}">
                <a16:creationId xmlns:a16="http://schemas.microsoft.com/office/drawing/2014/main" id="{7F8A67A1-6B13-2A0B-8994-8ED8291D15D4}"/>
              </a:ext>
            </a:extLst>
          </p:cNvPr>
          <p:cNvCxnSpPr>
            <a:cxnSpLocks/>
          </p:cNvCxnSpPr>
          <p:nvPr/>
        </p:nvCxnSpPr>
        <p:spPr>
          <a:xfrm>
            <a:off x="847087" y="3697308"/>
            <a:ext cx="11380700" cy="0"/>
          </a:xfrm>
          <a:prstGeom prst="line">
            <a:avLst/>
          </a:prstGeom>
          <a:ln w="12700">
            <a:solidFill>
              <a:schemeClr val="tx1">
                <a:lumMod val="50000"/>
              </a:schemeClr>
            </a:solidFill>
          </a:ln>
        </p:spPr>
        <p:style>
          <a:lnRef idx="1">
            <a:schemeClr val="accent2"/>
          </a:lnRef>
          <a:fillRef idx="0">
            <a:schemeClr val="accent2"/>
          </a:fillRef>
          <a:effectRef idx="0">
            <a:schemeClr val="accent2"/>
          </a:effectRef>
          <a:fontRef idx="minor">
            <a:schemeClr val="tx1"/>
          </a:fontRef>
        </p:style>
      </p:cxnSp>
      <p:cxnSp>
        <p:nvCxnSpPr>
          <p:cNvPr id="28" name="Straight Connector 27">
            <a:extLst>
              <a:ext uri="{FF2B5EF4-FFF2-40B4-BE49-F238E27FC236}">
                <a16:creationId xmlns:a16="http://schemas.microsoft.com/office/drawing/2014/main" id="{B954C213-9E74-085F-F7D3-D693C93E2555}"/>
              </a:ext>
            </a:extLst>
          </p:cNvPr>
          <p:cNvCxnSpPr>
            <a:cxnSpLocks/>
          </p:cNvCxnSpPr>
          <p:nvPr/>
        </p:nvCxnSpPr>
        <p:spPr>
          <a:xfrm>
            <a:off x="851841" y="3142034"/>
            <a:ext cx="11375946" cy="0"/>
          </a:xfrm>
          <a:prstGeom prst="line">
            <a:avLst/>
          </a:prstGeom>
          <a:ln w="12700">
            <a:solidFill>
              <a:schemeClr val="tx1">
                <a:lumMod val="50000"/>
              </a:schemeClr>
            </a:solidFill>
          </a:ln>
        </p:spPr>
        <p:style>
          <a:lnRef idx="1">
            <a:schemeClr val="accent2"/>
          </a:lnRef>
          <a:fillRef idx="0">
            <a:schemeClr val="accent2"/>
          </a:fillRef>
          <a:effectRef idx="0">
            <a:schemeClr val="accent2"/>
          </a:effectRef>
          <a:fontRef idx="minor">
            <a:schemeClr val="tx1"/>
          </a:fontRef>
        </p:style>
      </p:cxnSp>
      <p:sp>
        <p:nvSpPr>
          <p:cNvPr id="29" name="TextBox 28">
            <a:extLst>
              <a:ext uri="{FF2B5EF4-FFF2-40B4-BE49-F238E27FC236}">
                <a16:creationId xmlns:a16="http://schemas.microsoft.com/office/drawing/2014/main" id="{215E42CD-967F-0DD1-9E05-F3C8A7249A1E}"/>
              </a:ext>
            </a:extLst>
          </p:cNvPr>
          <p:cNvSpPr txBox="1"/>
          <p:nvPr/>
        </p:nvSpPr>
        <p:spPr>
          <a:xfrm>
            <a:off x="847087" y="3675878"/>
            <a:ext cx="3210668" cy="307777"/>
          </a:xfrm>
          <a:prstGeom prst="rect">
            <a:avLst/>
          </a:prstGeom>
          <a:noFill/>
        </p:spPr>
        <p:txBody>
          <a:bodyPr wrap="square" rtlCol="0">
            <a:spAutoFit/>
          </a:bodyPr>
          <a:lstStyle/>
          <a:p>
            <a:r>
              <a:rPr lang="en-US" sz="1400" noProof="0">
                <a:solidFill>
                  <a:schemeClr val="tx1">
                    <a:lumMod val="50000"/>
                  </a:schemeClr>
                </a:solidFill>
              </a:rPr>
              <a:t>Target conversion non-noble metals</a:t>
            </a:r>
          </a:p>
        </p:txBody>
      </p:sp>
      <p:sp>
        <p:nvSpPr>
          <p:cNvPr id="30" name="TextBox 29">
            <a:extLst>
              <a:ext uri="{FF2B5EF4-FFF2-40B4-BE49-F238E27FC236}">
                <a16:creationId xmlns:a16="http://schemas.microsoft.com/office/drawing/2014/main" id="{F396AC4F-5094-2DDC-13B7-DE8EB660E07C}"/>
              </a:ext>
            </a:extLst>
          </p:cNvPr>
          <p:cNvSpPr txBox="1"/>
          <p:nvPr/>
        </p:nvSpPr>
        <p:spPr>
          <a:xfrm>
            <a:off x="932770" y="3142034"/>
            <a:ext cx="2829992" cy="307777"/>
          </a:xfrm>
          <a:prstGeom prst="rect">
            <a:avLst/>
          </a:prstGeom>
          <a:noFill/>
        </p:spPr>
        <p:txBody>
          <a:bodyPr wrap="square" rtlCol="0">
            <a:spAutoFit/>
          </a:bodyPr>
          <a:lstStyle/>
          <a:p>
            <a:r>
              <a:rPr lang="en-US" sz="1400" noProof="0">
                <a:solidFill>
                  <a:schemeClr val="tx1">
                    <a:lumMod val="50000"/>
                  </a:schemeClr>
                </a:solidFill>
              </a:rPr>
              <a:t>Target conversion noble metals</a:t>
            </a:r>
          </a:p>
        </p:txBody>
      </p:sp>
      <p:sp>
        <p:nvSpPr>
          <p:cNvPr id="5" name="Tijdelijke aanduiding voor dianummer 4">
            <a:extLst>
              <a:ext uri="{FF2B5EF4-FFF2-40B4-BE49-F238E27FC236}">
                <a16:creationId xmlns:a16="http://schemas.microsoft.com/office/drawing/2014/main" id="{10D22C90-9ED1-75FC-B00C-85AB3E1AB6F6}"/>
              </a:ext>
            </a:extLst>
          </p:cNvPr>
          <p:cNvSpPr>
            <a:spLocks noGrp="1"/>
          </p:cNvSpPr>
          <p:nvPr>
            <p:ph type="sldNum" sz="quarter" idx="12"/>
          </p:nvPr>
        </p:nvSpPr>
        <p:spPr/>
        <p:txBody>
          <a:bodyPr/>
          <a:lstStyle/>
          <a:p>
            <a:fld id="{0A297500-7527-634B-90F4-69D0994C32B4}" type="slidenum">
              <a:rPr lang="en-US" noProof="0" smtClean="0"/>
              <a:t>13</a:t>
            </a:fld>
            <a:endParaRPr lang="en-US" noProof="0"/>
          </a:p>
        </p:txBody>
      </p:sp>
    </p:spTree>
    <p:extLst>
      <p:ext uri="{BB962C8B-B14F-4D97-AF65-F5344CB8AC3E}">
        <p14:creationId xmlns:p14="http://schemas.microsoft.com/office/powerpoint/2010/main" val="35951330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4">
            <a:extLst>
              <a:ext uri="{FF2B5EF4-FFF2-40B4-BE49-F238E27FC236}">
                <a16:creationId xmlns:a16="http://schemas.microsoft.com/office/drawing/2014/main" id="{89A21223-027D-FCF0-862C-1BDD3EC8C1A0}"/>
              </a:ext>
            </a:extLst>
          </p:cNvPr>
          <p:cNvSpPr txBox="1">
            <a:spLocks/>
          </p:cNvSpPr>
          <p:nvPr/>
        </p:nvSpPr>
        <p:spPr>
          <a:xfrm>
            <a:off x="728400" y="359435"/>
            <a:ext cx="11041200" cy="1392847"/>
          </a:xfrm>
          <a:prstGeom prst="rect">
            <a:avLst/>
          </a:prstGeom>
        </p:spPr>
        <p:txBody>
          <a:bodyPr vert="horz" lIns="0" tIns="0" rIns="0" bIns="0" rtlCol="0" anchor="ctr" anchorCtr="0">
            <a:normAutofit/>
          </a:bodyPr>
          <a:lstStyle>
            <a:lvl1pPr algn="l" defTabSz="914400" rtl="0" eaLnBrk="1" latinLnBrk="0" hangingPunct="1">
              <a:lnSpc>
                <a:spcPct val="100000"/>
              </a:lnSpc>
              <a:spcBef>
                <a:spcPct val="0"/>
              </a:spcBef>
              <a:buNone/>
              <a:defRPr sz="4000" kern="1200" baseline="0">
                <a:solidFill>
                  <a:schemeClr val="tx2"/>
                </a:solidFill>
                <a:latin typeface="Arial" charset="0"/>
                <a:ea typeface="+mj-ea"/>
                <a:cs typeface="+mj-cs"/>
              </a:defRPr>
            </a:lvl1pPr>
          </a:lstStyle>
          <a:p>
            <a:r>
              <a:rPr lang="en-US" sz="2800" noProof="0"/>
              <a:t>Development of precious metal-free catalyst</a:t>
            </a:r>
          </a:p>
          <a:p>
            <a:r>
              <a:rPr lang="en-US" sz="2800" noProof="0"/>
              <a:t>		</a:t>
            </a:r>
            <a:r>
              <a:rPr lang="en-US" sz="2400" i="1" noProof="0"/>
              <a:t>Influence of pressure on catalyst performance</a:t>
            </a:r>
          </a:p>
          <a:p>
            <a:r>
              <a:rPr lang="en-US" sz="2400" i="1" noProof="0"/>
              <a:t> 		(max 7 </a:t>
            </a:r>
            <a:r>
              <a:rPr lang="en-US" sz="2400" i="1" noProof="0" err="1"/>
              <a:t>barg</a:t>
            </a:r>
            <a:r>
              <a:rPr lang="en-US" sz="2400" i="1" noProof="0"/>
              <a:t> in reactor)</a:t>
            </a:r>
            <a:endParaRPr lang="en-US" sz="2600" i="1" noProof="0"/>
          </a:p>
        </p:txBody>
      </p:sp>
      <p:sp>
        <p:nvSpPr>
          <p:cNvPr id="20" name="TextBox 19">
            <a:extLst>
              <a:ext uri="{FF2B5EF4-FFF2-40B4-BE49-F238E27FC236}">
                <a16:creationId xmlns:a16="http://schemas.microsoft.com/office/drawing/2014/main" id="{E91DD05F-B370-C1F4-812D-AC9907843CE0}"/>
              </a:ext>
            </a:extLst>
          </p:cNvPr>
          <p:cNvSpPr txBox="1"/>
          <p:nvPr/>
        </p:nvSpPr>
        <p:spPr>
          <a:xfrm>
            <a:off x="10624457" y="192833"/>
            <a:ext cx="1424474" cy="1306313"/>
          </a:xfrm>
          <a:prstGeom prst="rect">
            <a:avLst/>
          </a:prstGeom>
          <a:solidFill>
            <a:schemeClr val="bg1"/>
          </a:solidFill>
        </p:spPr>
        <p:txBody>
          <a:bodyPr wrap="square" rtlCol="0">
            <a:spAutoFit/>
          </a:bodyPr>
          <a:lstStyle/>
          <a:p>
            <a:endParaRPr lang="en-US" noProof="0"/>
          </a:p>
        </p:txBody>
      </p:sp>
      <p:pic>
        <p:nvPicPr>
          <p:cNvPr id="21" name="Picture 2" descr="KU Leuven Logo | Student life, University logo, Leuven">
            <a:extLst>
              <a:ext uri="{FF2B5EF4-FFF2-40B4-BE49-F238E27FC236}">
                <a16:creationId xmlns:a16="http://schemas.microsoft.com/office/drawing/2014/main" id="{CDBF533D-6E73-2E9D-6012-8846627DA5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62228" y="223579"/>
            <a:ext cx="1619250" cy="58102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Grafiek 1">
            <a:extLst>
              <a:ext uri="{FF2B5EF4-FFF2-40B4-BE49-F238E27FC236}">
                <a16:creationId xmlns:a16="http://schemas.microsoft.com/office/drawing/2014/main" id="{5C103877-7C10-22DD-007C-8282F9959415}"/>
              </a:ext>
            </a:extLst>
          </p:cNvPr>
          <p:cNvGraphicFramePr>
            <a:graphicFrameLocks/>
          </p:cNvGraphicFramePr>
          <p:nvPr>
            <p:extLst>
              <p:ext uri="{D42A27DB-BD31-4B8C-83A1-F6EECF244321}">
                <p14:modId xmlns:p14="http://schemas.microsoft.com/office/powerpoint/2010/main" val="2463541570"/>
              </p:ext>
            </p:extLst>
          </p:nvPr>
        </p:nvGraphicFramePr>
        <p:xfrm>
          <a:off x="7003014" y="2359776"/>
          <a:ext cx="4443793" cy="3006638"/>
        </p:xfrm>
        <a:graphic>
          <a:graphicData uri="http://schemas.openxmlformats.org/drawingml/2006/chart">
            <c:chart xmlns:c="http://schemas.openxmlformats.org/drawingml/2006/chart" xmlns:r="http://schemas.openxmlformats.org/officeDocument/2006/relationships" r:id="rId3"/>
          </a:graphicData>
        </a:graphic>
      </p:graphicFrame>
      <p:sp>
        <p:nvSpPr>
          <p:cNvPr id="17" name="TextBox 16">
            <a:extLst>
              <a:ext uri="{FF2B5EF4-FFF2-40B4-BE49-F238E27FC236}">
                <a16:creationId xmlns:a16="http://schemas.microsoft.com/office/drawing/2014/main" id="{852D593B-8C40-8CE9-2328-652D07303436}"/>
              </a:ext>
            </a:extLst>
          </p:cNvPr>
          <p:cNvSpPr txBox="1"/>
          <p:nvPr/>
        </p:nvSpPr>
        <p:spPr>
          <a:xfrm>
            <a:off x="470924" y="5912519"/>
            <a:ext cx="6394449" cy="246221"/>
          </a:xfrm>
          <a:prstGeom prst="rect">
            <a:avLst/>
          </a:prstGeom>
          <a:noFill/>
        </p:spPr>
        <p:txBody>
          <a:bodyPr wrap="square" rtlCol="0">
            <a:spAutoFit/>
          </a:bodyPr>
          <a:lstStyle/>
          <a:p>
            <a:r>
              <a:rPr lang="en-US" sz="1000" noProof="0">
                <a:sym typeface="Wingdings" panose="05000000000000000000" pitchFamily="2" charset="2"/>
              </a:rPr>
              <a:t>Conditions: NH</a:t>
            </a:r>
            <a:r>
              <a:rPr lang="en-US" sz="1000" baseline="-25000" noProof="0">
                <a:sym typeface="Wingdings" panose="05000000000000000000" pitchFamily="2" charset="2"/>
              </a:rPr>
              <a:t>3</a:t>
            </a:r>
            <a:r>
              <a:rPr lang="en-US" sz="1000" noProof="0">
                <a:sym typeface="Wingdings" panose="05000000000000000000" pitchFamily="2" charset="2"/>
              </a:rPr>
              <a:t> flow rate 40 N mL/min; </a:t>
            </a:r>
            <a:r>
              <a:rPr lang="en-US" sz="1000" noProof="0" err="1">
                <a:sym typeface="Wingdings" panose="05000000000000000000" pitchFamily="2" charset="2"/>
              </a:rPr>
              <a:t>W</a:t>
            </a:r>
            <a:r>
              <a:rPr lang="en-US" sz="1000" baseline="-25000" noProof="0" err="1">
                <a:sym typeface="Wingdings" panose="05000000000000000000" pitchFamily="2" charset="2"/>
              </a:rPr>
              <a:t>cat</a:t>
            </a:r>
            <a:r>
              <a:rPr lang="en-US" sz="1000" noProof="0">
                <a:sym typeface="Wingdings" panose="05000000000000000000" pitchFamily="2" charset="2"/>
              </a:rPr>
              <a:t>= 455 mg; WHSV = 4 h</a:t>
            </a:r>
            <a:r>
              <a:rPr lang="en-US" sz="1000" baseline="30000" noProof="0">
                <a:sym typeface="Wingdings" panose="05000000000000000000" pitchFamily="2" charset="2"/>
              </a:rPr>
              <a:t>-1</a:t>
            </a:r>
            <a:r>
              <a:rPr lang="en-US" sz="1000" noProof="0">
                <a:sym typeface="Wingdings" panose="05000000000000000000" pitchFamily="2" charset="2"/>
              </a:rPr>
              <a:t>, GHSV = 5271 mL g</a:t>
            </a:r>
            <a:r>
              <a:rPr lang="en-US" sz="1000" baseline="30000" noProof="0">
                <a:sym typeface="Wingdings" panose="05000000000000000000" pitchFamily="2" charset="2"/>
              </a:rPr>
              <a:t>-1</a:t>
            </a:r>
            <a:r>
              <a:rPr lang="en-US" sz="1000" noProof="0">
                <a:sym typeface="Wingdings" panose="05000000000000000000" pitchFamily="2" charset="2"/>
              </a:rPr>
              <a:t> h</a:t>
            </a:r>
            <a:r>
              <a:rPr lang="en-US" sz="1000" baseline="30000" noProof="0">
                <a:sym typeface="Wingdings" panose="05000000000000000000" pitchFamily="2" charset="2"/>
              </a:rPr>
              <a:t>-1</a:t>
            </a:r>
            <a:endParaRPr lang="en-US" sz="1000" noProof="0"/>
          </a:p>
        </p:txBody>
      </p:sp>
      <p:sp>
        <p:nvSpPr>
          <p:cNvPr id="18" name="TextBox 17">
            <a:extLst>
              <a:ext uri="{FF2B5EF4-FFF2-40B4-BE49-F238E27FC236}">
                <a16:creationId xmlns:a16="http://schemas.microsoft.com/office/drawing/2014/main" id="{748D9E79-678F-446E-A37E-B5852AC27935}"/>
              </a:ext>
            </a:extLst>
          </p:cNvPr>
          <p:cNvSpPr txBox="1"/>
          <p:nvPr/>
        </p:nvSpPr>
        <p:spPr>
          <a:xfrm>
            <a:off x="4078630" y="5315844"/>
            <a:ext cx="5573486" cy="369332"/>
          </a:xfrm>
          <a:prstGeom prst="rect">
            <a:avLst/>
          </a:prstGeom>
          <a:noFill/>
        </p:spPr>
        <p:txBody>
          <a:bodyPr wrap="square" rtlCol="0">
            <a:spAutoFit/>
          </a:bodyPr>
          <a:lstStyle/>
          <a:p>
            <a:r>
              <a:rPr lang="en-US" noProof="0">
                <a:sym typeface="Wingdings" panose="05000000000000000000" pitchFamily="2" charset="2"/>
              </a:rPr>
              <a:t>Effect of pressure differs between different catalysts</a:t>
            </a:r>
          </a:p>
        </p:txBody>
      </p:sp>
      <p:graphicFrame>
        <p:nvGraphicFramePr>
          <p:cNvPr id="19" name="Chart 18">
            <a:extLst>
              <a:ext uri="{FF2B5EF4-FFF2-40B4-BE49-F238E27FC236}">
                <a16:creationId xmlns:a16="http://schemas.microsoft.com/office/drawing/2014/main" id="{8C8CBE73-8DD6-8E26-31AD-DB00D8B06F36}"/>
              </a:ext>
            </a:extLst>
          </p:cNvPr>
          <p:cNvGraphicFramePr>
            <a:graphicFrameLocks/>
          </p:cNvGraphicFramePr>
          <p:nvPr>
            <p:extLst>
              <p:ext uri="{D42A27DB-BD31-4B8C-83A1-F6EECF244321}">
                <p14:modId xmlns:p14="http://schemas.microsoft.com/office/powerpoint/2010/main" val="3704951656"/>
              </p:ext>
            </p:extLst>
          </p:nvPr>
        </p:nvGraphicFramePr>
        <p:xfrm>
          <a:off x="995429" y="2346478"/>
          <a:ext cx="5373116" cy="3105442"/>
        </p:xfrm>
        <a:graphic>
          <a:graphicData uri="http://schemas.openxmlformats.org/drawingml/2006/chart">
            <c:chart xmlns:c="http://schemas.openxmlformats.org/drawingml/2006/chart" xmlns:r="http://schemas.openxmlformats.org/officeDocument/2006/relationships" r:id="rId4"/>
          </a:graphicData>
        </a:graphic>
      </p:graphicFrame>
      <p:sp>
        <p:nvSpPr>
          <p:cNvPr id="22" name="TextBox 21">
            <a:extLst>
              <a:ext uri="{FF2B5EF4-FFF2-40B4-BE49-F238E27FC236}">
                <a16:creationId xmlns:a16="http://schemas.microsoft.com/office/drawing/2014/main" id="{D5CB8B0B-AD24-4E01-FE83-11AE53810845}"/>
              </a:ext>
            </a:extLst>
          </p:cNvPr>
          <p:cNvSpPr txBox="1"/>
          <p:nvPr/>
        </p:nvSpPr>
        <p:spPr>
          <a:xfrm>
            <a:off x="8181513" y="1985539"/>
            <a:ext cx="2863846" cy="369332"/>
          </a:xfrm>
          <a:prstGeom prst="rect">
            <a:avLst/>
          </a:prstGeom>
          <a:noFill/>
        </p:spPr>
        <p:txBody>
          <a:bodyPr wrap="square" rtlCol="0">
            <a:spAutoFit/>
          </a:bodyPr>
          <a:lstStyle/>
          <a:p>
            <a:pPr algn="ctr"/>
            <a:r>
              <a:rPr lang="en-US" sz="1800" noProof="0"/>
              <a:t>Noble metal catalyst</a:t>
            </a:r>
            <a:endParaRPr lang="en-US" noProof="0"/>
          </a:p>
        </p:txBody>
      </p:sp>
      <p:cxnSp>
        <p:nvCxnSpPr>
          <p:cNvPr id="23" name="Straight Connector 22">
            <a:extLst>
              <a:ext uri="{FF2B5EF4-FFF2-40B4-BE49-F238E27FC236}">
                <a16:creationId xmlns:a16="http://schemas.microsoft.com/office/drawing/2014/main" id="{327B4EF3-3AEA-E4BB-4AD1-CCAA3893BB6A}"/>
              </a:ext>
            </a:extLst>
          </p:cNvPr>
          <p:cNvCxnSpPr>
            <a:cxnSpLocks/>
          </p:cNvCxnSpPr>
          <p:nvPr/>
        </p:nvCxnSpPr>
        <p:spPr>
          <a:xfrm>
            <a:off x="7860373" y="3050351"/>
            <a:ext cx="1198885" cy="0"/>
          </a:xfrm>
          <a:prstGeom prst="line">
            <a:avLst/>
          </a:prstGeom>
          <a:ln w="12700" cap="flat" cmpd="sng" algn="ctr">
            <a:solidFill>
              <a:schemeClr val="accent2"/>
            </a:solidFill>
            <a:prstDash val="sysDash"/>
            <a:round/>
            <a:headEnd type="arrow" w="med" len="med"/>
            <a:tailEnd type="none" w="med" len="med"/>
          </a:ln>
        </p:spPr>
        <p:style>
          <a:lnRef idx="0">
            <a:scrgbClr r="0" g="0" b="0"/>
          </a:lnRef>
          <a:fillRef idx="0">
            <a:scrgbClr r="0" g="0" b="0"/>
          </a:fillRef>
          <a:effectRef idx="0">
            <a:scrgbClr r="0" g="0" b="0"/>
          </a:effectRef>
          <a:fontRef idx="minor">
            <a:schemeClr val="tx1"/>
          </a:fontRef>
        </p:style>
      </p:cxnSp>
      <p:sp>
        <p:nvSpPr>
          <p:cNvPr id="26" name="TextBox 25">
            <a:extLst>
              <a:ext uri="{FF2B5EF4-FFF2-40B4-BE49-F238E27FC236}">
                <a16:creationId xmlns:a16="http://schemas.microsoft.com/office/drawing/2014/main" id="{AA339BA6-DC2F-5F76-943E-18B885056C53}"/>
              </a:ext>
            </a:extLst>
          </p:cNvPr>
          <p:cNvSpPr txBox="1"/>
          <p:nvPr/>
        </p:nvSpPr>
        <p:spPr>
          <a:xfrm>
            <a:off x="9550640" y="2887063"/>
            <a:ext cx="1103552" cy="369332"/>
          </a:xfrm>
          <a:prstGeom prst="rect">
            <a:avLst/>
          </a:prstGeom>
          <a:noFill/>
        </p:spPr>
        <p:txBody>
          <a:bodyPr wrap="square" rtlCol="0">
            <a:spAutoFit/>
          </a:bodyPr>
          <a:lstStyle/>
          <a:p>
            <a:r>
              <a:rPr lang="en-US" noProof="0">
                <a:solidFill>
                  <a:srgbClr val="C00000"/>
                </a:solidFill>
                <a:latin typeface="Calibri" panose="020F0502020204030204" pitchFamily="34" charset="0"/>
                <a:cs typeface="Calibri" panose="020F0502020204030204" pitchFamily="34" charset="0"/>
              </a:rPr>
              <a:t>Δ ≈ 30°C</a:t>
            </a:r>
            <a:endParaRPr lang="en-US" noProof="0">
              <a:solidFill>
                <a:srgbClr val="C00000"/>
              </a:solidFill>
            </a:endParaRPr>
          </a:p>
        </p:txBody>
      </p:sp>
      <p:sp>
        <p:nvSpPr>
          <p:cNvPr id="27" name="TextBox 26">
            <a:extLst>
              <a:ext uri="{FF2B5EF4-FFF2-40B4-BE49-F238E27FC236}">
                <a16:creationId xmlns:a16="http://schemas.microsoft.com/office/drawing/2014/main" id="{6B234AC6-2110-301B-06A1-796438346FF9}"/>
              </a:ext>
            </a:extLst>
          </p:cNvPr>
          <p:cNvSpPr txBox="1"/>
          <p:nvPr/>
        </p:nvSpPr>
        <p:spPr>
          <a:xfrm>
            <a:off x="1931854" y="1987844"/>
            <a:ext cx="3143352" cy="369332"/>
          </a:xfrm>
          <a:prstGeom prst="rect">
            <a:avLst/>
          </a:prstGeom>
          <a:noFill/>
        </p:spPr>
        <p:txBody>
          <a:bodyPr wrap="square" rtlCol="0">
            <a:spAutoFit/>
          </a:bodyPr>
          <a:lstStyle/>
          <a:p>
            <a:pPr algn="ctr"/>
            <a:r>
              <a:rPr lang="en-US" sz="1800" noProof="0"/>
              <a:t>Non noble metal catalyst</a:t>
            </a:r>
            <a:endParaRPr lang="en-US" noProof="0"/>
          </a:p>
        </p:txBody>
      </p:sp>
      <p:cxnSp>
        <p:nvCxnSpPr>
          <p:cNvPr id="28" name="Straight Connector 27">
            <a:extLst>
              <a:ext uri="{FF2B5EF4-FFF2-40B4-BE49-F238E27FC236}">
                <a16:creationId xmlns:a16="http://schemas.microsoft.com/office/drawing/2014/main" id="{AC764E59-47F8-01D7-D6B8-1616F7AB9FBF}"/>
              </a:ext>
            </a:extLst>
          </p:cNvPr>
          <p:cNvCxnSpPr>
            <a:cxnSpLocks/>
          </p:cNvCxnSpPr>
          <p:nvPr/>
        </p:nvCxnSpPr>
        <p:spPr>
          <a:xfrm>
            <a:off x="1935003" y="2964998"/>
            <a:ext cx="1957729" cy="0"/>
          </a:xfrm>
          <a:prstGeom prst="line">
            <a:avLst/>
          </a:prstGeom>
          <a:ln w="12700" cap="flat" cmpd="sng" algn="ctr">
            <a:solidFill>
              <a:schemeClr val="accent2"/>
            </a:solidFill>
            <a:prstDash val="sysDash"/>
            <a:round/>
            <a:headEnd type="arrow" w="med" len="med"/>
            <a:tailEnd type="none" w="med" len="med"/>
          </a:ln>
        </p:spPr>
        <p:style>
          <a:lnRef idx="0">
            <a:scrgbClr r="0" g="0" b="0"/>
          </a:lnRef>
          <a:fillRef idx="0">
            <a:scrgbClr r="0" g="0" b="0"/>
          </a:fillRef>
          <a:effectRef idx="0">
            <a:scrgbClr r="0" g="0" b="0"/>
          </a:effectRef>
          <a:fontRef idx="minor">
            <a:schemeClr val="tx1"/>
          </a:fontRef>
        </p:style>
      </p:cxnSp>
      <p:cxnSp>
        <p:nvCxnSpPr>
          <p:cNvPr id="29" name="Straight Arrow Connector 28">
            <a:extLst>
              <a:ext uri="{FF2B5EF4-FFF2-40B4-BE49-F238E27FC236}">
                <a16:creationId xmlns:a16="http://schemas.microsoft.com/office/drawing/2014/main" id="{3604070D-E654-3482-DDB9-84F4F4FE2FE4}"/>
              </a:ext>
            </a:extLst>
          </p:cNvPr>
          <p:cNvCxnSpPr>
            <a:cxnSpLocks/>
          </p:cNvCxnSpPr>
          <p:nvPr/>
        </p:nvCxnSpPr>
        <p:spPr>
          <a:xfrm>
            <a:off x="9059258" y="3050351"/>
            <a:ext cx="408689" cy="0"/>
          </a:xfrm>
          <a:prstGeom prst="straightConnector1">
            <a:avLst/>
          </a:prstGeom>
          <a:ln w="28575">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5A43388D-7646-740D-ABD3-F4C5B3934DDA}"/>
              </a:ext>
            </a:extLst>
          </p:cNvPr>
          <p:cNvCxnSpPr>
            <a:cxnSpLocks/>
          </p:cNvCxnSpPr>
          <p:nvPr/>
        </p:nvCxnSpPr>
        <p:spPr>
          <a:xfrm>
            <a:off x="4024614" y="2964998"/>
            <a:ext cx="260004" cy="0"/>
          </a:xfrm>
          <a:prstGeom prst="straightConnector1">
            <a:avLst/>
          </a:prstGeom>
          <a:ln w="28575">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6C74436D-D218-A3AA-1C37-4778FB6ACAD0}"/>
              </a:ext>
            </a:extLst>
          </p:cNvPr>
          <p:cNvSpPr txBox="1"/>
          <p:nvPr/>
        </p:nvSpPr>
        <p:spPr>
          <a:xfrm>
            <a:off x="4194470" y="2855707"/>
            <a:ext cx="1103552" cy="369332"/>
          </a:xfrm>
          <a:prstGeom prst="rect">
            <a:avLst/>
          </a:prstGeom>
          <a:noFill/>
        </p:spPr>
        <p:txBody>
          <a:bodyPr wrap="square" rtlCol="0">
            <a:spAutoFit/>
          </a:bodyPr>
          <a:lstStyle/>
          <a:p>
            <a:r>
              <a:rPr lang="en-US" noProof="0">
                <a:solidFill>
                  <a:srgbClr val="C00000"/>
                </a:solidFill>
                <a:latin typeface="Calibri" panose="020F0502020204030204" pitchFamily="34" charset="0"/>
                <a:cs typeface="Calibri" panose="020F0502020204030204" pitchFamily="34" charset="0"/>
              </a:rPr>
              <a:t>Δ ≈ 20°C</a:t>
            </a:r>
            <a:endParaRPr lang="en-US" noProof="0">
              <a:solidFill>
                <a:srgbClr val="C00000"/>
              </a:solidFill>
            </a:endParaRPr>
          </a:p>
        </p:txBody>
      </p:sp>
      <p:sp>
        <p:nvSpPr>
          <p:cNvPr id="5" name="Tijdelijke aanduiding voor dianummer 4">
            <a:extLst>
              <a:ext uri="{FF2B5EF4-FFF2-40B4-BE49-F238E27FC236}">
                <a16:creationId xmlns:a16="http://schemas.microsoft.com/office/drawing/2014/main" id="{FD2473BA-D910-113A-F231-9F941D19AD47}"/>
              </a:ext>
            </a:extLst>
          </p:cNvPr>
          <p:cNvSpPr>
            <a:spLocks noGrp="1"/>
          </p:cNvSpPr>
          <p:nvPr>
            <p:ph type="sldNum" sz="quarter" idx="12"/>
          </p:nvPr>
        </p:nvSpPr>
        <p:spPr/>
        <p:txBody>
          <a:bodyPr/>
          <a:lstStyle/>
          <a:p>
            <a:fld id="{0A297500-7527-634B-90F4-69D0994C32B4}" type="slidenum">
              <a:rPr lang="en-US" noProof="0" smtClean="0"/>
              <a:t>14</a:t>
            </a:fld>
            <a:endParaRPr lang="en-US" noProof="0"/>
          </a:p>
        </p:txBody>
      </p:sp>
    </p:spTree>
    <p:extLst>
      <p:ext uri="{BB962C8B-B14F-4D97-AF65-F5344CB8AC3E}">
        <p14:creationId xmlns:p14="http://schemas.microsoft.com/office/powerpoint/2010/main" val="30557844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4">
            <a:extLst>
              <a:ext uri="{FF2B5EF4-FFF2-40B4-BE49-F238E27FC236}">
                <a16:creationId xmlns:a16="http://schemas.microsoft.com/office/drawing/2014/main" id="{89A21223-027D-FCF0-862C-1BDD3EC8C1A0}"/>
              </a:ext>
            </a:extLst>
          </p:cNvPr>
          <p:cNvSpPr txBox="1">
            <a:spLocks/>
          </p:cNvSpPr>
          <p:nvPr/>
        </p:nvSpPr>
        <p:spPr>
          <a:xfrm>
            <a:off x="728400" y="359436"/>
            <a:ext cx="11041200" cy="1152000"/>
          </a:xfrm>
          <a:prstGeom prst="rect">
            <a:avLst/>
          </a:prstGeom>
        </p:spPr>
        <p:txBody>
          <a:bodyPr vert="horz" lIns="0" tIns="0" rIns="0" bIns="0" rtlCol="0" anchor="ctr" anchorCtr="0">
            <a:normAutofit/>
          </a:bodyPr>
          <a:lstStyle>
            <a:lvl1pPr algn="l" defTabSz="914400" rtl="0" eaLnBrk="1" latinLnBrk="0" hangingPunct="1">
              <a:lnSpc>
                <a:spcPct val="100000"/>
              </a:lnSpc>
              <a:spcBef>
                <a:spcPct val="0"/>
              </a:spcBef>
              <a:buNone/>
              <a:defRPr sz="4000" kern="1200" baseline="0">
                <a:solidFill>
                  <a:schemeClr val="tx2"/>
                </a:solidFill>
                <a:latin typeface="Arial" charset="0"/>
                <a:ea typeface="+mj-ea"/>
                <a:cs typeface="+mj-cs"/>
              </a:defRPr>
            </a:lvl1pPr>
          </a:lstStyle>
          <a:p>
            <a:r>
              <a:rPr lang="en-US" sz="2800" noProof="0"/>
              <a:t>Long-term stability testing </a:t>
            </a:r>
            <a:endParaRPr lang="en-US" sz="2600" noProof="0"/>
          </a:p>
        </p:txBody>
      </p:sp>
      <p:sp>
        <p:nvSpPr>
          <p:cNvPr id="20" name="TextBox 19">
            <a:extLst>
              <a:ext uri="{FF2B5EF4-FFF2-40B4-BE49-F238E27FC236}">
                <a16:creationId xmlns:a16="http://schemas.microsoft.com/office/drawing/2014/main" id="{E91DD05F-B370-C1F4-812D-AC9907843CE0}"/>
              </a:ext>
            </a:extLst>
          </p:cNvPr>
          <p:cNvSpPr txBox="1"/>
          <p:nvPr/>
        </p:nvSpPr>
        <p:spPr>
          <a:xfrm>
            <a:off x="10624457" y="192833"/>
            <a:ext cx="1424474" cy="1306313"/>
          </a:xfrm>
          <a:prstGeom prst="rect">
            <a:avLst/>
          </a:prstGeom>
          <a:solidFill>
            <a:schemeClr val="bg1"/>
          </a:solidFill>
        </p:spPr>
        <p:txBody>
          <a:bodyPr wrap="square" rtlCol="0">
            <a:spAutoFit/>
          </a:bodyPr>
          <a:lstStyle/>
          <a:p>
            <a:endParaRPr lang="en-US" noProof="0"/>
          </a:p>
        </p:txBody>
      </p:sp>
      <p:pic>
        <p:nvPicPr>
          <p:cNvPr id="21" name="Picture 2" descr="KU Leuven Logo | Student life, University logo, Leuven">
            <a:extLst>
              <a:ext uri="{FF2B5EF4-FFF2-40B4-BE49-F238E27FC236}">
                <a16:creationId xmlns:a16="http://schemas.microsoft.com/office/drawing/2014/main" id="{CDBF533D-6E73-2E9D-6012-8846627DA5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62228" y="223579"/>
            <a:ext cx="1619250" cy="58102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1451438C-0B35-B24D-B4EA-1032525EAF32}"/>
              </a:ext>
            </a:extLst>
          </p:cNvPr>
          <p:cNvSpPr txBox="1"/>
          <p:nvPr/>
        </p:nvSpPr>
        <p:spPr>
          <a:xfrm>
            <a:off x="470924" y="5912519"/>
            <a:ext cx="6394449" cy="246221"/>
          </a:xfrm>
          <a:prstGeom prst="rect">
            <a:avLst/>
          </a:prstGeom>
          <a:noFill/>
        </p:spPr>
        <p:txBody>
          <a:bodyPr wrap="square" rtlCol="0">
            <a:spAutoFit/>
          </a:bodyPr>
          <a:lstStyle/>
          <a:p>
            <a:r>
              <a:rPr lang="en-US" sz="1000" noProof="0">
                <a:sym typeface="Wingdings" panose="05000000000000000000" pitchFamily="2" charset="2"/>
              </a:rPr>
              <a:t>Conditions: P= 1 atm; NH</a:t>
            </a:r>
            <a:r>
              <a:rPr lang="en-US" sz="1000" baseline="-25000" noProof="0">
                <a:sym typeface="Wingdings" panose="05000000000000000000" pitchFamily="2" charset="2"/>
              </a:rPr>
              <a:t>3</a:t>
            </a:r>
            <a:r>
              <a:rPr lang="en-US" sz="1000" noProof="0">
                <a:sym typeface="Wingdings" panose="05000000000000000000" pitchFamily="2" charset="2"/>
              </a:rPr>
              <a:t> flow rate 40 N mL/min; </a:t>
            </a:r>
            <a:r>
              <a:rPr lang="en-US" sz="1000" noProof="0" err="1">
                <a:sym typeface="Wingdings" panose="05000000000000000000" pitchFamily="2" charset="2"/>
              </a:rPr>
              <a:t>W</a:t>
            </a:r>
            <a:r>
              <a:rPr lang="en-US" sz="1000" baseline="-25000" noProof="0" err="1">
                <a:sym typeface="Wingdings" panose="05000000000000000000" pitchFamily="2" charset="2"/>
              </a:rPr>
              <a:t>cat</a:t>
            </a:r>
            <a:r>
              <a:rPr lang="en-US" sz="1000" noProof="0">
                <a:sym typeface="Wingdings" panose="05000000000000000000" pitchFamily="2" charset="2"/>
              </a:rPr>
              <a:t>= 455 mg; WHSV = 4 h</a:t>
            </a:r>
            <a:r>
              <a:rPr lang="en-US" sz="1000" baseline="30000" noProof="0">
                <a:sym typeface="Wingdings" panose="05000000000000000000" pitchFamily="2" charset="2"/>
              </a:rPr>
              <a:t>-1</a:t>
            </a:r>
            <a:r>
              <a:rPr lang="en-US" sz="1000" noProof="0">
                <a:sym typeface="Wingdings" panose="05000000000000000000" pitchFamily="2" charset="2"/>
              </a:rPr>
              <a:t>, GHSV = 5271 mL g</a:t>
            </a:r>
            <a:r>
              <a:rPr lang="en-US" sz="1000" baseline="30000" noProof="0">
                <a:sym typeface="Wingdings" panose="05000000000000000000" pitchFamily="2" charset="2"/>
              </a:rPr>
              <a:t>-1</a:t>
            </a:r>
            <a:r>
              <a:rPr lang="en-US" sz="1000" noProof="0">
                <a:sym typeface="Wingdings" panose="05000000000000000000" pitchFamily="2" charset="2"/>
              </a:rPr>
              <a:t> h</a:t>
            </a:r>
            <a:r>
              <a:rPr lang="en-US" sz="1000" baseline="30000" noProof="0">
                <a:sym typeface="Wingdings" panose="05000000000000000000" pitchFamily="2" charset="2"/>
              </a:rPr>
              <a:t>-1</a:t>
            </a:r>
            <a:endParaRPr lang="en-US" sz="1000" noProof="0"/>
          </a:p>
        </p:txBody>
      </p:sp>
      <p:graphicFrame>
        <p:nvGraphicFramePr>
          <p:cNvPr id="17" name="Chart 16">
            <a:extLst>
              <a:ext uri="{FF2B5EF4-FFF2-40B4-BE49-F238E27FC236}">
                <a16:creationId xmlns:a16="http://schemas.microsoft.com/office/drawing/2014/main" id="{0E651FCD-6E39-16F9-07E2-EBA3E953C45F}"/>
              </a:ext>
            </a:extLst>
          </p:cNvPr>
          <p:cNvGraphicFramePr>
            <a:graphicFrameLocks/>
          </p:cNvGraphicFramePr>
          <p:nvPr>
            <p:extLst>
              <p:ext uri="{D42A27DB-BD31-4B8C-83A1-F6EECF244321}">
                <p14:modId xmlns:p14="http://schemas.microsoft.com/office/powerpoint/2010/main" val="4276804322"/>
              </p:ext>
            </p:extLst>
          </p:nvPr>
        </p:nvGraphicFramePr>
        <p:xfrm>
          <a:off x="6266487" y="2063730"/>
          <a:ext cx="5281130" cy="290643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Grafiek 1">
            <a:extLst>
              <a:ext uri="{FF2B5EF4-FFF2-40B4-BE49-F238E27FC236}">
                <a16:creationId xmlns:a16="http://schemas.microsoft.com/office/drawing/2014/main" id="{094691DF-EC37-A6E5-36E7-239F5F3667D0}"/>
              </a:ext>
            </a:extLst>
          </p:cNvPr>
          <p:cNvGraphicFramePr>
            <a:graphicFrameLocks/>
          </p:cNvGraphicFramePr>
          <p:nvPr>
            <p:extLst>
              <p:ext uri="{D42A27DB-BD31-4B8C-83A1-F6EECF244321}">
                <p14:modId xmlns:p14="http://schemas.microsoft.com/office/powerpoint/2010/main" val="1791804986"/>
              </p:ext>
            </p:extLst>
          </p:nvPr>
        </p:nvGraphicFramePr>
        <p:xfrm>
          <a:off x="470924" y="2210699"/>
          <a:ext cx="5018334" cy="2826199"/>
        </p:xfrm>
        <a:graphic>
          <a:graphicData uri="http://schemas.openxmlformats.org/drawingml/2006/chart">
            <c:chart xmlns:c="http://schemas.openxmlformats.org/drawingml/2006/chart" xmlns:r="http://schemas.openxmlformats.org/officeDocument/2006/relationships" r:id="rId4"/>
          </a:graphicData>
        </a:graphic>
      </p:graphicFrame>
      <p:sp>
        <p:nvSpPr>
          <p:cNvPr id="23" name="TextBox 22">
            <a:extLst>
              <a:ext uri="{FF2B5EF4-FFF2-40B4-BE49-F238E27FC236}">
                <a16:creationId xmlns:a16="http://schemas.microsoft.com/office/drawing/2014/main" id="{6CFA46FE-4E99-D373-2C37-01FC883E34A3}"/>
              </a:ext>
            </a:extLst>
          </p:cNvPr>
          <p:cNvSpPr txBox="1"/>
          <p:nvPr/>
        </p:nvSpPr>
        <p:spPr>
          <a:xfrm>
            <a:off x="1315667" y="1850726"/>
            <a:ext cx="4015392" cy="338554"/>
          </a:xfrm>
          <a:prstGeom prst="rect">
            <a:avLst/>
          </a:prstGeom>
          <a:noFill/>
        </p:spPr>
        <p:txBody>
          <a:bodyPr wrap="square" rtlCol="0">
            <a:spAutoFit/>
          </a:bodyPr>
          <a:lstStyle/>
          <a:p>
            <a:r>
              <a:rPr lang="en-US" sz="1600" noProof="0"/>
              <a:t>Unused catalyst with variation in temperature:</a:t>
            </a:r>
            <a:endParaRPr lang="en-US" sz="1600" baseline="-25000" noProof="0"/>
          </a:p>
        </p:txBody>
      </p:sp>
      <p:sp>
        <p:nvSpPr>
          <p:cNvPr id="24" name="TextBox 23">
            <a:extLst>
              <a:ext uri="{FF2B5EF4-FFF2-40B4-BE49-F238E27FC236}">
                <a16:creationId xmlns:a16="http://schemas.microsoft.com/office/drawing/2014/main" id="{68487638-1C29-A617-4CA5-3F6E829E9713}"/>
              </a:ext>
            </a:extLst>
          </p:cNvPr>
          <p:cNvSpPr txBox="1"/>
          <p:nvPr/>
        </p:nvSpPr>
        <p:spPr>
          <a:xfrm>
            <a:off x="7471134" y="1837670"/>
            <a:ext cx="3569749" cy="338554"/>
          </a:xfrm>
          <a:prstGeom prst="rect">
            <a:avLst/>
          </a:prstGeom>
          <a:noFill/>
        </p:spPr>
        <p:txBody>
          <a:bodyPr wrap="square" rtlCol="0">
            <a:spAutoFit/>
          </a:bodyPr>
          <a:lstStyle/>
          <a:p>
            <a:r>
              <a:rPr lang="en-US" sz="1600" noProof="0"/>
              <a:t>Long-term test after 2 weeks of testing: </a:t>
            </a:r>
            <a:endParaRPr lang="en-US" sz="1600" baseline="-25000" noProof="0"/>
          </a:p>
        </p:txBody>
      </p:sp>
      <p:sp>
        <p:nvSpPr>
          <p:cNvPr id="25" name="TextBox 24">
            <a:extLst>
              <a:ext uri="{FF2B5EF4-FFF2-40B4-BE49-F238E27FC236}">
                <a16:creationId xmlns:a16="http://schemas.microsoft.com/office/drawing/2014/main" id="{82B91418-7A07-BCB2-A8F3-ABE3B03FBC0A}"/>
              </a:ext>
            </a:extLst>
          </p:cNvPr>
          <p:cNvSpPr txBox="1"/>
          <p:nvPr/>
        </p:nvSpPr>
        <p:spPr>
          <a:xfrm>
            <a:off x="1473840" y="5039191"/>
            <a:ext cx="4928346" cy="338554"/>
          </a:xfrm>
          <a:prstGeom prst="rect">
            <a:avLst/>
          </a:prstGeom>
          <a:noFill/>
        </p:spPr>
        <p:txBody>
          <a:bodyPr wrap="square" rtlCol="0">
            <a:spAutoFit/>
          </a:bodyPr>
          <a:lstStyle/>
          <a:p>
            <a:r>
              <a:rPr lang="en-US" sz="1600" noProof="0">
                <a:sym typeface="Wingdings" panose="05000000000000000000" pitchFamily="2" charset="2"/>
              </a:rPr>
              <a:t> Nitridation of catalyst increases the activity</a:t>
            </a:r>
            <a:endParaRPr lang="en-US" sz="1200" noProof="0"/>
          </a:p>
        </p:txBody>
      </p:sp>
      <p:cxnSp>
        <p:nvCxnSpPr>
          <p:cNvPr id="26" name="Straight Arrow Connector 25">
            <a:extLst>
              <a:ext uri="{FF2B5EF4-FFF2-40B4-BE49-F238E27FC236}">
                <a16:creationId xmlns:a16="http://schemas.microsoft.com/office/drawing/2014/main" id="{A5170D10-1D4F-409F-8B53-5D9DA790CA94}"/>
              </a:ext>
            </a:extLst>
          </p:cNvPr>
          <p:cNvCxnSpPr>
            <a:cxnSpLocks/>
          </p:cNvCxnSpPr>
          <p:nvPr/>
        </p:nvCxnSpPr>
        <p:spPr>
          <a:xfrm>
            <a:off x="1315667" y="4353016"/>
            <a:ext cx="221673" cy="0"/>
          </a:xfrm>
          <a:prstGeom prst="straightConnector1">
            <a:avLst/>
          </a:prstGeom>
          <a:ln w="190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67ECA32A-8354-DD58-9294-19D564A1FD8B}"/>
              </a:ext>
            </a:extLst>
          </p:cNvPr>
          <p:cNvCxnSpPr>
            <a:cxnSpLocks/>
          </p:cNvCxnSpPr>
          <p:nvPr/>
        </p:nvCxnSpPr>
        <p:spPr>
          <a:xfrm>
            <a:off x="1537340" y="4353016"/>
            <a:ext cx="1641619" cy="0"/>
          </a:xfrm>
          <a:prstGeom prst="straightConnector1">
            <a:avLst/>
          </a:prstGeom>
          <a:ln w="190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4BAAEE6E-8FBC-E88E-CED4-2038E0DB2106}"/>
              </a:ext>
            </a:extLst>
          </p:cNvPr>
          <p:cNvCxnSpPr>
            <a:cxnSpLocks/>
          </p:cNvCxnSpPr>
          <p:nvPr/>
        </p:nvCxnSpPr>
        <p:spPr>
          <a:xfrm>
            <a:off x="3698825" y="4353016"/>
            <a:ext cx="1641619" cy="0"/>
          </a:xfrm>
          <a:prstGeom prst="straightConnector1">
            <a:avLst/>
          </a:prstGeom>
          <a:ln w="190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5E69EE1A-1C2C-E0FE-A3B1-BE105BA745E8}"/>
              </a:ext>
            </a:extLst>
          </p:cNvPr>
          <p:cNvCxnSpPr>
            <a:cxnSpLocks/>
          </p:cNvCxnSpPr>
          <p:nvPr/>
        </p:nvCxnSpPr>
        <p:spPr>
          <a:xfrm>
            <a:off x="3178959" y="4353016"/>
            <a:ext cx="519866" cy="0"/>
          </a:xfrm>
          <a:prstGeom prst="straightConnector1">
            <a:avLst/>
          </a:prstGeom>
          <a:ln w="19050">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E122FED4-6432-814D-9BD4-E25EA6655E8E}"/>
              </a:ext>
            </a:extLst>
          </p:cNvPr>
          <p:cNvSpPr txBox="1"/>
          <p:nvPr/>
        </p:nvSpPr>
        <p:spPr>
          <a:xfrm>
            <a:off x="1243647" y="4040146"/>
            <a:ext cx="587385" cy="261610"/>
          </a:xfrm>
          <a:prstGeom prst="rect">
            <a:avLst/>
          </a:prstGeom>
          <a:noFill/>
        </p:spPr>
        <p:txBody>
          <a:bodyPr wrap="square" rtlCol="0">
            <a:spAutoFit/>
          </a:bodyPr>
          <a:lstStyle/>
          <a:p>
            <a:pPr algn="ctr"/>
            <a:r>
              <a:rPr lang="en-US" sz="1100" noProof="0"/>
              <a:t>615°C</a:t>
            </a:r>
          </a:p>
        </p:txBody>
      </p:sp>
      <p:sp>
        <p:nvSpPr>
          <p:cNvPr id="31" name="TextBox 30">
            <a:extLst>
              <a:ext uri="{FF2B5EF4-FFF2-40B4-BE49-F238E27FC236}">
                <a16:creationId xmlns:a16="http://schemas.microsoft.com/office/drawing/2014/main" id="{3446EA55-E0CE-3B42-6026-C4D823B1A29C}"/>
              </a:ext>
            </a:extLst>
          </p:cNvPr>
          <p:cNvSpPr txBox="1"/>
          <p:nvPr/>
        </p:nvSpPr>
        <p:spPr>
          <a:xfrm>
            <a:off x="3202247" y="4040146"/>
            <a:ext cx="587385" cy="261610"/>
          </a:xfrm>
          <a:prstGeom prst="rect">
            <a:avLst/>
          </a:prstGeom>
          <a:noFill/>
        </p:spPr>
        <p:txBody>
          <a:bodyPr wrap="square" rtlCol="0">
            <a:spAutoFit/>
          </a:bodyPr>
          <a:lstStyle/>
          <a:p>
            <a:pPr algn="ctr"/>
            <a:r>
              <a:rPr lang="en-US" sz="1100" noProof="0"/>
              <a:t>615°C</a:t>
            </a:r>
          </a:p>
        </p:txBody>
      </p:sp>
      <p:sp>
        <p:nvSpPr>
          <p:cNvPr id="32" name="TextBox 31">
            <a:extLst>
              <a:ext uri="{FF2B5EF4-FFF2-40B4-BE49-F238E27FC236}">
                <a16:creationId xmlns:a16="http://schemas.microsoft.com/office/drawing/2014/main" id="{3DB03942-CF29-1554-F352-047550A15A23}"/>
              </a:ext>
            </a:extLst>
          </p:cNvPr>
          <p:cNvSpPr txBox="1"/>
          <p:nvPr/>
        </p:nvSpPr>
        <p:spPr>
          <a:xfrm>
            <a:off x="1988735" y="4040146"/>
            <a:ext cx="587385" cy="261610"/>
          </a:xfrm>
          <a:prstGeom prst="rect">
            <a:avLst/>
          </a:prstGeom>
          <a:noFill/>
        </p:spPr>
        <p:txBody>
          <a:bodyPr wrap="square" rtlCol="0">
            <a:spAutoFit/>
          </a:bodyPr>
          <a:lstStyle/>
          <a:p>
            <a:pPr algn="ctr"/>
            <a:r>
              <a:rPr lang="en-US" sz="1100" noProof="0"/>
              <a:t>515°C</a:t>
            </a:r>
          </a:p>
        </p:txBody>
      </p:sp>
      <p:sp>
        <p:nvSpPr>
          <p:cNvPr id="33" name="TextBox 32">
            <a:extLst>
              <a:ext uri="{FF2B5EF4-FFF2-40B4-BE49-F238E27FC236}">
                <a16:creationId xmlns:a16="http://schemas.microsoft.com/office/drawing/2014/main" id="{65EF4ECA-E091-81B9-CE3B-F268CEA6D447}"/>
              </a:ext>
            </a:extLst>
          </p:cNvPr>
          <p:cNvSpPr txBox="1"/>
          <p:nvPr/>
        </p:nvSpPr>
        <p:spPr>
          <a:xfrm>
            <a:off x="4241028" y="4040146"/>
            <a:ext cx="587385" cy="261610"/>
          </a:xfrm>
          <a:prstGeom prst="rect">
            <a:avLst/>
          </a:prstGeom>
          <a:noFill/>
        </p:spPr>
        <p:txBody>
          <a:bodyPr wrap="square" rtlCol="0">
            <a:spAutoFit/>
          </a:bodyPr>
          <a:lstStyle/>
          <a:p>
            <a:pPr algn="ctr"/>
            <a:r>
              <a:rPr lang="en-US" sz="1100" noProof="0"/>
              <a:t>515°C</a:t>
            </a:r>
          </a:p>
        </p:txBody>
      </p:sp>
      <p:cxnSp>
        <p:nvCxnSpPr>
          <p:cNvPr id="34" name="Straight Arrow Connector 33">
            <a:extLst>
              <a:ext uri="{FF2B5EF4-FFF2-40B4-BE49-F238E27FC236}">
                <a16:creationId xmlns:a16="http://schemas.microsoft.com/office/drawing/2014/main" id="{F88BC100-B2E6-42EA-06E9-5EA6B376B002}"/>
              </a:ext>
            </a:extLst>
          </p:cNvPr>
          <p:cNvCxnSpPr>
            <a:cxnSpLocks/>
          </p:cNvCxnSpPr>
          <p:nvPr/>
        </p:nvCxnSpPr>
        <p:spPr>
          <a:xfrm>
            <a:off x="7230530" y="4404276"/>
            <a:ext cx="4050959" cy="0"/>
          </a:xfrm>
          <a:prstGeom prst="straightConnector1">
            <a:avLst/>
          </a:prstGeom>
          <a:ln w="19050">
            <a:headEnd type="triangle"/>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9E4211EC-5A8D-3E0C-3C28-4C0CE534A8A7}"/>
              </a:ext>
            </a:extLst>
          </p:cNvPr>
          <p:cNvSpPr txBox="1"/>
          <p:nvPr/>
        </p:nvSpPr>
        <p:spPr>
          <a:xfrm>
            <a:off x="9122605" y="4040146"/>
            <a:ext cx="587385" cy="261610"/>
          </a:xfrm>
          <a:prstGeom prst="rect">
            <a:avLst/>
          </a:prstGeom>
          <a:noFill/>
        </p:spPr>
        <p:txBody>
          <a:bodyPr wrap="square" rtlCol="0">
            <a:spAutoFit/>
          </a:bodyPr>
          <a:lstStyle/>
          <a:p>
            <a:pPr algn="ctr"/>
            <a:r>
              <a:rPr lang="en-US" sz="1100" noProof="0"/>
              <a:t>515°C</a:t>
            </a:r>
          </a:p>
        </p:txBody>
      </p:sp>
      <p:cxnSp>
        <p:nvCxnSpPr>
          <p:cNvPr id="36" name="Straight Arrow Connector 35">
            <a:extLst>
              <a:ext uri="{FF2B5EF4-FFF2-40B4-BE49-F238E27FC236}">
                <a16:creationId xmlns:a16="http://schemas.microsoft.com/office/drawing/2014/main" id="{E991F2A6-6525-EE67-8AB7-FF99E8BE3DDF}"/>
              </a:ext>
            </a:extLst>
          </p:cNvPr>
          <p:cNvCxnSpPr>
            <a:cxnSpLocks/>
          </p:cNvCxnSpPr>
          <p:nvPr/>
        </p:nvCxnSpPr>
        <p:spPr>
          <a:xfrm>
            <a:off x="11210409" y="3320119"/>
            <a:ext cx="0" cy="177778"/>
          </a:xfrm>
          <a:prstGeom prst="straightConnector1">
            <a:avLst/>
          </a:prstGeom>
          <a:ln w="19050">
            <a:solidFill>
              <a:schemeClr val="accent5"/>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401206D1-6682-8FAE-4CE7-27AD673EB524}"/>
              </a:ext>
            </a:extLst>
          </p:cNvPr>
          <p:cNvSpPr txBox="1"/>
          <p:nvPr/>
        </p:nvSpPr>
        <p:spPr>
          <a:xfrm>
            <a:off x="11249044" y="3224342"/>
            <a:ext cx="809873" cy="369332"/>
          </a:xfrm>
          <a:prstGeom prst="rect">
            <a:avLst/>
          </a:prstGeom>
          <a:noFill/>
        </p:spPr>
        <p:txBody>
          <a:bodyPr wrap="square" rtlCol="0">
            <a:spAutoFit/>
          </a:bodyPr>
          <a:lstStyle/>
          <a:p>
            <a:r>
              <a:rPr lang="en-US" noProof="0">
                <a:solidFill>
                  <a:schemeClr val="accent5">
                    <a:lumMod val="75000"/>
                  </a:schemeClr>
                </a:solidFill>
              </a:rPr>
              <a:t>0.1%</a:t>
            </a:r>
          </a:p>
        </p:txBody>
      </p:sp>
      <p:sp>
        <p:nvSpPr>
          <p:cNvPr id="5" name="Tijdelijke aanduiding voor dianummer 4">
            <a:extLst>
              <a:ext uri="{FF2B5EF4-FFF2-40B4-BE49-F238E27FC236}">
                <a16:creationId xmlns:a16="http://schemas.microsoft.com/office/drawing/2014/main" id="{476D9954-F5A1-4709-4931-0AA6AC887257}"/>
              </a:ext>
            </a:extLst>
          </p:cNvPr>
          <p:cNvSpPr>
            <a:spLocks noGrp="1"/>
          </p:cNvSpPr>
          <p:nvPr>
            <p:ph type="sldNum" sz="quarter" idx="12"/>
          </p:nvPr>
        </p:nvSpPr>
        <p:spPr/>
        <p:txBody>
          <a:bodyPr/>
          <a:lstStyle/>
          <a:p>
            <a:fld id="{0A297500-7527-634B-90F4-69D0994C32B4}" type="slidenum">
              <a:rPr lang="en-US" noProof="0" smtClean="0"/>
              <a:t>15</a:t>
            </a:fld>
            <a:endParaRPr lang="en-US" noProof="0"/>
          </a:p>
        </p:txBody>
      </p:sp>
    </p:spTree>
    <p:extLst>
      <p:ext uri="{BB962C8B-B14F-4D97-AF65-F5344CB8AC3E}">
        <p14:creationId xmlns:p14="http://schemas.microsoft.com/office/powerpoint/2010/main" val="40325330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514F7-F9ED-5CCC-89A5-C7E82CF57804}"/>
              </a:ext>
            </a:extLst>
          </p:cNvPr>
          <p:cNvSpPr>
            <a:spLocks noGrp="1"/>
          </p:cNvSpPr>
          <p:nvPr>
            <p:ph type="title"/>
          </p:nvPr>
        </p:nvSpPr>
        <p:spPr>
          <a:xfrm>
            <a:off x="624528" y="74613"/>
            <a:ext cx="10201470" cy="878956"/>
          </a:xfrm>
        </p:spPr>
        <p:txBody>
          <a:bodyPr/>
          <a:lstStyle/>
          <a:p>
            <a:r>
              <a:rPr lang="en-US" noProof="0"/>
              <a:t>Present perspective 			Future perspectives</a:t>
            </a:r>
          </a:p>
        </p:txBody>
      </p:sp>
      <p:sp>
        <p:nvSpPr>
          <p:cNvPr id="4" name="Slide Number Placeholder 3">
            <a:extLst>
              <a:ext uri="{FF2B5EF4-FFF2-40B4-BE49-F238E27FC236}">
                <a16:creationId xmlns:a16="http://schemas.microsoft.com/office/drawing/2014/main" id="{E4C6AD6D-74C9-E266-CB99-ADCB312D396B}"/>
              </a:ext>
            </a:extLst>
          </p:cNvPr>
          <p:cNvSpPr>
            <a:spLocks noGrp="1"/>
          </p:cNvSpPr>
          <p:nvPr>
            <p:ph type="sldNum" sz="quarter" idx="12"/>
          </p:nvPr>
        </p:nvSpPr>
        <p:spPr/>
        <p:txBody>
          <a:bodyPr/>
          <a:lstStyle/>
          <a:p>
            <a:fld id="{A9625A8E-A576-3748-A5DB-DA72D343A5B4}" type="slidenum">
              <a:rPr lang="en-US" noProof="0" smtClean="0"/>
              <a:pPr/>
              <a:t>16</a:t>
            </a:fld>
            <a:endParaRPr lang="en-US" noProof="0"/>
          </a:p>
        </p:txBody>
      </p:sp>
      <p:pic>
        <p:nvPicPr>
          <p:cNvPr id="6" name="Picture 5" descr="Bubbles in a bubble&#10;&#10;Description automatically generated">
            <a:extLst>
              <a:ext uri="{FF2B5EF4-FFF2-40B4-BE49-F238E27FC236}">
                <a16:creationId xmlns:a16="http://schemas.microsoft.com/office/drawing/2014/main" id="{BF9E0D96-F612-46C0-ACFB-C0ACFD4E4E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78979"/>
            <a:ext cx="12192000" cy="4819250"/>
          </a:xfrm>
          <a:prstGeom prst="rect">
            <a:avLst/>
          </a:prstGeom>
        </p:spPr>
      </p:pic>
      <p:sp>
        <p:nvSpPr>
          <p:cNvPr id="7" name="TextBox 6">
            <a:extLst>
              <a:ext uri="{FF2B5EF4-FFF2-40B4-BE49-F238E27FC236}">
                <a16:creationId xmlns:a16="http://schemas.microsoft.com/office/drawing/2014/main" id="{F0D75409-FAA6-906A-8240-F56EDEA51A5A}"/>
              </a:ext>
            </a:extLst>
          </p:cNvPr>
          <p:cNvSpPr txBox="1"/>
          <p:nvPr/>
        </p:nvSpPr>
        <p:spPr>
          <a:xfrm>
            <a:off x="10624457" y="192833"/>
            <a:ext cx="1424474" cy="1306313"/>
          </a:xfrm>
          <a:prstGeom prst="rect">
            <a:avLst/>
          </a:prstGeom>
          <a:solidFill>
            <a:schemeClr val="bg1"/>
          </a:solidFill>
        </p:spPr>
        <p:txBody>
          <a:bodyPr wrap="square" rtlCol="0">
            <a:spAutoFit/>
          </a:bodyPr>
          <a:lstStyle/>
          <a:p>
            <a:endParaRPr lang="en-US" noProof="0"/>
          </a:p>
        </p:txBody>
      </p:sp>
      <p:pic>
        <p:nvPicPr>
          <p:cNvPr id="8" name="Picture 2" descr="KU Leuven Logo | Student life, University logo, Leuven">
            <a:extLst>
              <a:ext uri="{FF2B5EF4-FFF2-40B4-BE49-F238E27FC236}">
                <a16:creationId xmlns:a16="http://schemas.microsoft.com/office/drawing/2014/main" id="{F9162464-80C4-2F56-B58A-10473ED75F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2228" y="223579"/>
            <a:ext cx="1619250" cy="58102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F4C633E7-4EF9-0A74-A014-7A65576CE200}"/>
              </a:ext>
            </a:extLst>
          </p:cNvPr>
          <p:cNvSpPr>
            <a:spLocks noGrp="1"/>
          </p:cNvSpPr>
          <p:nvPr>
            <p:ph idx="1"/>
          </p:nvPr>
        </p:nvSpPr>
        <p:spPr>
          <a:xfrm>
            <a:off x="6166913" y="1268963"/>
            <a:ext cx="5245048" cy="4553339"/>
          </a:xfrm>
        </p:spPr>
        <p:txBody>
          <a:bodyPr>
            <a:normAutofit/>
          </a:bodyPr>
          <a:lstStyle/>
          <a:p>
            <a:pPr>
              <a:buFont typeface="Wingdings" panose="05000000000000000000" pitchFamily="2" charset="2"/>
              <a:buChar char="ü"/>
            </a:pPr>
            <a:r>
              <a:rPr lang="en-US" sz="2200" noProof="0"/>
              <a:t>Testing catalysts at higher pressure </a:t>
            </a:r>
            <a:br>
              <a:rPr lang="en-US" sz="2200" noProof="0"/>
            </a:br>
            <a:r>
              <a:rPr lang="en-US" sz="2200" noProof="0"/>
              <a:t>for implementation in Aspen model</a:t>
            </a:r>
          </a:p>
          <a:p>
            <a:pPr>
              <a:buFont typeface="Wingdings" panose="05000000000000000000" pitchFamily="2" charset="2"/>
              <a:buChar char="ü"/>
            </a:pPr>
            <a:r>
              <a:rPr lang="en-US" sz="2200" noProof="0"/>
              <a:t>Understanding of the mechanism </a:t>
            </a:r>
            <a:br>
              <a:rPr lang="en-US" sz="2200" noProof="0"/>
            </a:br>
            <a:r>
              <a:rPr lang="en-US" sz="2200" noProof="0"/>
              <a:t>on the non-noble metal catalyst</a:t>
            </a:r>
          </a:p>
        </p:txBody>
      </p:sp>
      <p:sp>
        <p:nvSpPr>
          <p:cNvPr id="9" name="Content Placeholder 2">
            <a:extLst>
              <a:ext uri="{FF2B5EF4-FFF2-40B4-BE49-F238E27FC236}">
                <a16:creationId xmlns:a16="http://schemas.microsoft.com/office/drawing/2014/main" id="{34CBA69A-0166-D603-5AB1-0558BB25FF54}"/>
              </a:ext>
            </a:extLst>
          </p:cNvPr>
          <p:cNvSpPr txBox="1">
            <a:spLocks/>
          </p:cNvSpPr>
          <p:nvPr/>
        </p:nvSpPr>
        <p:spPr>
          <a:xfrm>
            <a:off x="460933" y="1268963"/>
            <a:ext cx="5245048" cy="4553339"/>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400" b="0" i="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ü"/>
            </a:pPr>
            <a:r>
              <a:rPr lang="en-US" sz="2200" noProof="0"/>
              <a:t>Development of highly active &amp; stable </a:t>
            </a:r>
            <a:br>
              <a:rPr lang="en-US" sz="2200" noProof="0"/>
            </a:br>
            <a:r>
              <a:rPr lang="en-US" sz="2200" noProof="0"/>
              <a:t>non-noble metal catalysts</a:t>
            </a:r>
          </a:p>
        </p:txBody>
      </p:sp>
    </p:spTree>
    <p:extLst>
      <p:ext uri="{BB962C8B-B14F-4D97-AF65-F5344CB8AC3E}">
        <p14:creationId xmlns:p14="http://schemas.microsoft.com/office/powerpoint/2010/main" val="7254033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00D7104-B548-6D92-F357-24D4A2238C84}"/>
              </a:ext>
            </a:extLst>
          </p:cNvPr>
          <p:cNvSpPr txBox="1"/>
          <p:nvPr/>
        </p:nvSpPr>
        <p:spPr>
          <a:xfrm>
            <a:off x="2480441" y="2062899"/>
            <a:ext cx="7504387" cy="4159225"/>
          </a:xfrm>
          <a:prstGeom prst="rect">
            <a:avLst/>
          </a:prstGeom>
          <a:solidFill>
            <a:schemeClr val="bg1"/>
          </a:solidFill>
        </p:spPr>
        <p:txBody>
          <a:bodyPr wrap="square" rtlCol="0">
            <a:spAutoFit/>
          </a:bodyPr>
          <a:lstStyle/>
          <a:p>
            <a:endParaRPr lang="en-US" noProof="0"/>
          </a:p>
        </p:txBody>
      </p:sp>
      <p:sp>
        <p:nvSpPr>
          <p:cNvPr id="5" name="Title 4">
            <a:extLst>
              <a:ext uri="{FF2B5EF4-FFF2-40B4-BE49-F238E27FC236}">
                <a16:creationId xmlns:a16="http://schemas.microsoft.com/office/drawing/2014/main" id="{DAE66BA6-F467-DAD8-7ED6-8FCEEFF4BCCF}"/>
              </a:ext>
            </a:extLst>
          </p:cNvPr>
          <p:cNvSpPr>
            <a:spLocks noGrp="1"/>
          </p:cNvSpPr>
          <p:nvPr>
            <p:ph type="title"/>
          </p:nvPr>
        </p:nvSpPr>
        <p:spPr>
          <a:xfrm>
            <a:off x="881299" y="559544"/>
            <a:ext cx="10429402" cy="1148344"/>
          </a:xfrm>
        </p:spPr>
        <p:txBody>
          <a:bodyPr/>
          <a:lstStyle/>
          <a:p>
            <a:r>
              <a:rPr lang="en-US" noProof="0"/>
              <a:t>2. Plasma reactor</a:t>
            </a:r>
          </a:p>
        </p:txBody>
      </p:sp>
      <p:sp>
        <p:nvSpPr>
          <p:cNvPr id="3" name="TextBox 2">
            <a:extLst>
              <a:ext uri="{FF2B5EF4-FFF2-40B4-BE49-F238E27FC236}">
                <a16:creationId xmlns:a16="http://schemas.microsoft.com/office/drawing/2014/main" id="{F8E4E892-F4A9-3193-8417-792C2F0C63A1}"/>
              </a:ext>
            </a:extLst>
          </p:cNvPr>
          <p:cNvSpPr txBox="1"/>
          <p:nvPr/>
        </p:nvSpPr>
        <p:spPr>
          <a:xfrm>
            <a:off x="557048" y="5412828"/>
            <a:ext cx="2102069" cy="1308647"/>
          </a:xfrm>
          <a:prstGeom prst="rect">
            <a:avLst/>
          </a:prstGeom>
          <a:solidFill>
            <a:schemeClr val="bg1"/>
          </a:solidFill>
        </p:spPr>
        <p:txBody>
          <a:bodyPr wrap="square" rtlCol="0">
            <a:spAutoFit/>
          </a:bodyPr>
          <a:lstStyle/>
          <a:p>
            <a:endParaRPr lang="en-US" noProof="0"/>
          </a:p>
        </p:txBody>
      </p:sp>
      <p:pic>
        <p:nvPicPr>
          <p:cNvPr id="6" name="Picture 7" descr="Diagram, schematic&#10;&#10;Description automatically generated">
            <a:extLst>
              <a:ext uri="{FF2B5EF4-FFF2-40B4-BE49-F238E27FC236}">
                <a16:creationId xmlns:a16="http://schemas.microsoft.com/office/drawing/2014/main" id="{C8FA361C-F506-69E2-6E0E-5AEC8059F2CE}"/>
              </a:ext>
            </a:extLst>
          </p:cNvPr>
          <p:cNvPicPr>
            <a:picLocks noChangeAspect="1"/>
          </p:cNvPicPr>
          <p:nvPr/>
        </p:nvPicPr>
        <p:blipFill>
          <a:blip r:embed="rId2"/>
          <a:stretch>
            <a:fillRect/>
          </a:stretch>
        </p:blipFill>
        <p:spPr>
          <a:xfrm>
            <a:off x="2638560" y="2128711"/>
            <a:ext cx="6914880" cy="3938440"/>
          </a:xfrm>
          <a:prstGeom prst="rect">
            <a:avLst/>
          </a:prstGeom>
        </p:spPr>
      </p:pic>
      <p:sp>
        <p:nvSpPr>
          <p:cNvPr id="9" name="TextBox 8">
            <a:extLst>
              <a:ext uri="{FF2B5EF4-FFF2-40B4-BE49-F238E27FC236}">
                <a16:creationId xmlns:a16="http://schemas.microsoft.com/office/drawing/2014/main" id="{ED5E7780-D6E6-51BB-F5EA-133B2D08E877}"/>
              </a:ext>
            </a:extLst>
          </p:cNvPr>
          <p:cNvSpPr txBox="1"/>
          <p:nvPr/>
        </p:nvSpPr>
        <p:spPr>
          <a:xfrm>
            <a:off x="5801710" y="2062899"/>
            <a:ext cx="4159759" cy="4159225"/>
          </a:xfrm>
          <a:prstGeom prst="rect">
            <a:avLst/>
          </a:prstGeom>
          <a:solidFill>
            <a:schemeClr val="bg1">
              <a:lumMod val="95000"/>
              <a:alpha val="50000"/>
            </a:schemeClr>
          </a:solidFill>
        </p:spPr>
        <p:txBody>
          <a:bodyPr wrap="square" rtlCol="0">
            <a:spAutoFit/>
          </a:bodyPr>
          <a:lstStyle/>
          <a:p>
            <a:endParaRPr lang="en-US" noProof="0"/>
          </a:p>
        </p:txBody>
      </p:sp>
      <p:sp>
        <p:nvSpPr>
          <p:cNvPr id="8" name="TextBox 7">
            <a:extLst>
              <a:ext uri="{FF2B5EF4-FFF2-40B4-BE49-F238E27FC236}">
                <a16:creationId xmlns:a16="http://schemas.microsoft.com/office/drawing/2014/main" id="{36BD12AE-8E0E-BF38-30BD-36791B505F4A}"/>
              </a:ext>
            </a:extLst>
          </p:cNvPr>
          <p:cNvSpPr txBox="1"/>
          <p:nvPr/>
        </p:nvSpPr>
        <p:spPr>
          <a:xfrm>
            <a:off x="2615201" y="2062898"/>
            <a:ext cx="1462813" cy="4159225"/>
          </a:xfrm>
          <a:prstGeom prst="rect">
            <a:avLst/>
          </a:prstGeom>
          <a:solidFill>
            <a:schemeClr val="bg1">
              <a:lumMod val="95000"/>
              <a:alpha val="50000"/>
            </a:schemeClr>
          </a:solidFill>
        </p:spPr>
        <p:txBody>
          <a:bodyPr wrap="square" rtlCol="0">
            <a:spAutoFit/>
          </a:bodyPr>
          <a:lstStyle/>
          <a:p>
            <a:endParaRPr lang="en-US" noProof="0"/>
          </a:p>
        </p:txBody>
      </p:sp>
      <p:pic>
        <p:nvPicPr>
          <p:cNvPr id="10" name="Picture 9" descr="A picture containing text, clipart&#10;&#10;Description automatically generated">
            <a:extLst>
              <a:ext uri="{FF2B5EF4-FFF2-40B4-BE49-F238E27FC236}">
                <a16:creationId xmlns:a16="http://schemas.microsoft.com/office/drawing/2014/main" id="{2E811A45-2B8E-7434-67D8-D7675F627A4B}"/>
              </a:ext>
            </a:extLst>
          </p:cNvPr>
          <p:cNvPicPr>
            <a:picLocks noChangeAspect="1"/>
          </p:cNvPicPr>
          <p:nvPr/>
        </p:nvPicPr>
        <p:blipFill>
          <a:blip r:embed="rId3"/>
          <a:stretch>
            <a:fillRect/>
          </a:stretch>
        </p:blipFill>
        <p:spPr>
          <a:xfrm>
            <a:off x="277332" y="6067151"/>
            <a:ext cx="1837944" cy="542544"/>
          </a:xfrm>
          <a:prstGeom prst="rect">
            <a:avLst/>
          </a:prstGeom>
        </p:spPr>
      </p:pic>
    </p:spTree>
    <p:extLst>
      <p:ext uri="{BB962C8B-B14F-4D97-AF65-F5344CB8AC3E}">
        <p14:creationId xmlns:p14="http://schemas.microsoft.com/office/powerpoint/2010/main" val="33619389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670248D-ED36-B12B-21A9-27A9C6133C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297500-7527-634B-90F4-69D0994C32B4}" type="slidenum">
              <a:rPr kumimoji="0" lang="en-US" sz="1200" b="0" i="0" u="none" strike="noStrike" kern="1200" cap="none" spc="0" normalizeH="0" baseline="0" noProof="0" smtClean="0">
                <a:ln>
                  <a:noFill/>
                </a:ln>
                <a:solidFill>
                  <a:srgbClr val="00206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BA32E3CF-8F6C-B178-56E5-AF48D316921D}"/>
              </a:ext>
            </a:extLst>
          </p:cNvPr>
          <p:cNvSpPr>
            <a:spLocks noGrp="1"/>
          </p:cNvSpPr>
          <p:nvPr>
            <p:ph type="title"/>
          </p:nvPr>
        </p:nvSpPr>
        <p:spPr>
          <a:xfrm>
            <a:off x="720000" y="360000"/>
            <a:ext cx="10201470" cy="540000"/>
          </a:xfrm>
        </p:spPr>
        <p:txBody>
          <a:bodyPr/>
          <a:lstStyle/>
          <a:p>
            <a:r>
              <a:rPr lang="en-US" noProof="0"/>
              <a:t>Plasma reactors for NH</a:t>
            </a:r>
            <a:r>
              <a:rPr lang="en-US" baseline="-25000" noProof="0"/>
              <a:t>3</a:t>
            </a:r>
            <a:r>
              <a:rPr lang="en-US" noProof="0"/>
              <a:t> cracking</a:t>
            </a:r>
          </a:p>
        </p:txBody>
      </p:sp>
      <p:sp>
        <p:nvSpPr>
          <p:cNvPr id="6" name="TextBox 5">
            <a:extLst>
              <a:ext uri="{FF2B5EF4-FFF2-40B4-BE49-F238E27FC236}">
                <a16:creationId xmlns:a16="http://schemas.microsoft.com/office/drawing/2014/main" id="{B82ADA62-F814-9449-3C9F-988A89BFFC9D}"/>
              </a:ext>
            </a:extLst>
          </p:cNvPr>
          <p:cNvSpPr txBox="1"/>
          <p:nvPr/>
        </p:nvSpPr>
        <p:spPr>
          <a:xfrm>
            <a:off x="10705322" y="186612"/>
            <a:ext cx="1300066" cy="123786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aphicFrame>
        <p:nvGraphicFramePr>
          <p:cNvPr id="14" name="Table 6">
            <a:extLst>
              <a:ext uri="{FF2B5EF4-FFF2-40B4-BE49-F238E27FC236}">
                <a16:creationId xmlns:a16="http://schemas.microsoft.com/office/drawing/2014/main" id="{A0E0EA8D-0A0B-E599-1016-077F860EF2DB}"/>
              </a:ext>
            </a:extLst>
          </p:cNvPr>
          <p:cNvGraphicFramePr>
            <a:graphicFrameLocks noGrp="1"/>
          </p:cNvGraphicFramePr>
          <p:nvPr>
            <p:extLst>
              <p:ext uri="{D42A27DB-BD31-4B8C-83A1-F6EECF244321}">
                <p14:modId xmlns:p14="http://schemas.microsoft.com/office/powerpoint/2010/main" val="3845446591"/>
              </p:ext>
            </p:extLst>
          </p:nvPr>
        </p:nvGraphicFramePr>
        <p:xfrm>
          <a:off x="316082" y="1748315"/>
          <a:ext cx="11559833" cy="4445502"/>
        </p:xfrm>
        <a:graphic>
          <a:graphicData uri="http://schemas.openxmlformats.org/drawingml/2006/table">
            <a:tbl>
              <a:tblPr firstRow="1" bandRow="1">
                <a:tableStyleId>{72833802-FEF1-4C79-8D5D-14CF1EAF98D9}</a:tableStyleId>
              </a:tblPr>
              <a:tblGrid>
                <a:gridCol w="3135833">
                  <a:extLst>
                    <a:ext uri="{9D8B030D-6E8A-4147-A177-3AD203B41FA5}">
                      <a16:colId xmlns:a16="http://schemas.microsoft.com/office/drawing/2014/main" val="4065194154"/>
                    </a:ext>
                  </a:extLst>
                </a:gridCol>
                <a:gridCol w="4212000">
                  <a:extLst>
                    <a:ext uri="{9D8B030D-6E8A-4147-A177-3AD203B41FA5}">
                      <a16:colId xmlns:a16="http://schemas.microsoft.com/office/drawing/2014/main" val="2948827368"/>
                    </a:ext>
                  </a:extLst>
                </a:gridCol>
                <a:gridCol w="4212000">
                  <a:extLst>
                    <a:ext uri="{9D8B030D-6E8A-4147-A177-3AD203B41FA5}">
                      <a16:colId xmlns:a16="http://schemas.microsoft.com/office/drawing/2014/main" val="1020079424"/>
                    </a:ext>
                  </a:extLst>
                </a:gridCol>
              </a:tblGrid>
              <a:tr h="402601">
                <a:tc>
                  <a:txBody>
                    <a:bodyPr/>
                    <a:lstStyle/>
                    <a:p>
                      <a:pPr algn="ctr"/>
                      <a:r>
                        <a:rPr lang="en-US" noProof="0"/>
                        <a:t>Reactor</a:t>
                      </a:r>
                    </a:p>
                  </a:txBody>
                  <a:tcPr anchor="ctr">
                    <a:solidFill>
                      <a:srgbClr val="006CA9"/>
                    </a:solidFill>
                  </a:tcPr>
                </a:tc>
                <a:tc>
                  <a:txBody>
                    <a:bodyPr/>
                    <a:lstStyle/>
                    <a:p>
                      <a:pPr algn="ctr"/>
                      <a:r>
                        <a:rPr lang="en-US" noProof="0"/>
                        <a:t>Gliding arc </a:t>
                      </a:r>
                      <a:r>
                        <a:rPr lang="en-US" noProof="0" err="1"/>
                        <a:t>plasmatron</a:t>
                      </a:r>
                      <a:r>
                        <a:rPr lang="en-US" noProof="0"/>
                        <a:t> (GAP)</a:t>
                      </a:r>
                    </a:p>
                  </a:txBody>
                  <a:tcPr anchor="ctr">
                    <a:solidFill>
                      <a:srgbClr val="006CA9"/>
                    </a:solidFill>
                  </a:tcPr>
                </a:tc>
                <a:tc>
                  <a:txBody>
                    <a:bodyPr/>
                    <a:lstStyle/>
                    <a:p>
                      <a:pPr algn="ctr"/>
                      <a:r>
                        <a:rPr lang="en-US" noProof="0"/>
                        <a:t>Pin-to-pin arc discharge (P2P)</a:t>
                      </a:r>
                    </a:p>
                  </a:txBody>
                  <a:tcPr anchor="ctr">
                    <a:solidFill>
                      <a:srgbClr val="006CA9"/>
                    </a:solidFill>
                  </a:tcPr>
                </a:tc>
                <a:extLst>
                  <a:ext uri="{0D108BD9-81ED-4DB2-BD59-A6C34878D82A}">
                    <a16:rowId xmlns:a16="http://schemas.microsoft.com/office/drawing/2014/main" val="1709516899"/>
                  </a:ext>
                </a:extLst>
              </a:tr>
              <a:tr h="2160000">
                <a:tc>
                  <a:txBody>
                    <a:bodyPr/>
                    <a:lstStyle/>
                    <a:p>
                      <a:pPr algn="ctr"/>
                      <a:endParaRPr lang="en-US" noProof="0"/>
                    </a:p>
                  </a:txBody>
                  <a:tcPr anchor="ctr">
                    <a:lnB w="6350" cap="flat" cmpd="sng" algn="ctr">
                      <a:noFill/>
                      <a:prstDash val="solid"/>
                      <a:miter lim="800000"/>
                    </a:lnB>
                  </a:tcPr>
                </a:tc>
                <a:tc>
                  <a:txBody>
                    <a:bodyPr/>
                    <a:lstStyle/>
                    <a:p>
                      <a:pPr algn="ctr"/>
                      <a:endParaRPr lang="en-US" noProof="0"/>
                    </a:p>
                  </a:txBody>
                  <a:tcPr anchor="ctr">
                    <a:lnB w="6350" cap="flat" cmpd="sng" algn="ctr">
                      <a:noFill/>
                      <a:prstDash val="solid"/>
                      <a:miter lim="800000"/>
                    </a:lnB>
                  </a:tcPr>
                </a:tc>
                <a:tc>
                  <a:txBody>
                    <a:bodyPr/>
                    <a:lstStyle/>
                    <a:p>
                      <a:pPr algn="ctr"/>
                      <a:endParaRPr lang="en-US" noProof="0"/>
                    </a:p>
                  </a:txBody>
                  <a:tcPr anchor="ctr">
                    <a:lnB w="6350" cap="flat" cmpd="sng" algn="ctr">
                      <a:noFill/>
                      <a:prstDash val="solid"/>
                      <a:miter lim="800000"/>
                    </a:lnB>
                  </a:tcPr>
                </a:tc>
                <a:extLst>
                  <a:ext uri="{0D108BD9-81ED-4DB2-BD59-A6C34878D82A}">
                    <a16:rowId xmlns:a16="http://schemas.microsoft.com/office/drawing/2014/main" val="4130099320"/>
                  </a:ext>
                </a:extLst>
              </a:tr>
              <a:tr h="396000">
                <a:tc>
                  <a:txBody>
                    <a:bodyPr/>
                    <a:lstStyle/>
                    <a:p>
                      <a:pPr algn="ctr"/>
                      <a:r>
                        <a:rPr lang="en-US" noProof="0"/>
                        <a:t>Feed flow rate</a:t>
                      </a:r>
                    </a:p>
                  </a:txBody>
                  <a:tcPr anchor="ctr">
                    <a:lnT w="6350" cap="flat" cmpd="sng" algn="ctr">
                      <a:noFill/>
                      <a:prstDash val="solid"/>
                      <a:miter lim="800000"/>
                    </a:lnT>
                    <a:lnB w="6350" cap="flat" cmpd="sng" algn="ctr">
                      <a:noFill/>
                      <a:prstDash val="solid"/>
                      <a:miter lim="800000"/>
                    </a:lnB>
                  </a:tcPr>
                </a:tc>
                <a:tc>
                  <a:txBody>
                    <a:bodyPr/>
                    <a:lstStyle/>
                    <a:p>
                      <a:pPr algn="ctr"/>
                      <a:r>
                        <a:rPr lang="en-US" noProof="0"/>
                        <a:t>10 – 20 Ln/min</a:t>
                      </a:r>
                    </a:p>
                  </a:txBody>
                  <a:tcPr anchor="ctr">
                    <a:lnT w="6350" cap="flat" cmpd="sng" algn="ctr">
                      <a:noFill/>
                      <a:prstDash val="solid"/>
                      <a:miter lim="800000"/>
                    </a:lnT>
                    <a:lnB w="6350" cap="flat" cmpd="sng" algn="ctr">
                      <a:noFill/>
                      <a:prstDash val="solid"/>
                      <a:miter lim="800000"/>
                    </a:lnB>
                  </a:tcPr>
                </a:tc>
                <a:tc>
                  <a:txBody>
                    <a:bodyPr/>
                    <a:lstStyle/>
                    <a:p>
                      <a:pPr algn="ctr"/>
                      <a:r>
                        <a:rPr lang="en-US" noProof="0"/>
                        <a:t>10 – 20 Ln/min</a:t>
                      </a:r>
                    </a:p>
                  </a:txBody>
                  <a:tcPr anchor="ctr">
                    <a:lnT w="6350" cap="flat" cmpd="sng" algn="ctr">
                      <a:noFill/>
                      <a:prstDash val="solid"/>
                      <a:miter lim="800000"/>
                    </a:lnT>
                    <a:lnB w="6350" cap="flat" cmpd="sng" algn="ctr">
                      <a:noFill/>
                      <a:prstDash val="solid"/>
                      <a:miter lim="800000"/>
                    </a:lnB>
                  </a:tcPr>
                </a:tc>
                <a:extLst>
                  <a:ext uri="{0D108BD9-81ED-4DB2-BD59-A6C34878D82A}">
                    <a16:rowId xmlns:a16="http://schemas.microsoft.com/office/drawing/2014/main" val="3713464410"/>
                  </a:ext>
                </a:extLst>
              </a:tr>
              <a:tr h="396000">
                <a:tc>
                  <a:txBody>
                    <a:bodyPr/>
                    <a:lstStyle/>
                    <a:p>
                      <a:pPr algn="ctr"/>
                      <a:r>
                        <a:rPr lang="en-US" noProof="0"/>
                        <a:t>Plasma power</a:t>
                      </a:r>
                    </a:p>
                  </a:txBody>
                  <a:tcPr anchor="ctr">
                    <a:lnT w="6350" cap="flat" cmpd="sng" algn="ctr">
                      <a:noFill/>
                      <a:prstDash val="solid"/>
                      <a:miter lim="800000"/>
                    </a:lnT>
                    <a:lnB w="6350" cap="flat" cmpd="sng" algn="ctr">
                      <a:noFill/>
                      <a:prstDash val="solid"/>
                      <a:miter lim="800000"/>
                    </a:lnB>
                  </a:tcPr>
                </a:tc>
                <a:tc>
                  <a:txBody>
                    <a:bodyPr/>
                    <a:lstStyle/>
                    <a:p>
                      <a:pPr algn="ctr"/>
                      <a:r>
                        <a:rPr lang="en-US" noProof="0"/>
                        <a:t>255 – 890 W</a:t>
                      </a:r>
                    </a:p>
                  </a:txBody>
                  <a:tcPr anchor="ctr">
                    <a:lnT w="6350" cap="flat" cmpd="sng" algn="ctr">
                      <a:noFill/>
                      <a:prstDash val="solid"/>
                      <a:miter lim="800000"/>
                    </a:lnT>
                    <a:lnB w="6350" cap="flat" cmpd="sng" algn="ctr">
                      <a:noFill/>
                      <a:prstDash val="solid"/>
                      <a:miter lim="800000"/>
                    </a:lnB>
                  </a:tcPr>
                </a:tc>
                <a:tc>
                  <a:txBody>
                    <a:bodyPr/>
                    <a:lstStyle/>
                    <a:p>
                      <a:pPr algn="ctr"/>
                      <a:r>
                        <a:rPr lang="en-US" noProof="0"/>
                        <a:t>115 – 445 W</a:t>
                      </a:r>
                    </a:p>
                  </a:txBody>
                  <a:tcPr anchor="ctr">
                    <a:lnT w="6350" cap="flat" cmpd="sng" algn="ctr">
                      <a:noFill/>
                      <a:prstDash val="solid"/>
                      <a:miter lim="800000"/>
                    </a:lnT>
                    <a:lnB w="6350" cap="flat" cmpd="sng" algn="ctr">
                      <a:noFill/>
                      <a:prstDash val="solid"/>
                      <a:miter lim="800000"/>
                    </a:lnB>
                  </a:tcPr>
                </a:tc>
                <a:extLst>
                  <a:ext uri="{0D108BD9-81ED-4DB2-BD59-A6C34878D82A}">
                    <a16:rowId xmlns:a16="http://schemas.microsoft.com/office/drawing/2014/main" val="3510592813"/>
                  </a:ext>
                </a:extLst>
              </a:tr>
              <a:tr h="396000">
                <a:tc>
                  <a:txBody>
                    <a:bodyPr/>
                    <a:lstStyle/>
                    <a:p>
                      <a:pPr algn="ctr"/>
                      <a:r>
                        <a:rPr lang="en-US" noProof="0"/>
                        <a:t>Achieved </a:t>
                      </a:r>
                      <a:r>
                        <a:rPr lang="en-US" noProof="0" err="1"/>
                        <a:t>HyPACT</a:t>
                      </a:r>
                      <a:r>
                        <a:rPr lang="en-US" noProof="0"/>
                        <a:t> conversion</a:t>
                      </a:r>
                    </a:p>
                  </a:txBody>
                  <a:tcPr anchor="ctr">
                    <a:lnT w="6350" cap="flat" cmpd="sng" algn="ctr">
                      <a:noFill/>
                      <a:prstDash val="solid"/>
                      <a:miter lim="800000"/>
                    </a:lnT>
                    <a:lnB w="6350" cap="flat" cmpd="sng" algn="ctr">
                      <a:noFill/>
                      <a:prstDash val="solid"/>
                      <a:miter lim="800000"/>
                    </a:lnB>
                  </a:tcPr>
                </a:tc>
                <a:tc>
                  <a:txBody>
                    <a:bodyPr/>
                    <a:lstStyle/>
                    <a:p>
                      <a:pPr algn="ctr"/>
                      <a:r>
                        <a:rPr lang="en-US" noProof="0"/>
                        <a:t>99 %</a:t>
                      </a:r>
                    </a:p>
                  </a:txBody>
                  <a:tcPr anchor="ctr">
                    <a:lnT w="6350" cap="flat" cmpd="sng" algn="ctr">
                      <a:noFill/>
                      <a:prstDash val="solid"/>
                      <a:miter lim="800000"/>
                    </a:lnT>
                    <a:lnB w="6350" cap="flat" cmpd="sng" algn="ctr">
                      <a:noFill/>
                      <a:prstDash val="solid"/>
                      <a:miter lim="800000"/>
                    </a:lnB>
                  </a:tcPr>
                </a:tc>
                <a:tc>
                  <a:txBody>
                    <a:bodyPr/>
                    <a:lstStyle/>
                    <a:p>
                      <a:pPr algn="ctr"/>
                      <a:r>
                        <a:rPr lang="en-US" noProof="0"/>
                        <a:t>94 %</a:t>
                      </a:r>
                    </a:p>
                  </a:txBody>
                  <a:tcPr anchor="ctr">
                    <a:lnT w="6350" cap="flat" cmpd="sng" algn="ctr">
                      <a:noFill/>
                      <a:prstDash val="solid"/>
                      <a:miter lim="800000"/>
                    </a:lnT>
                    <a:lnB w="6350" cap="flat" cmpd="sng" algn="ctr">
                      <a:noFill/>
                      <a:prstDash val="solid"/>
                      <a:miter lim="800000"/>
                    </a:lnB>
                  </a:tcPr>
                </a:tc>
                <a:extLst>
                  <a:ext uri="{0D108BD9-81ED-4DB2-BD59-A6C34878D82A}">
                    <a16:rowId xmlns:a16="http://schemas.microsoft.com/office/drawing/2014/main" val="3976969999"/>
                  </a:ext>
                </a:extLst>
              </a:tr>
              <a:tr h="694901">
                <a:tc>
                  <a:txBody>
                    <a:bodyPr/>
                    <a:lstStyle/>
                    <a:p>
                      <a:pPr algn="ctr"/>
                      <a:endParaRPr lang="en-US" noProof="0"/>
                    </a:p>
                  </a:txBody>
                  <a:tcPr anchor="ctr">
                    <a:lnT w="6350" cap="flat" cmpd="sng" algn="ctr">
                      <a:noFill/>
                      <a:prstDash val="solid"/>
                      <a:miter lim="800000"/>
                    </a:lnT>
                  </a:tcPr>
                </a:tc>
                <a:tc>
                  <a:txBody>
                    <a:bodyPr/>
                    <a:lstStyle/>
                    <a:p>
                      <a:pPr algn="ctr"/>
                      <a:r>
                        <a:rPr lang="en-US" noProof="0"/>
                        <a:t>Best plasma reactor selected after 1</a:t>
                      </a:r>
                      <a:r>
                        <a:rPr lang="en-US" baseline="30000" noProof="0"/>
                        <a:t>st</a:t>
                      </a:r>
                      <a:r>
                        <a:rPr lang="en-US" noProof="0"/>
                        <a:t> year of </a:t>
                      </a:r>
                      <a:r>
                        <a:rPr lang="en-US" noProof="0" err="1"/>
                        <a:t>HyPACT</a:t>
                      </a:r>
                      <a:endParaRPr lang="en-US" noProof="0"/>
                    </a:p>
                  </a:txBody>
                  <a:tcPr anchor="ctr">
                    <a:lnT w="6350" cap="flat" cmpd="sng" algn="ctr">
                      <a:noFill/>
                      <a:prstDash val="solid"/>
                      <a:miter lim="800000"/>
                    </a:lnT>
                  </a:tcPr>
                </a:tc>
                <a:tc>
                  <a:txBody>
                    <a:bodyPr/>
                    <a:lstStyle/>
                    <a:p>
                      <a:pPr algn="ctr"/>
                      <a:r>
                        <a:rPr lang="en-US" noProof="0">
                          <a:solidFill>
                            <a:srgbClr val="FF0000"/>
                          </a:solidFill>
                        </a:rPr>
                        <a:t>New plasma reactor</a:t>
                      </a:r>
                    </a:p>
                    <a:p>
                      <a:pPr algn="ctr"/>
                      <a:r>
                        <a:rPr lang="en-US" noProof="0">
                          <a:solidFill>
                            <a:schemeClr val="tx1"/>
                          </a:solidFill>
                        </a:rPr>
                        <a:t>S</a:t>
                      </a:r>
                      <a:r>
                        <a:rPr lang="en-US" noProof="0"/>
                        <a:t>impler design with easier heat recovery</a:t>
                      </a:r>
                    </a:p>
                  </a:txBody>
                  <a:tcPr anchor="ctr">
                    <a:lnT w="6350" cap="flat" cmpd="sng" algn="ctr">
                      <a:noFill/>
                      <a:prstDash val="solid"/>
                      <a:miter lim="800000"/>
                    </a:lnT>
                  </a:tcPr>
                </a:tc>
                <a:extLst>
                  <a:ext uri="{0D108BD9-81ED-4DB2-BD59-A6C34878D82A}">
                    <a16:rowId xmlns:a16="http://schemas.microsoft.com/office/drawing/2014/main" val="1813452301"/>
                  </a:ext>
                </a:extLst>
              </a:tr>
            </a:tbl>
          </a:graphicData>
        </a:graphic>
      </p:graphicFrame>
      <p:pic>
        <p:nvPicPr>
          <p:cNvPr id="18" name="Picture 17">
            <a:extLst>
              <a:ext uri="{FF2B5EF4-FFF2-40B4-BE49-F238E27FC236}">
                <a16:creationId xmlns:a16="http://schemas.microsoft.com/office/drawing/2014/main" id="{FFCDA3AB-9C74-225C-876A-9BD1D93C1FE8}"/>
              </a:ext>
            </a:extLst>
          </p:cNvPr>
          <p:cNvPicPr>
            <a:picLocks noChangeAspect="1"/>
          </p:cNvPicPr>
          <p:nvPr/>
        </p:nvPicPr>
        <p:blipFill rotWithShape="1">
          <a:blip r:embed="rId3"/>
          <a:srcRect b="43372"/>
          <a:stretch/>
        </p:blipFill>
        <p:spPr>
          <a:xfrm>
            <a:off x="3678534" y="2185936"/>
            <a:ext cx="3814377" cy="2160000"/>
          </a:xfrm>
          <a:prstGeom prst="rect">
            <a:avLst/>
          </a:prstGeom>
        </p:spPr>
      </p:pic>
      <p:pic>
        <p:nvPicPr>
          <p:cNvPr id="2" name="Picture 1" descr="A glass tube with a hot light&#10;&#10;Description automatically generated with medium confidence">
            <a:extLst>
              <a:ext uri="{FF2B5EF4-FFF2-40B4-BE49-F238E27FC236}">
                <a16:creationId xmlns:a16="http://schemas.microsoft.com/office/drawing/2014/main" id="{B4BACB89-2756-B197-7D3B-EF1CBDCD3EF6}"/>
              </a:ext>
            </a:extLst>
          </p:cNvPr>
          <p:cNvPicPr>
            <a:picLocks noChangeAspect="1"/>
          </p:cNvPicPr>
          <p:nvPr/>
        </p:nvPicPr>
        <p:blipFill rotWithShape="1">
          <a:blip r:embed="rId4"/>
          <a:srcRect t="10710" b="13549"/>
          <a:stretch/>
        </p:blipFill>
        <p:spPr>
          <a:xfrm>
            <a:off x="7885070" y="2185936"/>
            <a:ext cx="3802421" cy="2160000"/>
          </a:xfrm>
          <a:prstGeom prst="rect">
            <a:avLst/>
          </a:prstGeom>
        </p:spPr>
      </p:pic>
      <p:sp>
        <p:nvSpPr>
          <p:cNvPr id="3" name="TextBox 2">
            <a:extLst>
              <a:ext uri="{FF2B5EF4-FFF2-40B4-BE49-F238E27FC236}">
                <a16:creationId xmlns:a16="http://schemas.microsoft.com/office/drawing/2014/main" id="{7C055058-26BF-0A1B-2901-0BB8EED4546D}"/>
              </a:ext>
            </a:extLst>
          </p:cNvPr>
          <p:cNvSpPr txBox="1"/>
          <p:nvPr/>
        </p:nvSpPr>
        <p:spPr>
          <a:xfrm>
            <a:off x="316082" y="973929"/>
            <a:ext cx="5161734" cy="646331"/>
          </a:xfrm>
          <a:prstGeom prst="rect">
            <a:avLst/>
          </a:prstGeom>
          <a:noFill/>
        </p:spPr>
        <p:txBody>
          <a:bodyPr wrap="none" rtlCol="0">
            <a:spAutoFit/>
          </a:bodyPr>
          <a:lstStyle/>
          <a:p>
            <a:pPr marL="285750" indent="-285750">
              <a:buClr>
                <a:schemeClr val="accent6"/>
              </a:buClr>
              <a:buFont typeface="Arial" panose="020B0604020202020204" pitchFamily="34" charset="0"/>
              <a:buChar char="•"/>
            </a:pPr>
            <a:r>
              <a:rPr lang="en-US" noProof="0"/>
              <a:t>4 different reactors were thoroughly evaluated [1]</a:t>
            </a:r>
          </a:p>
          <a:p>
            <a:pPr marL="285750" indent="-285750">
              <a:buClr>
                <a:schemeClr val="accent6"/>
              </a:buClr>
              <a:buFont typeface="Arial" panose="020B0604020202020204" pitchFamily="34" charset="0"/>
              <a:buChar char="•"/>
            </a:pPr>
            <a:r>
              <a:rPr lang="en-US" noProof="0"/>
              <a:t>2 most promising:</a:t>
            </a:r>
          </a:p>
        </p:txBody>
      </p:sp>
      <p:sp>
        <p:nvSpPr>
          <p:cNvPr id="11" name="TextBox 10">
            <a:extLst>
              <a:ext uri="{FF2B5EF4-FFF2-40B4-BE49-F238E27FC236}">
                <a16:creationId xmlns:a16="http://schemas.microsoft.com/office/drawing/2014/main" id="{8C5039FC-33F8-47D1-74EE-E6A4AD8B6FC0}"/>
              </a:ext>
            </a:extLst>
          </p:cNvPr>
          <p:cNvSpPr txBox="1"/>
          <p:nvPr/>
        </p:nvSpPr>
        <p:spPr>
          <a:xfrm>
            <a:off x="316083" y="6193817"/>
            <a:ext cx="11559832" cy="584775"/>
          </a:xfrm>
          <a:prstGeom prst="rect">
            <a:avLst/>
          </a:prstGeom>
          <a:noFill/>
        </p:spPr>
        <p:txBody>
          <a:bodyPr wrap="square">
            <a:spAutoFit/>
          </a:bodyPr>
          <a:lstStyle/>
          <a:p>
            <a:r>
              <a:rPr lang="en-US" sz="1600" i="1" noProof="0"/>
              <a:t>[1] Igor </a:t>
            </a:r>
            <a:r>
              <a:rPr lang="en-US" sz="1600" i="1" noProof="0" err="1"/>
              <a:t>Fedirchyk</a:t>
            </a:r>
            <a:r>
              <a:rPr lang="en-US" sz="1600" i="1" noProof="0"/>
              <a:t>, Ivan </a:t>
            </a:r>
            <a:r>
              <a:rPr lang="en-US" sz="1600" i="1" noProof="0" err="1"/>
              <a:t>Tsonev</a:t>
            </a:r>
            <a:r>
              <a:rPr lang="en-US" sz="1600" i="1" noProof="0"/>
              <a:t>, Rubén Quiroz Marnef and </a:t>
            </a:r>
            <a:r>
              <a:rPr lang="en-US" sz="1600" i="1" noProof="0" err="1"/>
              <a:t>Annemie</a:t>
            </a:r>
            <a:r>
              <a:rPr lang="en-US" sz="1600" i="1" noProof="0"/>
              <a:t> Bogaerts, “Plasma-assisted NH</a:t>
            </a:r>
            <a:r>
              <a:rPr lang="en-US" sz="1600" i="1" baseline="-25000" noProof="0"/>
              <a:t>3 </a:t>
            </a:r>
            <a:r>
              <a:rPr lang="en-US" sz="1600" i="1" noProof="0"/>
              <a:t>cracking in warm plasma reactors for green H</a:t>
            </a:r>
            <a:r>
              <a:rPr lang="en-US" sz="1600" i="1" baseline="-25000" noProof="0"/>
              <a:t>2</a:t>
            </a:r>
            <a:r>
              <a:rPr lang="en-US" sz="1600" i="1" noProof="0"/>
              <a:t> production”, Chemical Engineering Journal, vol. 499, p. 155946, </a:t>
            </a:r>
            <a:r>
              <a:rPr lang="en-US" sz="1600" i="1" noProof="0" err="1"/>
              <a:t>doi</a:t>
            </a:r>
            <a:r>
              <a:rPr lang="en-US" sz="1600" i="1" noProof="0"/>
              <a:t>: 10.1016/j.cej.2024.155946.</a:t>
            </a:r>
          </a:p>
        </p:txBody>
      </p:sp>
      <p:pic>
        <p:nvPicPr>
          <p:cNvPr id="7" name="Picture 6" descr="A picture containing text, clipart&#10;&#10;Description automatically generated">
            <a:extLst>
              <a:ext uri="{FF2B5EF4-FFF2-40B4-BE49-F238E27FC236}">
                <a16:creationId xmlns:a16="http://schemas.microsoft.com/office/drawing/2014/main" id="{02F83E18-AC21-B77D-4DCC-3D616B8E9D41}"/>
              </a:ext>
            </a:extLst>
          </p:cNvPr>
          <p:cNvPicPr>
            <a:picLocks noChangeAspect="1"/>
          </p:cNvPicPr>
          <p:nvPr/>
        </p:nvPicPr>
        <p:blipFill>
          <a:blip r:embed="rId5"/>
          <a:stretch>
            <a:fillRect/>
          </a:stretch>
        </p:blipFill>
        <p:spPr>
          <a:xfrm>
            <a:off x="10095722" y="238945"/>
            <a:ext cx="1993642" cy="588505"/>
          </a:xfrm>
          <a:prstGeom prst="rect">
            <a:avLst/>
          </a:prstGeom>
        </p:spPr>
      </p:pic>
    </p:spTree>
    <p:extLst>
      <p:ext uri="{BB962C8B-B14F-4D97-AF65-F5344CB8AC3E}">
        <p14:creationId xmlns:p14="http://schemas.microsoft.com/office/powerpoint/2010/main" val="3086882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670248D-ED36-B12B-21A9-27A9C6133C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297500-7527-634B-90F4-69D0994C32B4}" type="slidenum">
              <a:rPr kumimoji="0" lang="en-US" sz="1200" b="0" i="0" u="none" strike="noStrike" kern="1200" cap="none" spc="0" normalizeH="0" baseline="0" noProof="0" smtClean="0">
                <a:ln>
                  <a:noFill/>
                </a:ln>
                <a:solidFill>
                  <a:srgbClr val="00206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BA32E3CF-8F6C-B178-56E5-AF48D316921D}"/>
              </a:ext>
            </a:extLst>
          </p:cNvPr>
          <p:cNvSpPr>
            <a:spLocks noGrp="1"/>
          </p:cNvSpPr>
          <p:nvPr>
            <p:ph type="title"/>
          </p:nvPr>
        </p:nvSpPr>
        <p:spPr>
          <a:xfrm>
            <a:off x="720000" y="360000"/>
            <a:ext cx="10201470" cy="540000"/>
          </a:xfrm>
        </p:spPr>
        <p:txBody>
          <a:bodyPr/>
          <a:lstStyle/>
          <a:p>
            <a:r>
              <a:rPr lang="en-US" noProof="0"/>
              <a:t>New plasma </a:t>
            </a:r>
            <a:r>
              <a:rPr lang="en-US" noProof="0">
                <a:solidFill>
                  <a:srgbClr val="322B80"/>
                </a:solidFill>
              </a:rPr>
              <a:t>reactor</a:t>
            </a:r>
            <a:r>
              <a:rPr lang="en-US" noProof="0"/>
              <a:t> for NH</a:t>
            </a:r>
            <a:r>
              <a:rPr lang="en-US" baseline="-25000" noProof="0"/>
              <a:t>3</a:t>
            </a:r>
            <a:r>
              <a:rPr lang="en-US" noProof="0"/>
              <a:t> cracking: P2P arc</a:t>
            </a:r>
          </a:p>
        </p:txBody>
      </p:sp>
      <p:sp>
        <p:nvSpPr>
          <p:cNvPr id="6" name="TextBox 5">
            <a:extLst>
              <a:ext uri="{FF2B5EF4-FFF2-40B4-BE49-F238E27FC236}">
                <a16:creationId xmlns:a16="http://schemas.microsoft.com/office/drawing/2014/main" id="{B82ADA62-F814-9449-3C9F-988A89BFFC9D}"/>
              </a:ext>
            </a:extLst>
          </p:cNvPr>
          <p:cNvSpPr txBox="1"/>
          <p:nvPr/>
        </p:nvSpPr>
        <p:spPr>
          <a:xfrm>
            <a:off x="10705322" y="186612"/>
            <a:ext cx="1300066" cy="123786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656C5AF-3A3F-C79F-8740-9B380930EE25}"/>
              </a:ext>
            </a:extLst>
          </p:cNvPr>
          <p:cNvSpPr>
            <a:spLocks noGrp="1"/>
          </p:cNvSpPr>
          <p:nvPr>
            <p:ph idx="1"/>
          </p:nvPr>
        </p:nvSpPr>
        <p:spPr>
          <a:xfrm>
            <a:off x="432214" y="4870938"/>
            <a:ext cx="11327571" cy="1445137"/>
          </a:xfrm>
        </p:spPr>
        <p:txBody>
          <a:bodyPr>
            <a:noAutofit/>
          </a:bodyPr>
          <a:lstStyle/>
          <a:p>
            <a:pPr algn="just"/>
            <a:r>
              <a:rPr lang="en-US" sz="2000" noProof="0"/>
              <a:t>P2P: measured plasma temperature is ~ 3700 ⁰C</a:t>
            </a:r>
          </a:p>
          <a:p>
            <a:pPr algn="just"/>
            <a:r>
              <a:rPr lang="en-US" sz="2000" noProof="0"/>
              <a:t>P2P: 30 % more efficient than GAP with 100 % NH</a:t>
            </a:r>
            <a:r>
              <a:rPr lang="en-US" sz="2000" baseline="-25000" noProof="0"/>
              <a:t>3</a:t>
            </a:r>
            <a:r>
              <a:rPr lang="en-US" sz="2000" noProof="0"/>
              <a:t> feed</a:t>
            </a:r>
          </a:p>
          <a:p>
            <a:pPr algn="just"/>
            <a:r>
              <a:rPr lang="en-US" sz="2000" noProof="0">
                <a:solidFill>
                  <a:srgbClr val="C00000"/>
                </a:solidFill>
              </a:rPr>
              <a:t>Best performing reactor among those tested for </a:t>
            </a:r>
            <a:r>
              <a:rPr lang="en-US" sz="2000" noProof="0" err="1">
                <a:solidFill>
                  <a:srgbClr val="C00000"/>
                </a:solidFill>
              </a:rPr>
              <a:t>HyPACT</a:t>
            </a:r>
            <a:endParaRPr lang="en-US" sz="2000" noProof="0">
              <a:solidFill>
                <a:srgbClr val="C00000"/>
              </a:solidFill>
            </a:endParaRPr>
          </a:p>
        </p:txBody>
      </p:sp>
      <p:pic>
        <p:nvPicPr>
          <p:cNvPr id="9" name="Picture 8">
            <a:extLst>
              <a:ext uri="{FF2B5EF4-FFF2-40B4-BE49-F238E27FC236}">
                <a16:creationId xmlns:a16="http://schemas.microsoft.com/office/drawing/2014/main" id="{FCA99DCF-24BC-60F0-698C-5CC56EDEE117}"/>
              </a:ext>
            </a:extLst>
          </p:cNvPr>
          <p:cNvPicPr>
            <a:picLocks noChangeAspect="1"/>
          </p:cNvPicPr>
          <p:nvPr/>
        </p:nvPicPr>
        <p:blipFill>
          <a:blip r:embed="rId2"/>
          <a:stretch>
            <a:fillRect/>
          </a:stretch>
        </p:blipFill>
        <p:spPr>
          <a:xfrm>
            <a:off x="1306985" y="1160989"/>
            <a:ext cx="4238467" cy="3600000"/>
          </a:xfrm>
          <a:prstGeom prst="rect">
            <a:avLst/>
          </a:prstGeom>
        </p:spPr>
      </p:pic>
      <p:pic>
        <p:nvPicPr>
          <p:cNvPr id="14" name="Picture 13">
            <a:extLst>
              <a:ext uri="{FF2B5EF4-FFF2-40B4-BE49-F238E27FC236}">
                <a16:creationId xmlns:a16="http://schemas.microsoft.com/office/drawing/2014/main" id="{93FFDCFB-548E-0B8D-B27C-84089D699700}"/>
              </a:ext>
            </a:extLst>
          </p:cNvPr>
          <p:cNvPicPr>
            <a:picLocks noChangeAspect="1"/>
          </p:cNvPicPr>
          <p:nvPr/>
        </p:nvPicPr>
        <p:blipFill>
          <a:blip r:embed="rId3"/>
          <a:stretch>
            <a:fillRect/>
          </a:stretch>
        </p:blipFill>
        <p:spPr>
          <a:xfrm>
            <a:off x="6646548" y="1160989"/>
            <a:ext cx="4238467" cy="3600000"/>
          </a:xfrm>
          <a:prstGeom prst="rect">
            <a:avLst/>
          </a:prstGeom>
        </p:spPr>
      </p:pic>
      <p:pic>
        <p:nvPicPr>
          <p:cNvPr id="2" name="Picture 1" descr="A picture containing text, clipart&#10;&#10;Description automatically generated">
            <a:extLst>
              <a:ext uri="{FF2B5EF4-FFF2-40B4-BE49-F238E27FC236}">
                <a16:creationId xmlns:a16="http://schemas.microsoft.com/office/drawing/2014/main" id="{CA247B6D-064E-15B6-26A9-3D0B4D1681EA}"/>
              </a:ext>
            </a:extLst>
          </p:cNvPr>
          <p:cNvPicPr>
            <a:picLocks noChangeAspect="1"/>
          </p:cNvPicPr>
          <p:nvPr/>
        </p:nvPicPr>
        <p:blipFill>
          <a:blip r:embed="rId4"/>
          <a:stretch>
            <a:fillRect/>
          </a:stretch>
        </p:blipFill>
        <p:spPr>
          <a:xfrm>
            <a:off x="10095722" y="238945"/>
            <a:ext cx="1993642" cy="588505"/>
          </a:xfrm>
          <a:prstGeom prst="rect">
            <a:avLst/>
          </a:prstGeom>
        </p:spPr>
      </p:pic>
      <p:sp>
        <p:nvSpPr>
          <p:cNvPr id="7" name="TextBox 6">
            <a:extLst>
              <a:ext uri="{FF2B5EF4-FFF2-40B4-BE49-F238E27FC236}">
                <a16:creationId xmlns:a16="http://schemas.microsoft.com/office/drawing/2014/main" id="{8019CBAB-3030-7103-8719-2A1CAB920DEA}"/>
              </a:ext>
            </a:extLst>
          </p:cNvPr>
          <p:cNvSpPr txBox="1"/>
          <p:nvPr/>
        </p:nvSpPr>
        <p:spPr>
          <a:xfrm>
            <a:off x="316083" y="6136700"/>
            <a:ext cx="11559832" cy="584775"/>
          </a:xfrm>
          <a:prstGeom prst="rect">
            <a:avLst/>
          </a:prstGeom>
          <a:noFill/>
        </p:spPr>
        <p:txBody>
          <a:bodyPr wrap="square">
            <a:spAutoFit/>
          </a:bodyPr>
          <a:lstStyle/>
          <a:p>
            <a:r>
              <a:rPr lang="en-US" sz="1600" i="1" noProof="0"/>
              <a:t>Ref: Igor Fedirchyk, Ivan Tsonev, Rubén Quiroz Marnef and Annemie Bogaerts, “Plasma-assisted NH</a:t>
            </a:r>
            <a:r>
              <a:rPr lang="en-US" sz="1600" i="1" baseline="-25000" noProof="0"/>
              <a:t>3 </a:t>
            </a:r>
            <a:r>
              <a:rPr lang="en-US" sz="1600" i="1" noProof="0"/>
              <a:t>cracking in warm plasma reactors for green H</a:t>
            </a:r>
            <a:r>
              <a:rPr lang="en-US" sz="1600" i="1" baseline="-25000" noProof="0"/>
              <a:t>2</a:t>
            </a:r>
            <a:r>
              <a:rPr lang="en-US" sz="1600" i="1" noProof="0"/>
              <a:t> production”, Chemical Engineering Journal, vol. 499, p. 155946, </a:t>
            </a:r>
            <a:r>
              <a:rPr lang="en-US" sz="1600" i="1" noProof="0" err="1"/>
              <a:t>doi</a:t>
            </a:r>
            <a:r>
              <a:rPr lang="en-US" sz="1600" i="1" noProof="0"/>
              <a:t>: 10.1016/j.cej.2024.155946.</a:t>
            </a:r>
          </a:p>
        </p:txBody>
      </p:sp>
    </p:spTree>
    <p:extLst>
      <p:ext uri="{BB962C8B-B14F-4D97-AF65-F5344CB8AC3E}">
        <p14:creationId xmlns:p14="http://schemas.microsoft.com/office/powerpoint/2010/main" val="357790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DDA1AD-A41B-6FE7-965D-62AD1B68640A}"/>
              </a:ext>
            </a:extLst>
          </p:cNvPr>
          <p:cNvSpPr>
            <a:spLocks noGrp="1"/>
          </p:cNvSpPr>
          <p:nvPr>
            <p:ph type="title"/>
          </p:nvPr>
        </p:nvSpPr>
        <p:spPr/>
        <p:txBody>
          <a:bodyPr/>
          <a:lstStyle/>
          <a:p>
            <a:r>
              <a:rPr lang="en-US" noProof="0"/>
              <a:t>Alternative hydrogen carriers</a:t>
            </a:r>
          </a:p>
        </p:txBody>
      </p:sp>
      <p:sp>
        <p:nvSpPr>
          <p:cNvPr id="3" name="Tijdelijke aanduiding voor inhoud 2">
            <a:extLst>
              <a:ext uri="{FF2B5EF4-FFF2-40B4-BE49-F238E27FC236}">
                <a16:creationId xmlns:a16="http://schemas.microsoft.com/office/drawing/2014/main" id="{EAC3820B-AB8C-5FD9-55F1-FE4CA546B5EC}"/>
              </a:ext>
            </a:extLst>
          </p:cNvPr>
          <p:cNvSpPr>
            <a:spLocks noGrp="1"/>
          </p:cNvSpPr>
          <p:nvPr>
            <p:ph idx="1"/>
          </p:nvPr>
        </p:nvSpPr>
        <p:spPr/>
        <p:txBody>
          <a:bodyPr/>
          <a:lstStyle/>
          <a:p>
            <a:r>
              <a:rPr lang="en-US" noProof="0"/>
              <a:t>Compressed hydrogen (C-H</a:t>
            </a:r>
            <a:r>
              <a:rPr lang="en-US" baseline="-25000" noProof="0"/>
              <a:t>2</a:t>
            </a:r>
            <a:r>
              <a:rPr lang="en-US" noProof="0"/>
              <a:t>)</a:t>
            </a:r>
          </a:p>
          <a:p>
            <a:r>
              <a:rPr lang="en-US" noProof="0"/>
              <a:t>Liquid hydrogen (L-H</a:t>
            </a:r>
            <a:r>
              <a:rPr lang="en-US" baseline="-25000" noProof="0"/>
              <a:t>2</a:t>
            </a:r>
            <a:r>
              <a:rPr lang="en-US" noProof="0"/>
              <a:t>)</a:t>
            </a:r>
          </a:p>
          <a:p>
            <a:r>
              <a:rPr lang="en-US" noProof="0"/>
              <a:t>LOHC</a:t>
            </a:r>
          </a:p>
          <a:p>
            <a:pPr lvl="1"/>
            <a:r>
              <a:rPr lang="en-US" noProof="0"/>
              <a:t>MCH</a:t>
            </a:r>
          </a:p>
          <a:p>
            <a:pPr lvl="1"/>
            <a:r>
              <a:rPr lang="en-US" noProof="0"/>
              <a:t>(Di)BT</a:t>
            </a:r>
          </a:p>
          <a:p>
            <a:r>
              <a:rPr lang="en-US" noProof="0" err="1"/>
              <a:t>HydroSil</a:t>
            </a:r>
            <a:endParaRPr lang="en-US" noProof="0"/>
          </a:p>
          <a:p>
            <a:r>
              <a:rPr lang="en-US" noProof="0"/>
              <a:t>KBH</a:t>
            </a:r>
            <a:r>
              <a:rPr lang="en-US" baseline="-25000" noProof="0"/>
              <a:t>4</a:t>
            </a:r>
            <a:endParaRPr lang="en-US" noProof="0"/>
          </a:p>
          <a:p>
            <a:r>
              <a:rPr lang="en-US" noProof="0"/>
              <a:t>Hydrogen derivatives</a:t>
            </a:r>
          </a:p>
          <a:p>
            <a:pPr lvl="1"/>
            <a:r>
              <a:rPr lang="en-US" noProof="0"/>
              <a:t>Methanol</a:t>
            </a:r>
          </a:p>
          <a:p>
            <a:pPr lvl="1"/>
            <a:r>
              <a:rPr lang="en-US" noProof="0"/>
              <a:t>methane</a:t>
            </a:r>
          </a:p>
        </p:txBody>
      </p:sp>
      <p:sp>
        <p:nvSpPr>
          <p:cNvPr id="4" name="Tijdelijke aanduiding voor dianummer 3">
            <a:extLst>
              <a:ext uri="{FF2B5EF4-FFF2-40B4-BE49-F238E27FC236}">
                <a16:creationId xmlns:a16="http://schemas.microsoft.com/office/drawing/2014/main" id="{4E0ACB3B-E00B-F8F3-72A8-8CC0655F10BF}"/>
              </a:ext>
            </a:extLst>
          </p:cNvPr>
          <p:cNvSpPr>
            <a:spLocks noGrp="1"/>
          </p:cNvSpPr>
          <p:nvPr>
            <p:ph type="sldNum" sz="quarter" idx="12"/>
          </p:nvPr>
        </p:nvSpPr>
        <p:spPr/>
        <p:txBody>
          <a:bodyPr/>
          <a:lstStyle/>
          <a:p>
            <a:fld id="{A9625A8E-A576-3748-A5DB-DA72D343A5B4}" type="slidenum">
              <a:rPr lang="en-US" noProof="0" smtClean="0"/>
              <a:pPr/>
              <a:t>2</a:t>
            </a:fld>
            <a:endParaRPr lang="en-US" noProof="0"/>
          </a:p>
        </p:txBody>
      </p:sp>
    </p:spTree>
    <p:extLst>
      <p:ext uri="{BB962C8B-B14F-4D97-AF65-F5344CB8AC3E}">
        <p14:creationId xmlns:p14="http://schemas.microsoft.com/office/powerpoint/2010/main" val="32115042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670248D-ED36-B12B-21A9-27A9C6133C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297500-7527-634B-90F4-69D0994C32B4}" type="slidenum">
              <a:rPr kumimoji="0" lang="en-US" sz="1200" b="0" i="0" u="none" strike="noStrike" kern="1200" cap="none" spc="0" normalizeH="0" baseline="0" noProof="0" smtClean="0">
                <a:ln>
                  <a:noFill/>
                </a:ln>
                <a:solidFill>
                  <a:srgbClr val="00206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BA32E3CF-8F6C-B178-56E5-AF48D316921D}"/>
              </a:ext>
            </a:extLst>
          </p:cNvPr>
          <p:cNvSpPr>
            <a:spLocks noGrp="1"/>
          </p:cNvSpPr>
          <p:nvPr>
            <p:ph type="title"/>
          </p:nvPr>
        </p:nvSpPr>
        <p:spPr>
          <a:xfrm>
            <a:off x="720000" y="360000"/>
            <a:ext cx="10201470" cy="540000"/>
          </a:xfrm>
        </p:spPr>
        <p:txBody>
          <a:bodyPr/>
          <a:lstStyle/>
          <a:p>
            <a:r>
              <a:rPr lang="en-US" noProof="0"/>
              <a:t>Comparison with state of the art</a:t>
            </a:r>
          </a:p>
        </p:txBody>
      </p:sp>
      <p:sp>
        <p:nvSpPr>
          <p:cNvPr id="6" name="TextBox 5">
            <a:extLst>
              <a:ext uri="{FF2B5EF4-FFF2-40B4-BE49-F238E27FC236}">
                <a16:creationId xmlns:a16="http://schemas.microsoft.com/office/drawing/2014/main" id="{B82ADA62-F814-9449-3C9F-988A89BFFC9D}"/>
              </a:ext>
            </a:extLst>
          </p:cNvPr>
          <p:cNvSpPr txBox="1"/>
          <p:nvPr/>
        </p:nvSpPr>
        <p:spPr>
          <a:xfrm>
            <a:off x="10705322" y="186612"/>
            <a:ext cx="1300066" cy="123786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656C5AF-3A3F-C79F-8740-9B380930EE25}"/>
              </a:ext>
            </a:extLst>
          </p:cNvPr>
          <p:cNvSpPr>
            <a:spLocks noGrp="1"/>
          </p:cNvSpPr>
          <p:nvPr>
            <p:ph idx="1"/>
          </p:nvPr>
        </p:nvSpPr>
        <p:spPr>
          <a:xfrm>
            <a:off x="386552" y="4969729"/>
            <a:ext cx="11327571" cy="365125"/>
          </a:xfrm>
        </p:spPr>
        <p:txBody>
          <a:bodyPr>
            <a:noAutofit/>
          </a:bodyPr>
          <a:lstStyle/>
          <a:p>
            <a:pPr algn="just"/>
            <a:r>
              <a:rPr lang="en-US" sz="2000" noProof="0" err="1"/>
              <a:t>HyPACT</a:t>
            </a:r>
            <a:r>
              <a:rPr lang="en-US" sz="2000" noProof="0"/>
              <a:t> reactors are among the best performing plasma reactors for NH</a:t>
            </a:r>
            <a:r>
              <a:rPr lang="en-US" sz="2000" baseline="-25000" noProof="0"/>
              <a:t>3</a:t>
            </a:r>
            <a:r>
              <a:rPr lang="en-US" sz="2000" noProof="0"/>
              <a:t> cracking</a:t>
            </a:r>
          </a:p>
          <a:p>
            <a:pPr algn="just"/>
            <a:r>
              <a:rPr lang="en-US" sz="2000" noProof="0"/>
              <a:t>P2P: </a:t>
            </a:r>
            <a:r>
              <a:rPr lang="en-US" sz="2000" noProof="0">
                <a:solidFill>
                  <a:srgbClr val="C00000"/>
                </a:solidFill>
              </a:rPr>
              <a:t>lowest EC among known plasma reactors</a:t>
            </a:r>
            <a:r>
              <a:rPr lang="en-US" sz="2000" noProof="0"/>
              <a:t> when cracking 100 % NH</a:t>
            </a:r>
            <a:r>
              <a:rPr lang="en-US" sz="2000" baseline="-25000" noProof="0"/>
              <a:t>3</a:t>
            </a:r>
            <a:r>
              <a:rPr lang="en-US" sz="2000" noProof="0"/>
              <a:t> feed: </a:t>
            </a:r>
            <a:r>
              <a:rPr lang="en-US" sz="2000" noProof="0">
                <a:solidFill>
                  <a:srgbClr val="C00000"/>
                </a:solidFill>
              </a:rPr>
              <a:t>120 kJ/mol</a:t>
            </a:r>
          </a:p>
        </p:txBody>
      </p:sp>
      <p:pic>
        <p:nvPicPr>
          <p:cNvPr id="7" name="Picture 6">
            <a:extLst>
              <a:ext uri="{FF2B5EF4-FFF2-40B4-BE49-F238E27FC236}">
                <a16:creationId xmlns:a16="http://schemas.microsoft.com/office/drawing/2014/main" id="{6A6AA59D-9B6C-3264-D036-396FEBA816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4022" y="972000"/>
            <a:ext cx="5618124" cy="3898279"/>
          </a:xfrm>
          <a:prstGeom prst="rect">
            <a:avLst/>
          </a:prstGeom>
        </p:spPr>
      </p:pic>
      <p:sp>
        <p:nvSpPr>
          <p:cNvPr id="8" name="Rectangle: Rounded Corners 7">
            <a:extLst>
              <a:ext uri="{FF2B5EF4-FFF2-40B4-BE49-F238E27FC236}">
                <a16:creationId xmlns:a16="http://schemas.microsoft.com/office/drawing/2014/main" id="{23E7F210-85F3-F38F-3E44-04B61DEE63AD}"/>
              </a:ext>
            </a:extLst>
          </p:cNvPr>
          <p:cNvSpPr/>
          <p:nvPr/>
        </p:nvSpPr>
        <p:spPr>
          <a:xfrm>
            <a:off x="3402623" y="1705708"/>
            <a:ext cx="1354015" cy="2672861"/>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9" name="Arrow: Down 8">
            <a:extLst>
              <a:ext uri="{FF2B5EF4-FFF2-40B4-BE49-F238E27FC236}">
                <a16:creationId xmlns:a16="http://schemas.microsoft.com/office/drawing/2014/main" id="{8DFA63EC-15B1-72C3-555A-EEB45704596D}"/>
              </a:ext>
            </a:extLst>
          </p:cNvPr>
          <p:cNvSpPr/>
          <p:nvPr/>
        </p:nvSpPr>
        <p:spPr>
          <a:xfrm rot="5400000">
            <a:off x="3777891" y="3983338"/>
            <a:ext cx="182624" cy="508929"/>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2" name="Picture 1" descr="A picture containing text, clipart&#10;&#10;Description automatically generated">
            <a:extLst>
              <a:ext uri="{FF2B5EF4-FFF2-40B4-BE49-F238E27FC236}">
                <a16:creationId xmlns:a16="http://schemas.microsoft.com/office/drawing/2014/main" id="{BB599235-EF92-2CD9-F65B-4B5C2505678A}"/>
              </a:ext>
            </a:extLst>
          </p:cNvPr>
          <p:cNvPicPr>
            <a:picLocks noChangeAspect="1"/>
          </p:cNvPicPr>
          <p:nvPr/>
        </p:nvPicPr>
        <p:blipFill>
          <a:blip r:embed="rId3"/>
          <a:stretch>
            <a:fillRect/>
          </a:stretch>
        </p:blipFill>
        <p:spPr>
          <a:xfrm>
            <a:off x="10095722" y="238945"/>
            <a:ext cx="1993642" cy="588505"/>
          </a:xfrm>
          <a:prstGeom prst="rect">
            <a:avLst/>
          </a:prstGeom>
        </p:spPr>
      </p:pic>
      <p:sp>
        <p:nvSpPr>
          <p:cNvPr id="10" name="TextBox 9">
            <a:extLst>
              <a:ext uri="{FF2B5EF4-FFF2-40B4-BE49-F238E27FC236}">
                <a16:creationId xmlns:a16="http://schemas.microsoft.com/office/drawing/2014/main" id="{D89BF620-7387-9AAF-4102-E099DEFD89F3}"/>
              </a:ext>
            </a:extLst>
          </p:cNvPr>
          <p:cNvSpPr txBox="1"/>
          <p:nvPr/>
        </p:nvSpPr>
        <p:spPr>
          <a:xfrm>
            <a:off x="386552" y="5684755"/>
            <a:ext cx="11559832" cy="584775"/>
          </a:xfrm>
          <a:prstGeom prst="rect">
            <a:avLst/>
          </a:prstGeom>
          <a:noFill/>
        </p:spPr>
        <p:txBody>
          <a:bodyPr wrap="square">
            <a:spAutoFit/>
          </a:bodyPr>
          <a:lstStyle/>
          <a:p>
            <a:r>
              <a:rPr lang="en-US" sz="1600" i="1" noProof="0"/>
              <a:t>Figure adapted from: Igor </a:t>
            </a:r>
            <a:r>
              <a:rPr lang="en-US" sz="1600" i="1" noProof="0" err="1"/>
              <a:t>Fedirchyk</a:t>
            </a:r>
            <a:r>
              <a:rPr lang="en-US" sz="1600" i="1" noProof="0"/>
              <a:t>, Ivan </a:t>
            </a:r>
            <a:r>
              <a:rPr lang="en-US" sz="1600" i="1" noProof="0" err="1"/>
              <a:t>Tsonev</a:t>
            </a:r>
            <a:r>
              <a:rPr lang="en-US" sz="1600" i="1" noProof="0"/>
              <a:t>, Rubén Quiroz Marnef and </a:t>
            </a:r>
            <a:r>
              <a:rPr lang="en-US" sz="1600" i="1" noProof="0" err="1"/>
              <a:t>Annemie</a:t>
            </a:r>
            <a:r>
              <a:rPr lang="en-US" sz="1600" i="1" noProof="0"/>
              <a:t> Bogaerts, “Plasma-assisted NH</a:t>
            </a:r>
            <a:r>
              <a:rPr lang="en-US" sz="1600" i="1" baseline="-25000" noProof="0"/>
              <a:t>3 </a:t>
            </a:r>
            <a:r>
              <a:rPr lang="en-US" sz="1600" i="1" noProof="0"/>
              <a:t>cracking in warm plasma reactors for green H</a:t>
            </a:r>
            <a:r>
              <a:rPr lang="en-US" sz="1600" i="1" baseline="-25000" noProof="0"/>
              <a:t>2</a:t>
            </a:r>
            <a:r>
              <a:rPr lang="en-US" sz="1600" i="1" noProof="0"/>
              <a:t> production”, Chemical Engineering Journal, vol. 499, p. 155946, </a:t>
            </a:r>
            <a:r>
              <a:rPr lang="en-US" sz="1600" i="1" noProof="0" err="1"/>
              <a:t>doi</a:t>
            </a:r>
            <a:r>
              <a:rPr lang="en-US" sz="1600" i="1" noProof="0"/>
              <a:t>: 10.1016/j.cej.2024.155946.</a:t>
            </a:r>
          </a:p>
        </p:txBody>
      </p:sp>
    </p:spTree>
    <p:extLst>
      <p:ext uri="{BB962C8B-B14F-4D97-AF65-F5344CB8AC3E}">
        <p14:creationId xmlns:p14="http://schemas.microsoft.com/office/powerpoint/2010/main" val="78161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670248D-ED36-B12B-21A9-27A9C6133C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297500-7527-634B-90F4-69D0994C32B4}" type="slidenum">
              <a:rPr kumimoji="0" lang="en-US" sz="1200" b="0" i="0" u="none" strike="noStrike" kern="1200" cap="none" spc="0" normalizeH="0" baseline="0" noProof="0" smtClean="0">
                <a:ln>
                  <a:noFill/>
                </a:ln>
                <a:solidFill>
                  <a:srgbClr val="00206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BA32E3CF-8F6C-B178-56E5-AF48D316921D}"/>
              </a:ext>
            </a:extLst>
          </p:cNvPr>
          <p:cNvSpPr>
            <a:spLocks noGrp="1"/>
          </p:cNvSpPr>
          <p:nvPr>
            <p:ph type="title"/>
          </p:nvPr>
        </p:nvSpPr>
        <p:spPr>
          <a:xfrm>
            <a:off x="720000" y="360000"/>
            <a:ext cx="10201470" cy="540000"/>
          </a:xfrm>
        </p:spPr>
        <p:txBody>
          <a:bodyPr/>
          <a:lstStyle/>
          <a:p>
            <a:r>
              <a:rPr lang="en-US" noProof="0"/>
              <a:t>Plasma reactors: P2P vs GAP conversion @ target EC</a:t>
            </a:r>
          </a:p>
        </p:txBody>
      </p:sp>
      <p:sp>
        <p:nvSpPr>
          <p:cNvPr id="6" name="TextBox 5">
            <a:extLst>
              <a:ext uri="{FF2B5EF4-FFF2-40B4-BE49-F238E27FC236}">
                <a16:creationId xmlns:a16="http://schemas.microsoft.com/office/drawing/2014/main" id="{B82ADA62-F814-9449-3C9F-988A89BFFC9D}"/>
              </a:ext>
            </a:extLst>
          </p:cNvPr>
          <p:cNvSpPr txBox="1"/>
          <p:nvPr/>
        </p:nvSpPr>
        <p:spPr>
          <a:xfrm>
            <a:off x="10705322" y="186612"/>
            <a:ext cx="1300066" cy="123786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656C5AF-3A3F-C79F-8740-9B380930EE25}"/>
              </a:ext>
            </a:extLst>
          </p:cNvPr>
          <p:cNvSpPr>
            <a:spLocks noGrp="1"/>
          </p:cNvSpPr>
          <p:nvPr>
            <p:ph idx="1"/>
          </p:nvPr>
        </p:nvSpPr>
        <p:spPr>
          <a:xfrm>
            <a:off x="432214" y="4500000"/>
            <a:ext cx="11327571" cy="1831546"/>
          </a:xfrm>
        </p:spPr>
        <p:txBody>
          <a:bodyPr>
            <a:noAutofit/>
          </a:bodyPr>
          <a:lstStyle/>
          <a:p>
            <a:pPr algn="just"/>
            <a:r>
              <a:rPr lang="en-US" sz="1900"/>
              <a:t>EC </a:t>
            </a:r>
            <a:r>
              <a:rPr lang="en-US" sz="1900" err="1"/>
              <a:t>HyPACT</a:t>
            </a:r>
            <a:r>
              <a:rPr lang="en-US" sz="1900"/>
              <a:t> target (56 kJ/mol) was achieved for all feed compositions</a:t>
            </a:r>
            <a:endParaRPr lang="en-US" sz="1900" noProof="0"/>
          </a:p>
          <a:p>
            <a:pPr algn="just"/>
            <a:r>
              <a:rPr lang="en-US" sz="1900" noProof="0"/>
              <a:t>P2P arc reactor provides 1 % higher total NH</a:t>
            </a:r>
            <a:r>
              <a:rPr lang="en-US" sz="1900" baseline="-25000" noProof="0"/>
              <a:t>3</a:t>
            </a:r>
            <a:r>
              <a:rPr lang="en-US" sz="1900" noProof="0"/>
              <a:t> conversion in </a:t>
            </a:r>
            <a:r>
              <a:rPr lang="en-US" sz="1900" noProof="0" err="1"/>
              <a:t>HyPACT</a:t>
            </a:r>
            <a:r>
              <a:rPr lang="en-US" sz="1900" noProof="0"/>
              <a:t> for the feeds with higher concentration of NH</a:t>
            </a:r>
            <a:r>
              <a:rPr lang="en-US" sz="1900" baseline="-25000" noProof="0"/>
              <a:t>3 </a:t>
            </a:r>
            <a:r>
              <a:rPr lang="en-US" sz="1900" noProof="0"/>
              <a:t>(8 % and 10 %) → 5-10 % improvement over GAP reactor</a:t>
            </a:r>
          </a:p>
          <a:p>
            <a:pPr algn="just"/>
            <a:r>
              <a:rPr lang="en-US" sz="1900" noProof="0"/>
              <a:t>To reach target NH</a:t>
            </a:r>
            <a:r>
              <a:rPr lang="en-US" sz="1900" baseline="-25000" noProof="0"/>
              <a:t>3</a:t>
            </a:r>
            <a:r>
              <a:rPr lang="en-US" sz="1900" noProof="0"/>
              <a:t> conversion in </a:t>
            </a:r>
            <a:r>
              <a:rPr lang="en-US" sz="1900" noProof="0" err="1"/>
              <a:t>HyPACT</a:t>
            </a:r>
            <a:r>
              <a:rPr lang="en-US" sz="1900" noProof="0"/>
              <a:t> (98 %) we must double conversion in plasma</a:t>
            </a:r>
          </a:p>
          <a:p>
            <a:pPr algn="just"/>
            <a:r>
              <a:rPr lang="en-US" sz="1900" noProof="0"/>
              <a:t>Can be done by resolving the main issue: part of NH</a:t>
            </a:r>
            <a:r>
              <a:rPr lang="en-US" sz="1900" baseline="-25000" noProof="0"/>
              <a:t>3</a:t>
            </a:r>
            <a:r>
              <a:rPr lang="en-US" sz="1900" noProof="0"/>
              <a:t> feed passes reactor without contact with plasma</a:t>
            </a:r>
          </a:p>
        </p:txBody>
      </p:sp>
      <p:pic>
        <p:nvPicPr>
          <p:cNvPr id="7" name="Picture 6">
            <a:extLst>
              <a:ext uri="{FF2B5EF4-FFF2-40B4-BE49-F238E27FC236}">
                <a16:creationId xmlns:a16="http://schemas.microsoft.com/office/drawing/2014/main" id="{EAED4622-3121-5091-2419-62DA2A52205C}"/>
              </a:ext>
            </a:extLst>
          </p:cNvPr>
          <p:cNvPicPr>
            <a:picLocks noChangeAspect="1"/>
          </p:cNvPicPr>
          <p:nvPr/>
        </p:nvPicPr>
        <p:blipFill>
          <a:blip r:embed="rId2"/>
          <a:stretch>
            <a:fillRect/>
          </a:stretch>
        </p:blipFill>
        <p:spPr>
          <a:xfrm>
            <a:off x="6361867" y="900000"/>
            <a:ext cx="4259479" cy="3600000"/>
          </a:xfrm>
          <a:prstGeom prst="rect">
            <a:avLst/>
          </a:prstGeom>
        </p:spPr>
      </p:pic>
      <p:pic>
        <p:nvPicPr>
          <p:cNvPr id="9" name="Picture 8">
            <a:extLst>
              <a:ext uri="{FF2B5EF4-FFF2-40B4-BE49-F238E27FC236}">
                <a16:creationId xmlns:a16="http://schemas.microsoft.com/office/drawing/2014/main" id="{53ECA010-EE6A-3DC0-4ABA-3CD14B435B48}"/>
              </a:ext>
            </a:extLst>
          </p:cNvPr>
          <p:cNvPicPr>
            <a:picLocks noChangeAspect="1"/>
          </p:cNvPicPr>
          <p:nvPr/>
        </p:nvPicPr>
        <p:blipFill>
          <a:blip r:embed="rId3"/>
          <a:stretch>
            <a:fillRect/>
          </a:stretch>
        </p:blipFill>
        <p:spPr>
          <a:xfrm>
            <a:off x="1467431" y="900000"/>
            <a:ext cx="4353304" cy="3600000"/>
          </a:xfrm>
          <a:prstGeom prst="rect">
            <a:avLst/>
          </a:prstGeom>
        </p:spPr>
      </p:pic>
      <p:pic>
        <p:nvPicPr>
          <p:cNvPr id="2" name="Picture 1" descr="A picture containing text, clipart&#10;&#10;Description automatically generated">
            <a:extLst>
              <a:ext uri="{FF2B5EF4-FFF2-40B4-BE49-F238E27FC236}">
                <a16:creationId xmlns:a16="http://schemas.microsoft.com/office/drawing/2014/main" id="{ABA0F1AE-438B-08DF-0696-9EE50DB01853}"/>
              </a:ext>
            </a:extLst>
          </p:cNvPr>
          <p:cNvPicPr>
            <a:picLocks noChangeAspect="1"/>
          </p:cNvPicPr>
          <p:nvPr/>
        </p:nvPicPr>
        <p:blipFill>
          <a:blip r:embed="rId4"/>
          <a:stretch>
            <a:fillRect/>
          </a:stretch>
        </p:blipFill>
        <p:spPr>
          <a:xfrm>
            <a:off x="10095722" y="238945"/>
            <a:ext cx="1993642" cy="588505"/>
          </a:xfrm>
          <a:prstGeom prst="rect">
            <a:avLst/>
          </a:prstGeom>
        </p:spPr>
      </p:pic>
    </p:spTree>
    <p:extLst>
      <p:ext uri="{BB962C8B-B14F-4D97-AF65-F5344CB8AC3E}">
        <p14:creationId xmlns:p14="http://schemas.microsoft.com/office/powerpoint/2010/main" val="3319071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a temperature&#10;&#10;Description automatically generated">
            <a:extLst>
              <a:ext uri="{FF2B5EF4-FFF2-40B4-BE49-F238E27FC236}">
                <a16:creationId xmlns:a16="http://schemas.microsoft.com/office/drawing/2014/main" id="{731D85C9-443A-6A88-D98C-8516F880D4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648" y="1269303"/>
            <a:ext cx="5233764" cy="4319391"/>
          </a:xfrm>
          <a:prstGeom prst="rect">
            <a:avLst/>
          </a:prstGeom>
        </p:spPr>
      </p:pic>
      <p:pic>
        <p:nvPicPr>
          <p:cNvPr id="17" name="Picture 16" descr="A graph of a temperature&#10;&#10;Description automatically generated">
            <a:extLst>
              <a:ext uri="{FF2B5EF4-FFF2-40B4-BE49-F238E27FC236}">
                <a16:creationId xmlns:a16="http://schemas.microsoft.com/office/drawing/2014/main" id="{ED54A7AF-3AAA-1BB8-EB8D-BC03BEF7E0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646" y="1269304"/>
            <a:ext cx="5140275" cy="4242235"/>
          </a:xfrm>
          <a:prstGeom prst="rect">
            <a:avLst/>
          </a:prstGeom>
        </p:spPr>
      </p:pic>
      <p:sp>
        <p:nvSpPr>
          <p:cNvPr id="2" name="Title 1">
            <a:extLst>
              <a:ext uri="{FF2B5EF4-FFF2-40B4-BE49-F238E27FC236}">
                <a16:creationId xmlns:a16="http://schemas.microsoft.com/office/drawing/2014/main" id="{57134A65-E874-9F07-78C8-6B9ECEF07AC2}"/>
              </a:ext>
            </a:extLst>
          </p:cNvPr>
          <p:cNvSpPr>
            <a:spLocks noGrp="1"/>
          </p:cNvSpPr>
          <p:nvPr>
            <p:ph type="ctrTitle"/>
          </p:nvPr>
        </p:nvSpPr>
        <p:spPr>
          <a:xfrm>
            <a:off x="720000" y="360000"/>
            <a:ext cx="11268000" cy="540000"/>
          </a:xfrm>
        </p:spPr>
        <p:txBody>
          <a:bodyPr>
            <a:normAutofit/>
          </a:bodyPr>
          <a:lstStyle/>
          <a:p>
            <a:pPr algn="l"/>
            <a:r>
              <a:rPr lang="en-US" sz="3200" noProof="0">
                <a:cs typeface="Calibri Light"/>
              </a:rPr>
              <a:t>Plasma modelling: efficient operating conditions</a:t>
            </a:r>
          </a:p>
        </p:txBody>
      </p:sp>
      <p:pic>
        <p:nvPicPr>
          <p:cNvPr id="9" name="Picture 8">
            <a:extLst>
              <a:ext uri="{FF2B5EF4-FFF2-40B4-BE49-F238E27FC236}">
                <a16:creationId xmlns:a16="http://schemas.microsoft.com/office/drawing/2014/main" id="{A198D5E7-ACC4-A51C-2983-0761C849606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4646" y="1269304"/>
            <a:ext cx="5233764" cy="4319391"/>
          </a:xfrm>
          <a:prstGeom prst="rect">
            <a:avLst/>
          </a:prstGeom>
        </p:spPr>
      </p:pic>
      <p:sp>
        <p:nvSpPr>
          <p:cNvPr id="10" name="Oval 9">
            <a:extLst>
              <a:ext uri="{FF2B5EF4-FFF2-40B4-BE49-F238E27FC236}">
                <a16:creationId xmlns:a16="http://schemas.microsoft.com/office/drawing/2014/main" id="{0D9F8D8D-605E-BBD1-5D85-E9B861BFA156}"/>
              </a:ext>
            </a:extLst>
          </p:cNvPr>
          <p:cNvSpPr/>
          <p:nvPr/>
        </p:nvSpPr>
        <p:spPr>
          <a:xfrm>
            <a:off x="3410422" y="4030084"/>
            <a:ext cx="1742171" cy="996834"/>
          </a:xfrm>
          <a:prstGeom prst="ellipse">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TextBox 12">
            <a:extLst>
              <a:ext uri="{FF2B5EF4-FFF2-40B4-BE49-F238E27FC236}">
                <a16:creationId xmlns:a16="http://schemas.microsoft.com/office/drawing/2014/main" id="{D3C21416-1D7E-AF2A-7DB1-64E6113F59E8}"/>
              </a:ext>
            </a:extLst>
          </p:cNvPr>
          <p:cNvSpPr txBox="1"/>
          <p:nvPr/>
        </p:nvSpPr>
        <p:spPr>
          <a:xfrm>
            <a:off x="5152144" y="1718299"/>
            <a:ext cx="6895207" cy="2554545"/>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000" noProof="0"/>
              <a:t>Thermal ammonia cracking is a very slow process</a:t>
            </a:r>
          </a:p>
          <a:p>
            <a:pPr marL="285750" indent="-285750">
              <a:buFont typeface="Arial" panose="020B0604020202020204" pitchFamily="34" charset="0"/>
              <a:buChar char="•"/>
            </a:pPr>
            <a:r>
              <a:rPr lang="en-US" sz="2000" noProof="0"/>
              <a:t>Plasma decreases conversion time</a:t>
            </a:r>
            <a:endParaRPr lang="en-US" sz="2000" noProof="0">
              <a:cs typeface="Calibri"/>
            </a:endParaRPr>
          </a:p>
          <a:p>
            <a:pPr marL="285750" indent="-285750">
              <a:buFont typeface="Arial" panose="020B0604020202020204" pitchFamily="34" charset="0"/>
              <a:buChar char="•"/>
            </a:pPr>
            <a:r>
              <a:rPr lang="en-US" sz="2000" noProof="0"/>
              <a:t>Non-thermal plasma (= electron-induced chemistry): high EC</a:t>
            </a:r>
          </a:p>
          <a:p>
            <a:pPr marL="285750" indent="-285750">
              <a:buFont typeface="Arial" panose="020B0604020202020204" pitchFamily="34" charset="0"/>
              <a:buChar char="•"/>
            </a:pPr>
            <a:r>
              <a:rPr lang="en-US" sz="2000" noProof="0"/>
              <a:t>Warm plasma: fast + lower EC (120 kJ/mol), cf. slide 20</a:t>
            </a:r>
          </a:p>
          <a:p>
            <a:endParaRPr lang="en-US" sz="2000" noProof="0"/>
          </a:p>
          <a:p>
            <a:pPr marL="285750" indent="-285750">
              <a:buFont typeface="Arial" panose="020B0604020202020204" pitchFamily="34" charset="0"/>
              <a:buChar char="•"/>
            </a:pPr>
            <a:r>
              <a:rPr lang="en-US" sz="2000" noProof="0"/>
              <a:t>Plasma chemistry: many reactions </a:t>
            </a:r>
            <a:r>
              <a:rPr lang="en-US" sz="2000" b="1" noProof="0"/>
              <a:t>⇒ </a:t>
            </a:r>
            <a:r>
              <a:rPr lang="en-US" sz="2000" noProof="0"/>
              <a:t>Complex chemistry set</a:t>
            </a:r>
          </a:p>
          <a:p>
            <a:pPr marL="285750" indent="-285750">
              <a:buFont typeface="Arial" panose="020B0604020202020204" pitchFamily="34" charset="0"/>
              <a:buChar char="•"/>
            </a:pPr>
            <a:r>
              <a:rPr lang="en-US" sz="2000" noProof="0"/>
              <a:t>Computer simulations allow for understanding and improvement</a:t>
            </a:r>
          </a:p>
        </p:txBody>
      </p:sp>
      <p:sp>
        <p:nvSpPr>
          <p:cNvPr id="11" name="Slide Number Placeholder 3">
            <a:extLst>
              <a:ext uri="{FF2B5EF4-FFF2-40B4-BE49-F238E27FC236}">
                <a16:creationId xmlns:a16="http://schemas.microsoft.com/office/drawing/2014/main" id="{19E4210B-34E7-D15F-9150-6FC07AA36E15}"/>
              </a:ext>
            </a:extLst>
          </p:cNvPr>
          <p:cNvSpPr>
            <a:spLocks noGrp="1"/>
          </p:cNvSpPr>
          <p:nvPr>
            <p:ph type="sldNum" sz="quarter" idx="12"/>
          </p:nvPr>
        </p:nvSpPr>
        <p:spPr>
          <a:xfrm>
            <a:off x="8789437"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297500-7527-634B-90F4-69D0994C32B4}" type="slidenum">
              <a:rPr kumimoji="0" lang="en-US" sz="1200" b="0" i="0" u="none" strike="noStrike" kern="1200" cap="none" spc="0" normalizeH="0" baseline="0" noProof="0" smtClean="0">
                <a:ln>
                  <a:noFill/>
                </a:ln>
                <a:solidFill>
                  <a:srgbClr val="00206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srgbClr val="002060"/>
              </a:solidFill>
              <a:effectLst/>
              <a:uLnTx/>
              <a:uFillTx/>
              <a:latin typeface="Calibri" panose="020F0502020204030204"/>
              <a:ea typeface="+mn-ea"/>
              <a:cs typeface="+mn-cs"/>
            </a:endParaRPr>
          </a:p>
        </p:txBody>
      </p:sp>
      <p:cxnSp>
        <p:nvCxnSpPr>
          <p:cNvPr id="5" name="Straight Arrow Connector 4">
            <a:extLst>
              <a:ext uri="{FF2B5EF4-FFF2-40B4-BE49-F238E27FC236}">
                <a16:creationId xmlns:a16="http://schemas.microsoft.com/office/drawing/2014/main" id="{9DA2162A-6C0D-04A5-D7C3-4FBAA2228B1E}"/>
              </a:ext>
            </a:extLst>
          </p:cNvPr>
          <p:cNvCxnSpPr>
            <a:endCxn id="10" idx="6"/>
          </p:cNvCxnSpPr>
          <p:nvPr/>
        </p:nvCxnSpPr>
        <p:spPr>
          <a:xfrm flipH="1" flipV="1">
            <a:off x="5152593" y="4528501"/>
            <a:ext cx="1328199" cy="55256"/>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E6A3BAA-19BD-D121-4EC4-57FD49954BC9}"/>
              </a:ext>
            </a:extLst>
          </p:cNvPr>
          <p:cNvSpPr txBox="1"/>
          <p:nvPr/>
        </p:nvSpPr>
        <p:spPr>
          <a:xfrm>
            <a:off x="6480792" y="4399091"/>
            <a:ext cx="2382127" cy="369332"/>
          </a:xfrm>
          <a:prstGeom prst="rect">
            <a:avLst/>
          </a:prstGeom>
          <a:noFill/>
        </p:spPr>
        <p:txBody>
          <a:bodyPr wrap="none" rtlCol="0">
            <a:spAutoFit/>
          </a:bodyPr>
          <a:lstStyle/>
          <a:p>
            <a:r>
              <a:rPr lang="en-US" noProof="0">
                <a:solidFill>
                  <a:srgbClr val="00B050"/>
                </a:solidFill>
              </a:rPr>
              <a:t>Ideal operating regime!</a:t>
            </a:r>
          </a:p>
        </p:txBody>
      </p:sp>
      <p:pic>
        <p:nvPicPr>
          <p:cNvPr id="4" name="Picture 3" descr="A picture containing text, clipart&#10;&#10;Description automatically generated">
            <a:extLst>
              <a:ext uri="{FF2B5EF4-FFF2-40B4-BE49-F238E27FC236}">
                <a16:creationId xmlns:a16="http://schemas.microsoft.com/office/drawing/2014/main" id="{F77B4A19-A634-21B3-20CC-52210ECF729D}"/>
              </a:ext>
            </a:extLst>
          </p:cNvPr>
          <p:cNvPicPr>
            <a:picLocks noChangeAspect="1"/>
          </p:cNvPicPr>
          <p:nvPr/>
        </p:nvPicPr>
        <p:blipFill>
          <a:blip r:embed="rId4"/>
          <a:stretch>
            <a:fillRect/>
          </a:stretch>
        </p:blipFill>
        <p:spPr>
          <a:xfrm>
            <a:off x="9352756" y="238945"/>
            <a:ext cx="2736608" cy="807822"/>
          </a:xfrm>
          <a:prstGeom prst="rect">
            <a:avLst/>
          </a:prstGeom>
        </p:spPr>
      </p:pic>
      <p:sp>
        <p:nvSpPr>
          <p:cNvPr id="7" name="TextBox 7">
            <a:extLst>
              <a:ext uri="{FF2B5EF4-FFF2-40B4-BE49-F238E27FC236}">
                <a16:creationId xmlns:a16="http://schemas.microsoft.com/office/drawing/2014/main" id="{62174A2C-07E1-4163-FBFA-06D358D556D2}"/>
              </a:ext>
            </a:extLst>
          </p:cNvPr>
          <p:cNvSpPr txBox="1"/>
          <p:nvPr/>
        </p:nvSpPr>
        <p:spPr>
          <a:xfrm>
            <a:off x="422728" y="5598296"/>
            <a:ext cx="11559832" cy="584775"/>
          </a:xfrm>
          <a:prstGeom prst="rect">
            <a:avLst/>
          </a:prstGeom>
          <a:noFill/>
        </p:spPr>
        <p:txBody>
          <a:bodyPr wrap="square" lIns="91440" tIns="45720" rIns="91440" bIns="45720" anchor="t">
            <a:spAutoFit/>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i="1" noProof="0"/>
              <a:t>Ref: </a:t>
            </a:r>
            <a:r>
              <a:rPr lang="en-US" sz="1600" i="1" noProof="0">
                <a:latin typeface="Calibri"/>
                <a:ea typeface="Calibri"/>
                <a:cs typeface="Calibri"/>
              </a:rPr>
              <a:t>"</a:t>
            </a:r>
            <a:r>
              <a:rPr lang="en-US" sz="1600" i="1" noProof="0">
                <a:latin typeface="Calibri"/>
                <a:ea typeface="Calibri"/>
                <a:cs typeface="Times New Roman"/>
              </a:rPr>
              <a:t>Modeling insights for plasma chemical kinetics in warm plasma NH</a:t>
            </a:r>
            <a:r>
              <a:rPr lang="en-US" sz="1600" i="1" baseline="-25000" noProof="0">
                <a:latin typeface="Calibri"/>
                <a:ea typeface="Calibri"/>
                <a:cs typeface="Times New Roman"/>
              </a:rPr>
              <a:t>3</a:t>
            </a:r>
            <a:r>
              <a:rPr lang="en-US" sz="1600" i="1" noProof="0">
                <a:latin typeface="Calibri"/>
                <a:ea typeface="Calibri"/>
                <a:cs typeface="Times New Roman"/>
              </a:rPr>
              <a:t> cracking", </a:t>
            </a:r>
            <a:r>
              <a:rPr lang="en-US" sz="1600" i="1" noProof="0" err="1">
                <a:latin typeface="Calibri"/>
                <a:ea typeface="Calibri"/>
                <a:cs typeface="Times New Roman"/>
              </a:rPr>
              <a:t>Seunghwan</a:t>
            </a:r>
            <a:r>
              <a:rPr lang="en-US" sz="1600" i="1" noProof="0">
                <a:latin typeface="Calibri"/>
                <a:ea typeface="Calibri"/>
                <a:cs typeface="Times New Roman"/>
              </a:rPr>
              <a:t> Bang, Stein </a:t>
            </a:r>
            <a:r>
              <a:rPr lang="en-US" sz="1600" i="1" noProof="0" err="1">
                <a:latin typeface="Calibri"/>
                <a:ea typeface="Calibri"/>
                <a:cs typeface="Times New Roman"/>
              </a:rPr>
              <a:t>Maerivoet</a:t>
            </a:r>
            <a:r>
              <a:rPr lang="en-US" sz="1600" i="1" noProof="0">
                <a:latin typeface="Calibri"/>
                <a:ea typeface="Calibri"/>
                <a:cs typeface="Times New Roman"/>
              </a:rPr>
              <a:t>, François Reniers and </a:t>
            </a:r>
            <a:r>
              <a:rPr lang="en-US" sz="1600" i="1" noProof="0" err="1">
                <a:latin typeface="Calibri"/>
                <a:ea typeface="Calibri"/>
                <a:cs typeface="Times New Roman"/>
              </a:rPr>
              <a:t>Annemie</a:t>
            </a:r>
            <a:r>
              <a:rPr lang="en-US" sz="1600" i="1" noProof="0">
                <a:latin typeface="Calibri"/>
                <a:ea typeface="Calibri"/>
                <a:cs typeface="Times New Roman"/>
              </a:rPr>
              <a:t> Bogaerts, s</a:t>
            </a:r>
            <a:r>
              <a:rPr lang="en-US" sz="1600" i="1" noProof="0">
                <a:latin typeface="Calibri"/>
                <a:ea typeface="Calibri"/>
                <a:cs typeface="Calibri"/>
              </a:rPr>
              <a:t>ubmitted to Green Chemistry Journal</a:t>
            </a:r>
            <a:endParaRPr lang="en-US" sz="1600" i="1" noProof="0">
              <a:latin typeface="Calibri"/>
              <a:ea typeface="Calibri"/>
            </a:endParaRPr>
          </a:p>
        </p:txBody>
      </p:sp>
    </p:spTree>
    <p:extLst>
      <p:ext uri="{BB962C8B-B14F-4D97-AF65-F5344CB8AC3E}">
        <p14:creationId xmlns:p14="http://schemas.microsoft.com/office/powerpoint/2010/main" val="2541318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uiExpand="1" build="p"/>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red and yellow gradient with numbers&#10;&#10;Description automatically generated">
            <a:extLst>
              <a:ext uri="{FF2B5EF4-FFF2-40B4-BE49-F238E27FC236}">
                <a16:creationId xmlns:a16="http://schemas.microsoft.com/office/drawing/2014/main" id="{8D7C747D-BA1C-CB9F-E1FB-B63AC852C3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5355" y="3429000"/>
            <a:ext cx="4810796" cy="2724530"/>
          </a:xfrm>
          <a:prstGeom prst="rect">
            <a:avLst/>
          </a:prstGeom>
        </p:spPr>
      </p:pic>
      <p:pic>
        <p:nvPicPr>
          <p:cNvPr id="5" name="Picture 4">
            <a:extLst>
              <a:ext uri="{FF2B5EF4-FFF2-40B4-BE49-F238E27FC236}">
                <a16:creationId xmlns:a16="http://schemas.microsoft.com/office/drawing/2014/main" id="{9C57980E-BA83-2FBD-1F6F-C30FE6A1C81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5753" y="3552963"/>
            <a:ext cx="6298162" cy="2559752"/>
          </a:xfrm>
          <a:prstGeom prst="rect">
            <a:avLst/>
          </a:prstGeom>
        </p:spPr>
      </p:pic>
      <p:sp>
        <p:nvSpPr>
          <p:cNvPr id="2" name="Title 1">
            <a:extLst>
              <a:ext uri="{FF2B5EF4-FFF2-40B4-BE49-F238E27FC236}">
                <a16:creationId xmlns:a16="http://schemas.microsoft.com/office/drawing/2014/main" id="{57134A65-E874-9F07-78C8-6B9ECEF07AC2}"/>
              </a:ext>
            </a:extLst>
          </p:cNvPr>
          <p:cNvSpPr>
            <a:spLocks noGrp="1"/>
          </p:cNvSpPr>
          <p:nvPr>
            <p:ph type="ctrTitle"/>
          </p:nvPr>
        </p:nvSpPr>
        <p:spPr>
          <a:xfrm>
            <a:off x="720000" y="360000"/>
            <a:ext cx="9047216" cy="540000"/>
          </a:xfrm>
        </p:spPr>
        <p:txBody>
          <a:bodyPr>
            <a:normAutofit/>
          </a:bodyPr>
          <a:lstStyle/>
          <a:p>
            <a:pPr algn="l"/>
            <a:r>
              <a:rPr lang="en-US" sz="3200" noProof="0"/>
              <a:t>Plasma modelling: P2P reactor</a:t>
            </a:r>
          </a:p>
        </p:txBody>
      </p:sp>
      <p:sp>
        <p:nvSpPr>
          <p:cNvPr id="3" name="Subtitle 2">
            <a:extLst>
              <a:ext uri="{FF2B5EF4-FFF2-40B4-BE49-F238E27FC236}">
                <a16:creationId xmlns:a16="http://schemas.microsoft.com/office/drawing/2014/main" id="{26471944-6460-F1E7-D37C-950DCFD3BBA2}"/>
              </a:ext>
            </a:extLst>
          </p:cNvPr>
          <p:cNvSpPr>
            <a:spLocks noGrp="1"/>
          </p:cNvSpPr>
          <p:nvPr>
            <p:ph type="subTitle" idx="1"/>
          </p:nvPr>
        </p:nvSpPr>
        <p:spPr>
          <a:xfrm>
            <a:off x="1757019" y="3362297"/>
            <a:ext cx="3920183" cy="467063"/>
          </a:xfrm>
        </p:spPr>
        <p:txBody>
          <a:bodyPr>
            <a:normAutofit fontScale="85000" lnSpcReduction="20000"/>
          </a:bodyPr>
          <a:lstStyle/>
          <a:p>
            <a:r>
              <a:rPr lang="en-US" noProof="0"/>
              <a:t>Flow profile around ceramic holder for electrode pin</a:t>
            </a:r>
          </a:p>
          <a:p>
            <a:endParaRPr lang="en-US" noProof="0"/>
          </a:p>
        </p:txBody>
      </p:sp>
      <p:sp>
        <p:nvSpPr>
          <p:cNvPr id="4" name="Subtitle 2">
            <a:extLst>
              <a:ext uri="{FF2B5EF4-FFF2-40B4-BE49-F238E27FC236}">
                <a16:creationId xmlns:a16="http://schemas.microsoft.com/office/drawing/2014/main" id="{A724B5B7-6D77-F9A3-5AD8-2A95C1FA5B64}"/>
              </a:ext>
            </a:extLst>
          </p:cNvPr>
          <p:cNvSpPr txBox="1">
            <a:spLocks/>
          </p:cNvSpPr>
          <p:nvPr/>
        </p:nvSpPr>
        <p:spPr>
          <a:xfrm>
            <a:off x="7289630" y="3123398"/>
            <a:ext cx="5155146" cy="11439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noProof="0"/>
              <a:t>Temperature profile</a:t>
            </a:r>
          </a:p>
          <a:p>
            <a:pPr algn="l"/>
            <a:endParaRPr lang="en-US" noProof="0"/>
          </a:p>
        </p:txBody>
      </p:sp>
      <p:pic>
        <p:nvPicPr>
          <p:cNvPr id="20" name="Picture 19" descr="A close up of a tube&#10;&#10;Description automatically generated">
            <a:extLst>
              <a:ext uri="{FF2B5EF4-FFF2-40B4-BE49-F238E27FC236}">
                <a16:creationId xmlns:a16="http://schemas.microsoft.com/office/drawing/2014/main" id="{96304916-2D7A-AFE5-2754-A6F1733123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4503" y="1082272"/>
            <a:ext cx="5155147" cy="1635301"/>
          </a:xfrm>
          <a:prstGeom prst="rect">
            <a:avLst/>
          </a:prstGeom>
        </p:spPr>
      </p:pic>
      <p:sp>
        <p:nvSpPr>
          <p:cNvPr id="11" name="Rectangle 10">
            <a:extLst>
              <a:ext uri="{FF2B5EF4-FFF2-40B4-BE49-F238E27FC236}">
                <a16:creationId xmlns:a16="http://schemas.microsoft.com/office/drawing/2014/main" id="{29F20233-259E-79D9-FD62-66A8DA60A15C}"/>
              </a:ext>
            </a:extLst>
          </p:cNvPr>
          <p:cNvSpPr/>
          <p:nvPr/>
        </p:nvSpPr>
        <p:spPr>
          <a:xfrm>
            <a:off x="7082688" y="1582258"/>
            <a:ext cx="695325" cy="26752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3" name="Straight Connector 12">
            <a:extLst>
              <a:ext uri="{FF2B5EF4-FFF2-40B4-BE49-F238E27FC236}">
                <a16:creationId xmlns:a16="http://schemas.microsoft.com/office/drawing/2014/main" id="{B6C60640-D1F0-95BD-EAE1-69B70C10278A}"/>
              </a:ext>
            </a:extLst>
          </p:cNvPr>
          <p:cNvCxnSpPr>
            <a:cxnSpLocks/>
            <a:endCxn id="11" idx="3"/>
          </p:cNvCxnSpPr>
          <p:nvPr/>
        </p:nvCxnSpPr>
        <p:spPr>
          <a:xfrm flipH="1" flipV="1">
            <a:off x="7778013" y="1716020"/>
            <a:ext cx="3128830" cy="29443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1C371F8-8A5A-A573-F628-47D017DF0496}"/>
              </a:ext>
            </a:extLst>
          </p:cNvPr>
          <p:cNvCxnSpPr>
            <a:cxnSpLocks/>
            <a:endCxn id="11" idx="1"/>
          </p:cNvCxnSpPr>
          <p:nvPr/>
        </p:nvCxnSpPr>
        <p:spPr>
          <a:xfrm flipH="1" flipV="1">
            <a:off x="7082688" y="1716020"/>
            <a:ext cx="413885" cy="305543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389E4CAA-2224-C6B4-E7E0-5D6B504349D8}"/>
              </a:ext>
            </a:extLst>
          </p:cNvPr>
          <p:cNvSpPr/>
          <p:nvPr/>
        </p:nvSpPr>
        <p:spPr>
          <a:xfrm>
            <a:off x="4726794" y="1631891"/>
            <a:ext cx="1813820" cy="26752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7" name="Straight Connector 6">
            <a:extLst>
              <a:ext uri="{FF2B5EF4-FFF2-40B4-BE49-F238E27FC236}">
                <a16:creationId xmlns:a16="http://schemas.microsoft.com/office/drawing/2014/main" id="{C0526093-F1B2-0101-6960-3EC1A15C2005}"/>
              </a:ext>
            </a:extLst>
          </p:cNvPr>
          <p:cNvCxnSpPr>
            <a:cxnSpLocks/>
            <a:endCxn id="6" idx="1"/>
          </p:cNvCxnSpPr>
          <p:nvPr/>
        </p:nvCxnSpPr>
        <p:spPr>
          <a:xfrm flipV="1">
            <a:off x="442164" y="1765653"/>
            <a:ext cx="4284630" cy="216521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FBF0654-3CD6-399B-E4E4-1086CB7FDA21}"/>
              </a:ext>
            </a:extLst>
          </p:cNvPr>
          <p:cNvCxnSpPr>
            <a:cxnSpLocks/>
          </p:cNvCxnSpPr>
          <p:nvPr/>
        </p:nvCxnSpPr>
        <p:spPr>
          <a:xfrm flipV="1">
            <a:off x="5360734" y="1716019"/>
            <a:ext cx="1200813" cy="305543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CD533F3F-43CD-1FEB-047D-932841E5139D}"/>
              </a:ext>
            </a:extLst>
          </p:cNvPr>
          <p:cNvSpPr txBox="1"/>
          <p:nvPr/>
        </p:nvSpPr>
        <p:spPr>
          <a:xfrm>
            <a:off x="6399780" y="4605180"/>
            <a:ext cx="1211229" cy="553998"/>
          </a:xfrm>
          <a:prstGeom prst="rect">
            <a:avLst/>
          </a:prstGeom>
          <a:noFill/>
        </p:spPr>
        <p:txBody>
          <a:bodyPr wrap="none" rtlCol="0">
            <a:spAutoFit/>
          </a:bodyPr>
          <a:lstStyle/>
          <a:p>
            <a:r>
              <a:rPr lang="en-US" sz="1500" noProof="0"/>
              <a:t>High-voltage </a:t>
            </a:r>
          </a:p>
          <a:p>
            <a:r>
              <a:rPr lang="en-US" sz="1500" noProof="0"/>
              <a:t>Electrode</a:t>
            </a:r>
          </a:p>
        </p:txBody>
      </p:sp>
      <p:sp>
        <p:nvSpPr>
          <p:cNvPr id="36" name="TextBox 35">
            <a:extLst>
              <a:ext uri="{FF2B5EF4-FFF2-40B4-BE49-F238E27FC236}">
                <a16:creationId xmlns:a16="http://schemas.microsoft.com/office/drawing/2014/main" id="{A5923DB2-70FF-F684-35A3-32F94CF78F75}"/>
              </a:ext>
            </a:extLst>
          </p:cNvPr>
          <p:cNvSpPr txBox="1"/>
          <p:nvPr/>
        </p:nvSpPr>
        <p:spPr>
          <a:xfrm>
            <a:off x="10910944" y="4581210"/>
            <a:ext cx="928588" cy="553998"/>
          </a:xfrm>
          <a:prstGeom prst="rect">
            <a:avLst/>
          </a:prstGeom>
          <a:noFill/>
        </p:spPr>
        <p:txBody>
          <a:bodyPr wrap="none" rtlCol="0">
            <a:spAutoFit/>
          </a:bodyPr>
          <a:lstStyle/>
          <a:p>
            <a:r>
              <a:rPr lang="en-US" sz="1500" noProof="0"/>
              <a:t>Ground</a:t>
            </a:r>
          </a:p>
          <a:p>
            <a:r>
              <a:rPr lang="en-US" sz="1500" noProof="0"/>
              <a:t>Electrode</a:t>
            </a:r>
          </a:p>
        </p:txBody>
      </p:sp>
      <p:sp>
        <p:nvSpPr>
          <p:cNvPr id="43" name="TextBox 42">
            <a:extLst>
              <a:ext uri="{FF2B5EF4-FFF2-40B4-BE49-F238E27FC236}">
                <a16:creationId xmlns:a16="http://schemas.microsoft.com/office/drawing/2014/main" id="{BF8F73C7-AEF4-CE62-89F0-0BDF537E822F}"/>
              </a:ext>
            </a:extLst>
          </p:cNvPr>
          <p:cNvSpPr txBox="1"/>
          <p:nvPr/>
        </p:nvSpPr>
        <p:spPr>
          <a:xfrm>
            <a:off x="442164" y="5915524"/>
            <a:ext cx="4554324" cy="923330"/>
          </a:xfrm>
          <a:prstGeom prst="rect">
            <a:avLst/>
          </a:prstGeom>
          <a:noFill/>
        </p:spPr>
        <p:txBody>
          <a:bodyPr wrap="none" rtlCol="0">
            <a:spAutoFit/>
          </a:bodyPr>
          <a:lstStyle/>
          <a:p>
            <a:r>
              <a:rPr lang="en-US" noProof="0"/>
              <a:t>Initial strong vortex flow</a:t>
            </a:r>
          </a:p>
          <a:p>
            <a:r>
              <a:rPr lang="en-US" noProof="0"/>
              <a:t>Steadily decays into laminar flow over 150 mm</a:t>
            </a:r>
          </a:p>
          <a:p>
            <a:endParaRPr lang="en-US" noProof="0"/>
          </a:p>
        </p:txBody>
      </p:sp>
      <p:sp>
        <p:nvSpPr>
          <p:cNvPr id="44" name="TextBox 43">
            <a:extLst>
              <a:ext uri="{FF2B5EF4-FFF2-40B4-BE49-F238E27FC236}">
                <a16:creationId xmlns:a16="http://schemas.microsoft.com/office/drawing/2014/main" id="{89A37515-E31B-68D6-7F63-9626EA5A835E}"/>
              </a:ext>
            </a:extLst>
          </p:cNvPr>
          <p:cNvSpPr txBox="1"/>
          <p:nvPr/>
        </p:nvSpPr>
        <p:spPr>
          <a:xfrm>
            <a:off x="7046709" y="6068982"/>
            <a:ext cx="3436582" cy="923330"/>
          </a:xfrm>
          <a:prstGeom prst="rect">
            <a:avLst/>
          </a:prstGeom>
          <a:noFill/>
        </p:spPr>
        <p:txBody>
          <a:bodyPr wrap="none" rtlCol="0">
            <a:spAutoFit/>
          </a:bodyPr>
          <a:lstStyle/>
          <a:p>
            <a:r>
              <a:rPr lang="en-US" noProof="0"/>
              <a:t>5600 °C plasma arc </a:t>
            </a:r>
          </a:p>
          <a:p>
            <a:r>
              <a:rPr lang="en-US" noProof="0"/>
              <a:t>Surrounded by cold unreacted gas </a:t>
            </a:r>
          </a:p>
          <a:p>
            <a:endParaRPr lang="en-US" noProof="0"/>
          </a:p>
        </p:txBody>
      </p:sp>
      <p:sp>
        <p:nvSpPr>
          <p:cNvPr id="47" name="Slide Number Placeholder 3">
            <a:extLst>
              <a:ext uri="{FF2B5EF4-FFF2-40B4-BE49-F238E27FC236}">
                <a16:creationId xmlns:a16="http://schemas.microsoft.com/office/drawing/2014/main" id="{3EA5D1A4-DF38-1CDB-840E-5DE78F340BB9}"/>
              </a:ext>
            </a:extLst>
          </p:cNvPr>
          <p:cNvSpPr>
            <a:spLocks noGrp="1"/>
          </p:cNvSpPr>
          <p:nvPr>
            <p:ph type="sldNum" sz="quarter" idx="12"/>
          </p:nvPr>
        </p:nvSpPr>
        <p:spPr>
          <a:xfrm>
            <a:off x="8789437"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297500-7527-634B-90F4-69D0994C32B4}" type="slidenum">
              <a:rPr kumimoji="0" lang="en-US" sz="1200" b="0" i="0" u="none" strike="noStrike" kern="1200" cap="none" spc="0" normalizeH="0" baseline="0" noProof="0" smtClean="0">
                <a:ln>
                  <a:noFill/>
                </a:ln>
                <a:solidFill>
                  <a:srgbClr val="00206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4DD65262-324D-AA08-F31E-73950BE10315}"/>
              </a:ext>
            </a:extLst>
          </p:cNvPr>
          <p:cNvSpPr txBox="1"/>
          <p:nvPr/>
        </p:nvSpPr>
        <p:spPr>
          <a:xfrm>
            <a:off x="7518139" y="1030654"/>
            <a:ext cx="1900072" cy="369332"/>
          </a:xfrm>
          <a:prstGeom prst="rect">
            <a:avLst/>
          </a:prstGeom>
          <a:noFill/>
        </p:spPr>
        <p:txBody>
          <a:bodyPr wrap="none" rtlCol="0">
            <a:spAutoFit/>
          </a:bodyPr>
          <a:lstStyle/>
          <a:p>
            <a:r>
              <a:rPr lang="en-US" noProof="0"/>
              <a:t>Glowing electrode</a:t>
            </a:r>
          </a:p>
        </p:txBody>
      </p:sp>
      <p:cxnSp>
        <p:nvCxnSpPr>
          <p:cNvPr id="25" name="Straight Connector 24">
            <a:extLst>
              <a:ext uri="{FF2B5EF4-FFF2-40B4-BE49-F238E27FC236}">
                <a16:creationId xmlns:a16="http://schemas.microsoft.com/office/drawing/2014/main" id="{A82079E4-3990-49A7-4D7D-FC59F2ADDE9C}"/>
              </a:ext>
            </a:extLst>
          </p:cNvPr>
          <p:cNvCxnSpPr>
            <a:cxnSpLocks/>
          </p:cNvCxnSpPr>
          <p:nvPr/>
        </p:nvCxnSpPr>
        <p:spPr>
          <a:xfrm>
            <a:off x="7761139" y="1332657"/>
            <a:ext cx="95250" cy="2790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6C738A8-EB1B-F5C4-3C3A-558040002742}"/>
              </a:ext>
            </a:extLst>
          </p:cNvPr>
          <p:cNvCxnSpPr>
            <a:cxnSpLocks/>
          </p:cNvCxnSpPr>
          <p:nvPr/>
        </p:nvCxnSpPr>
        <p:spPr>
          <a:xfrm flipH="1">
            <a:off x="8204256" y="1271518"/>
            <a:ext cx="1120775" cy="3249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descr="A picture containing text, clipart&#10;&#10;Description automatically generated">
            <a:extLst>
              <a:ext uri="{FF2B5EF4-FFF2-40B4-BE49-F238E27FC236}">
                <a16:creationId xmlns:a16="http://schemas.microsoft.com/office/drawing/2014/main" id="{BC27729B-44C7-5F57-D79A-324E130F4B68}"/>
              </a:ext>
            </a:extLst>
          </p:cNvPr>
          <p:cNvPicPr>
            <a:picLocks noChangeAspect="1"/>
          </p:cNvPicPr>
          <p:nvPr/>
        </p:nvPicPr>
        <p:blipFill>
          <a:blip r:embed="rId6"/>
          <a:stretch>
            <a:fillRect/>
          </a:stretch>
        </p:blipFill>
        <p:spPr>
          <a:xfrm>
            <a:off x="9352756" y="238945"/>
            <a:ext cx="2736608" cy="807822"/>
          </a:xfrm>
          <a:prstGeom prst="rect">
            <a:avLst/>
          </a:prstGeom>
        </p:spPr>
      </p:pic>
      <p:sp>
        <p:nvSpPr>
          <p:cNvPr id="9" name="TextBox 8">
            <a:extLst>
              <a:ext uri="{FF2B5EF4-FFF2-40B4-BE49-F238E27FC236}">
                <a16:creationId xmlns:a16="http://schemas.microsoft.com/office/drawing/2014/main" id="{AB122F21-665A-7F23-6B92-C598CE76E2A1}"/>
              </a:ext>
            </a:extLst>
          </p:cNvPr>
          <p:cNvSpPr txBox="1"/>
          <p:nvPr/>
        </p:nvSpPr>
        <p:spPr>
          <a:xfrm>
            <a:off x="220857" y="894623"/>
            <a:ext cx="3871453"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i="1" noProof="0">
                <a:ea typeface="Calibri"/>
                <a:cs typeface="Calibri"/>
              </a:rPr>
              <a:t>Ref: "</a:t>
            </a:r>
            <a:r>
              <a:rPr lang="en-US" sz="1600" i="1" noProof="0">
                <a:ea typeface="+mn-lt"/>
                <a:cs typeface="+mn-lt"/>
              </a:rPr>
              <a:t>Spatially resolved modelling of </a:t>
            </a:r>
            <a:r>
              <a:rPr lang="en-US" sz="1600" i="1" noProof="0">
                <a:latin typeface="Calibri"/>
                <a:ea typeface="Calibri"/>
                <a:cs typeface="Times New Roman"/>
              </a:rPr>
              <a:t>NH</a:t>
            </a:r>
            <a:r>
              <a:rPr lang="en-US" sz="1600" i="1" baseline="-25000" noProof="0">
                <a:latin typeface="Calibri"/>
                <a:ea typeface="Calibri"/>
                <a:cs typeface="Times New Roman"/>
              </a:rPr>
              <a:t>3</a:t>
            </a:r>
            <a:r>
              <a:rPr lang="en-US" sz="1600" i="1" noProof="0">
                <a:ea typeface="+mn-lt"/>
                <a:cs typeface="+mn-lt"/>
              </a:rPr>
              <a:t> cracking in warm plasma </a:t>
            </a:r>
            <a:r>
              <a:rPr lang="en-US" sz="1600" i="1" noProof="0">
                <a:ea typeface="Calibri"/>
                <a:cs typeface="Calibri"/>
              </a:rPr>
              <a:t>", Rubén Quiroz Marnef, Stein </a:t>
            </a:r>
            <a:r>
              <a:rPr lang="en-US" sz="1600" i="1" noProof="0" err="1">
                <a:ea typeface="Calibri"/>
                <a:cs typeface="Calibri"/>
              </a:rPr>
              <a:t>Maerivoet</a:t>
            </a:r>
            <a:r>
              <a:rPr lang="en-US" sz="1600" i="1" noProof="0">
                <a:ea typeface="Calibri"/>
                <a:cs typeface="Calibri"/>
              </a:rPr>
              <a:t>, Ivan </a:t>
            </a:r>
            <a:r>
              <a:rPr lang="en-US" sz="1600" i="1" noProof="0" err="1">
                <a:ea typeface="Calibri"/>
                <a:cs typeface="Calibri"/>
              </a:rPr>
              <a:t>Tsonev</a:t>
            </a:r>
            <a:r>
              <a:rPr lang="en-US" sz="1600" i="1" noProof="0">
                <a:ea typeface="Calibri"/>
                <a:cs typeface="Calibri"/>
              </a:rPr>
              <a:t>, François Reniers and </a:t>
            </a:r>
            <a:r>
              <a:rPr lang="en-US" sz="1600" i="1" noProof="0" err="1">
                <a:ea typeface="Calibri"/>
                <a:cs typeface="Calibri"/>
              </a:rPr>
              <a:t>Annemie</a:t>
            </a:r>
            <a:r>
              <a:rPr lang="en-US" sz="1600" i="1" noProof="0">
                <a:ea typeface="Calibri"/>
                <a:cs typeface="Calibri"/>
              </a:rPr>
              <a:t> Bogaerts, submitted to Chemical Engineering Journal</a:t>
            </a:r>
            <a:endParaRPr lang="en-US" noProof="0">
              <a:ea typeface="Calibri"/>
              <a:cs typeface="Calibri"/>
            </a:endParaRPr>
          </a:p>
        </p:txBody>
      </p:sp>
    </p:spTree>
    <p:extLst>
      <p:ext uri="{BB962C8B-B14F-4D97-AF65-F5344CB8AC3E}">
        <p14:creationId xmlns:p14="http://schemas.microsoft.com/office/powerpoint/2010/main" val="3961699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11" grpId="0" animBg="1"/>
      <p:bldP spid="6" grpId="0" animBg="1"/>
      <p:bldP spid="34" grpId="0"/>
      <p:bldP spid="36" grpId="0"/>
      <p:bldP spid="43" grpId="0"/>
      <p:bldP spid="4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670248D-ED36-B12B-21A9-27A9C6133C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297500-7527-634B-90F4-69D0994C32B4}" type="slidenum">
              <a:rPr kumimoji="0" lang="en-US" sz="1200" b="0" i="0" u="none" strike="noStrike" kern="1200" cap="none" spc="0" normalizeH="0" baseline="0" noProof="0" smtClean="0">
                <a:ln>
                  <a:noFill/>
                </a:ln>
                <a:solidFill>
                  <a:srgbClr val="00206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BA32E3CF-8F6C-B178-56E5-AF48D316921D}"/>
              </a:ext>
            </a:extLst>
          </p:cNvPr>
          <p:cNvSpPr>
            <a:spLocks noGrp="1"/>
          </p:cNvSpPr>
          <p:nvPr>
            <p:ph type="title"/>
          </p:nvPr>
        </p:nvSpPr>
        <p:spPr>
          <a:xfrm>
            <a:off x="720000" y="360000"/>
            <a:ext cx="10201470" cy="540000"/>
          </a:xfrm>
        </p:spPr>
        <p:txBody>
          <a:bodyPr/>
          <a:lstStyle/>
          <a:p>
            <a:r>
              <a:rPr lang="en-US" noProof="0"/>
              <a:t>Plasma modelling: model vs experiment</a:t>
            </a:r>
          </a:p>
        </p:txBody>
      </p:sp>
      <p:sp>
        <p:nvSpPr>
          <p:cNvPr id="6" name="TextBox 5">
            <a:extLst>
              <a:ext uri="{FF2B5EF4-FFF2-40B4-BE49-F238E27FC236}">
                <a16:creationId xmlns:a16="http://schemas.microsoft.com/office/drawing/2014/main" id="{B82ADA62-F814-9449-3C9F-988A89BFFC9D}"/>
              </a:ext>
            </a:extLst>
          </p:cNvPr>
          <p:cNvSpPr txBox="1"/>
          <p:nvPr/>
        </p:nvSpPr>
        <p:spPr>
          <a:xfrm>
            <a:off x="10705322" y="186612"/>
            <a:ext cx="1300066" cy="123786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 name="Tekstvak 8">
            <a:extLst>
              <a:ext uri="{FF2B5EF4-FFF2-40B4-BE49-F238E27FC236}">
                <a16:creationId xmlns:a16="http://schemas.microsoft.com/office/drawing/2014/main" id="{0EE9AEDD-FB17-A301-2957-1ED5228FE769}"/>
              </a:ext>
            </a:extLst>
          </p:cNvPr>
          <p:cNvSpPr txBox="1"/>
          <p:nvPr/>
        </p:nvSpPr>
        <p:spPr>
          <a:xfrm>
            <a:off x="5725096" y="1152014"/>
            <a:ext cx="4192313" cy="20108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lgn="just">
              <a:lnSpc>
                <a:spcPct val="90000"/>
              </a:lnSpc>
              <a:spcBef>
                <a:spcPts val="1000"/>
              </a:spcBef>
              <a:buClr>
                <a:srgbClr val="8FBCA2"/>
              </a:buClr>
              <a:buFont typeface="Arial" panose="020B0604020202020204" pitchFamily="34" charset="0"/>
              <a:buChar char="•"/>
              <a:defRPr/>
            </a:pPr>
            <a:r>
              <a:rPr lang="en-US" sz="2400" noProof="0">
                <a:ea typeface="Calibri"/>
                <a:cs typeface="Calibri"/>
              </a:rPr>
              <a:t>Thermal model captures main experimental trends</a:t>
            </a:r>
          </a:p>
          <a:p>
            <a:pPr marL="228600" indent="-228600" algn="just">
              <a:lnSpc>
                <a:spcPct val="90000"/>
              </a:lnSpc>
              <a:spcBef>
                <a:spcPts val="1000"/>
              </a:spcBef>
              <a:buClr>
                <a:srgbClr val="8FBCA2"/>
              </a:buClr>
              <a:buFont typeface="Arial" panose="020B0604020202020204" pitchFamily="34" charset="0"/>
              <a:buChar char="•"/>
              <a:defRPr/>
            </a:pPr>
            <a:r>
              <a:rPr lang="en-US" sz="2400" noProof="0">
                <a:ea typeface="Calibri"/>
                <a:cs typeface="Calibri"/>
              </a:rPr>
              <a:t>NH</a:t>
            </a:r>
            <a:r>
              <a:rPr lang="en-US" sz="2400" baseline="-25000" noProof="0">
                <a:ea typeface="Calibri"/>
                <a:cs typeface="Calibri"/>
              </a:rPr>
              <a:t>3</a:t>
            </a:r>
            <a:r>
              <a:rPr lang="en-US" sz="2400" noProof="0">
                <a:ea typeface="Calibri"/>
                <a:cs typeface="Calibri"/>
              </a:rPr>
              <a:t> conversion is efficiently driven by thermal chemistry</a:t>
            </a:r>
          </a:p>
          <a:p>
            <a:pPr marL="228600" indent="-228600" algn="just">
              <a:lnSpc>
                <a:spcPct val="90000"/>
              </a:lnSpc>
              <a:spcBef>
                <a:spcPts val="1000"/>
              </a:spcBef>
              <a:buClr>
                <a:srgbClr val="8FBCA2"/>
              </a:buClr>
              <a:buFont typeface="Arial" panose="020B0604020202020204" pitchFamily="34" charset="0"/>
              <a:buChar char="•"/>
              <a:defRPr/>
            </a:pPr>
            <a:endParaRPr lang="en-US" sz="2400" noProof="0">
              <a:ea typeface="Calibri"/>
              <a:cs typeface="Calibri"/>
            </a:endParaRPr>
          </a:p>
        </p:txBody>
      </p:sp>
      <p:pic>
        <p:nvPicPr>
          <p:cNvPr id="8" name="Picture 7" descr="A graph of a graph showing the different types of energy&#10;&#10;Description automatically generated with medium confidence">
            <a:extLst>
              <a:ext uri="{FF2B5EF4-FFF2-40B4-BE49-F238E27FC236}">
                <a16:creationId xmlns:a16="http://schemas.microsoft.com/office/drawing/2014/main" id="{B48E4859-88F6-EE7E-43C2-7168359353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292" y="899429"/>
            <a:ext cx="5543804" cy="4657848"/>
          </a:xfrm>
          <a:prstGeom prst="rect">
            <a:avLst/>
          </a:prstGeom>
        </p:spPr>
      </p:pic>
      <p:sp>
        <p:nvSpPr>
          <p:cNvPr id="2" name="TextBox 1">
            <a:extLst>
              <a:ext uri="{FF2B5EF4-FFF2-40B4-BE49-F238E27FC236}">
                <a16:creationId xmlns:a16="http://schemas.microsoft.com/office/drawing/2014/main" id="{638CB3F6-3D23-89C7-0949-7727A31AD83F}"/>
              </a:ext>
            </a:extLst>
          </p:cNvPr>
          <p:cNvSpPr txBox="1"/>
          <p:nvPr/>
        </p:nvSpPr>
        <p:spPr>
          <a:xfrm>
            <a:off x="5444190" y="5113528"/>
            <a:ext cx="4562475" cy="369332"/>
          </a:xfrm>
          <a:prstGeom prst="rect">
            <a:avLst/>
          </a:prstGeom>
          <a:noFill/>
        </p:spPr>
        <p:txBody>
          <a:bodyPr wrap="square" rtlCol="0">
            <a:spAutoFit/>
          </a:bodyPr>
          <a:lstStyle/>
          <a:p>
            <a:r>
              <a:rPr lang="en-US" noProof="0"/>
              <a:t>Specific Energy Input = Power/Flow Rate</a:t>
            </a:r>
          </a:p>
        </p:txBody>
      </p:sp>
      <p:pic>
        <p:nvPicPr>
          <p:cNvPr id="3" name="Picture 2" descr="A picture containing text, clipart&#10;&#10;Description automatically generated">
            <a:extLst>
              <a:ext uri="{FF2B5EF4-FFF2-40B4-BE49-F238E27FC236}">
                <a16:creationId xmlns:a16="http://schemas.microsoft.com/office/drawing/2014/main" id="{087CBACB-A099-E342-CE11-8AEDD5D9FFAC}"/>
              </a:ext>
            </a:extLst>
          </p:cNvPr>
          <p:cNvPicPr>
            <a:picLocks noChangeAspect="1"/>
          </p:cNvPicPr>
          <p:nvPr/>
        </p:nvPicPr>
        <p:blipFill>
          <a:blip r:embed="rId4"/>
          <a:stretch>
            <a:fillRect/>
          </a:stretch>
        </p:blipFill>
        <p:spPr>
          <a:xfrm>
            <a:off x="10006665" y="224306"/>
            <a:ext cx="1998723" cy="590005"/>
          </a:xfrm>
          <a:prstGeom prst="rect">
            <a:avLst/>
          </a:prstGeom>
        </p:spPr>
      </p:pic>
      <p:sp>
        <p:nvSpPr>
          <p:cNvPr id="7" name="TextBox 6">
            <a:extLst>
              <a:ext uri="{FF2B5EF4-FFF2-40B4-BE49-F238E27FC236}">
                <a16:creationId xmlns:a16="http://schemas.microsoft.com/office/drawing/2014/main" id="{B70C5567-78AE-017C-14A4-D7A5035CB05F}"/>
              </a:ext>
            </a:extLst>
          </p:cNvPr>
          <p:cNvSpPr txBox="1"/>
          <p:nvPr/>
        </p:nvSpPr>
        <p:spPr>
          <a:xfrm>
            <a:off x="5793287" y="3162821"/>
            <a:ext cx="5083479"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i="1" noProof="0">
                <a:ea typeface="Calibri"/>
                <a:cs typeface="Calibri"/>
              </a:rPr>
              <a:t>Ref: "</a:t>
            </a:r>
            <a:r>
              <a:rPr lang="en-US" sz="1600" i="1" noProof="0">
                <a:ea typeface="+mn-lt"/>
                <a:cs typeface="+mn-lt"/>
              </a:rPr>
              <a:t>Spatially resolved modelling of </a:t>
            </a:r>
            <a:r>
              <a:rPr lang="en-US" sz="1600" i="1" noProof="0">
                <a:latin typeface="Calibri"/>
                <a:ea typeface="Calibri"/>
                <a:cs typeface="Times New Roman"/>
              </a:rPr>
              <a:t>NH</a:t>
            </a:r>
            <a:r>
              <a:rPr lang="en-US" sz="1600" i="1" baseline="-25000" noProof="0">
                <a:latin typeface="Calibri"/>
                <a:ea typeface="Calibri"/>
                <a:cs typeface="Times New Roman"/>
              </a:rPr>
              <a:t>3</a:t>
            </a:r>
            <a:r>
              <a:rPr lang="en-US" sz="1600" i="1" noProof="0">
                <a:ea typeface="+mn-lt"/>
                <a:cs typeface="+mn-lt"/>
              </a:rPr>
              <a:t> cracking in warm plasma </a:t>
            </a:r>
            <a:r>
              <a:rPr lang="en-US" sz="1600" i="1" noProof="0">
                <a:ea typeface="Calibri"/>
                <a:cs typeface="Calibri"/>
              </a:rPr>
              <a:t>", Rubén Quiroz Marnef, Stein </a:t>
            </a:r>
            <a:r>
              <a:rPr lang="en-US" sz="1600" i="1" noProof="0" err="1">
                <a:ea typeface="Calibri"/>
                <a:cs typeface="Calibri"/>
              </a:rPr>
              <a:t>Maerivoet</a:t>
            </a:r>
            <a:r>
              <a:rPr lang="en-US" sz="1600" i="1" noProof="0">
                <a:ea typeface="Calibri"/>
                <a:cs typeface="Calibri"/>
              </a:rPr>
              <a:t>, Ivan </a:t>
            </a:r>
            <a:r>
              <a:rPr lang="en-US" sz="1600" i="1" noProof="0" err="1">
                <a:ea typeface="Calibri"/>
                <a:cs typeface="Calibri"/>
              </a:rPr>
              <a:t>Tsonev</a:t>
            </a:r>
            <a:r>
              <a:rPr lang="en-US" sz="1600" i="1" noProof="0">
                <a:ea typeface="Calibri"/>
                <a:cs typeface="Calibri"/>
              </a:rPr>
              <a:t>, François Reniers and </a:t>
            </a:r>
            <a:r>
              <a:rPr lang="en-US" sz="1600" i="1" noProof="0" err="1">
                <a:ea typeface="Calibri"/>
                <a:cs typeface="Calibri"/>
              </a:rPr>
              <a:t>Annemie</a:t>
            </a:r>
            <a:r>
              <a:rPr lang="en-US" sz="1600" i="1" noProof="0">
                <a:ea typeface="Calibri"/>
                <a:cs typeface="Calibri"/>
              </a:rPr>
              <a:t> Bogaerts, submitted to Chemical Engineering Journal</a:t>
            </a:r>
            <a:endParaRPr lang="en-US" noProof="0">
              <a:ea typeface="Calibri"/>
              <a:cs typeface="Calibri"/>
            </a:endParaRPr>
          </a:p>
        </p:txBody>
      </p:sp>
    </p:spTree>
    <p:extLst>
      <p:ext uri="{BB962C8B-B14F-4D97-AF65-F5344CB8AC3E}">
        <p14:creationId xmlns:p14="http://schemas.microsoft.com/office/powerpoint/2010/main" val="1760936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00D7104-B548-6D92-F357-24D4A2238C84}"/>
              </a:ext>
            </a:extLst>
          </p:cNvPr>
          <p:cNvSpPr txBox="1"/>
          <p:nvPr/>
        </p:nvSpPr>
        <p:spPr>
          <a:xfrm>
            <a:off x="2480441" y="2062899"/>
            <a:ext cx="7504387" cy="4159225"/>
          </a:xfrm>
          <a:prstGeom prst="rect">
            <a:avLst/>
          </a:prstGeom>
          <a:solidFill>
            <a:schemeClr val="bg1"/>
          </a:solidFill>
        </p:spPr>
        <p:txBody>
          <a:bodyPr wrap="square" rtlCol="0">
            <a:spAutoFit/>
          </a:bodyPr>
          <a:lstStyle/>
          <a:p>
            <a:endParaRPr lang="en-US" noProof="0"/>
          </a:p>
        </p:txBody>
      </p:sp>
      <p:sp>
        <p:nvSpPr>
          <p:cNvPr id="5" name="Title 4">
            <a:extLst>
              <a:ext uri="{FF2B5EF4-FFF2-40B4-BE49-F238E27FC236}">
                <a16:creationId xmlns:a16="http://schemas.microsoft.com/office/drawing/2014/main" id="{DAE66BA6-F467-DAD8-7ED6-8FCEEFF4BCCF}"/>
              </a:ext>
            </a:extLst>
          </p:cNvPr>
          <p:cNvSpPr>
            <a:spLocks noGrp="1"/>
          </p:cNvSpPr>
          <p:nvPr>
            <p:ph type="title"/>
          </p:nvPr>
        </p:nvSpPr>
        <p:spPr>
          <a:xfrm>
            <a:off x="881299" y="559544"/>
            <a:ext cx="10429402" cy="1148344"/>
          </a:xfrm>
        </p:spPr>
        <p:txBody>
          <a:bodyPr/>
          <a:lstStyle/>
          <a:p>
            <a:r>
              <a:rPr lang="en-US" noProof="0"/>
              <a:t>3. Thermal swing adsorption</a:t>
            </a:r>
          </a:p>
        </p:txBody>
      </p:sp>
      <p:sp>
        <p:nvSpPr>
          <p:cNvPr id="3" name="TextBox 2">
            <a:extLst>
              <a:ext uri="{FF2B5EF4-FFF2-40B4-BE49-F238E27FC236}">
                <a16:creationId xmlns:a16="http://schemas.microsoft.com/office/drawing/2014/main" id="{F8E4E892-F4A9-3193-8417-792C2F0C63A1}"/>
              </a:ext>
            </a:extLst>
          </p:cNvPr>
          <p:cNvSpPr txBox="1"/>
          <p:nvPr/>
        </p:nvSpPr>
        <p:spPr>
          <a:xfrm>
            <a:off x="557048" y="5412828"/>
            <a:ext cx="2102069" cy="1308647"/>
          </a:xfrm>
          <a:prstGeom prst="rect">
            <a:avLst/>
          </a:prstGeom>
          <a:solidFill>
            <a:schemeClr val="bg1"/>
          </a:solidFill>
        </p:spPr>
        <p:txBody>
          <a:bodyPr wrap="square" rtlCol="0">
            <a:spAutoFit/>
          </a:bodyPr>
          <a:lstStyle/>
          <a:p>
            <a:endParaRPr lang="en-US" noProof="0"/>
          </a:p>
        </p:txBody>
      </p:sp>
      <p:pic>
        <p:nvPicPr>
          <p:cNvPr id="6" name="Picture 7" descr="Diagram, schematic&#10;&#10;Description automatically generated">
            <a:extLst>
              <a:ext uri="{FF2B5EF4-FFF2-40B4-BE49-F238E27FC236}">
                <a16:creationId xmlns:a16="http://schemas.microsoft.com/office/drawing/2014/main" id="{C8FA361C-F506-69E2-6E0E-5AEC8059F2CE}"/>
              </a:ext>
            </a:extLst>
          </p:cNvPr>
          <p:cNvPicPr>
            <a:picLocks noChangeAspect="1"/>
          </p:cNvPicPr>
          <p:nvPr/>
        </p:nvPicPr>
        <p:blipFill>
          <a:blip r:embed="rId2"/>
          <a:stretch>
            <a:fillRect/>
          </a:stretch>
        </p:blipFill>
        <p:spPr>
          <a:xfrm>
            <a:off x="2638560" y="2128711"/>
            <a:ext cx="6914880" cy="3938440"/>
          </a:xfrm>
          <a:prstGeom prst="rect">
            <a:avLst/>
          </a:prstGeom>
        </p:spPr>
      </p:pic>
      <p:sp>
        <p:nvSpPr>
          <p:cNvPr id="9" name="TextBox 8">
            <a:extLst>
              <a:ext uri="{FF2B5EF4-FFF2-40B4-BE49-F238E27FC236}">
                <a16:creationId xmlns:a16="http://schemas.microsoft.com/office/drawing/2014/main" id="{ED5E7780-D6E6-51BB-F5EA-133B2D08E877}"/>
              </a:ext>
            </a:extLst>
          </p:cNvPr>
          <p:cNvSpPr txBox="1"/>
          <p:nvPr/>
        </p:nvSpPr>
        <p:spPr>
          <a:xfrm>
            <a:off x="2632841" y="2062899"/>
            <a:ext cx="3899338" cy="4159225"/>
          </a:xfrm>
          <a:prstGeom prst="rect">
            <a:avLst/>
          </a:prstGeom>
          <a:solidFill>
            <a:schemeClr val="bg1">
              <a:lumMod val="95000"/>
              <a:alpha val="50000"/>
            </a:schemeClr>
          </a:solidFill>
        </p:spPr>
        <p:txBody>
          <a:bodyPr wrap="square" rtlCol="0">
            <a:spAutoFit/>
          </a:bodyPr>
          <a:lstStyle/>
          <a:p>
            <a:endParaRPr lang="en-US" noProof="0"/>
          </a:p>
        </p:txBody>
      </p:sp>
      <p:pic>
        <p:nvPicPr>
          <p:cNvPr id="10" name="Picture 9" descr="A picture containing text, clipart&#10;&#10;Description automatically generated">
            <a:extLst>
              <a:ext uri="{FF2B5EF4-FFF2-40B4-BE49-F238E27FC236}">
                <a16:creationId xmlns:a16="http://schemas.microsoft.com/office/drawing/2014/main" id="{DE819F39-7C40-CF8D-E19A-2CA443E9DE1F}"/>
              </a:ext>
            </a:extLst>
          </p:cNvPr>
          <p:cNvPicPr>
            <a:picLocks noChangeAspect="1"/>
          </p:cNvPicPr>
          <p:nvPr/>
        </p:nvPicPr>
        <p:blipFill>
          <a:blip r:embed="rId3"/>
          <a:stretch>
            <a:fillRect/>
          </a:stretch>
        </p:blipFill>
        <p:spPr>
          <a:xfrm>
            <a:off x="392587" y="6027184"/>
            <a:ext cx="1837944" cy="542544"/>
          </a:xfrm>
          <a:prstGeom prst="rect">
            <a:avLst/>
          </a:prstGeom>
        </p:spPr>
      </p:pic>
    </p:spTree>
    <p:extLst>
      <p:ext uri="{BB962C8B-B14F-4D97-AF65-F5344CB8AC3E}">
        <p14:creationId xmlns:p14="http://schemas.microsoft.com/office/powerpoint/2010/main" val="578954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BE1C4D0-2010-BA1A-2972-0BAC281EC6B9}"/>
              </a:ext>
            </a:extLst>
          </p:cNvPr>
          <p:cNvSpPr>
            <a:spLocks noGrp="1"/>
          </p:cNvSpPr>
          <p:nvPr>
            <p:ph idx="1"/>
          </p:nvPr>
        </p:nvSpPr>
        <p:spPr>
          <a:xfrm>
            <a:off x="659363" y="1486677"/>
            <a:ext cx="10873274" cy="2162911"/>
          </a:xfrm>
        </p:spPr>
        <p:txBody>
          <a:bodyPr/>
          <a:lstStyle/>
          <a:p>
            <a:r>
              <a:rPr lang="en-US" noProof="0"/>
              <a:t>Main goals</a:t>
            </a:r>
          </a:p>
          <a:p>
            <a:pPr lvl="1"/>
            <a:r>
              <a:rPr lang="en-US" b="1" noProof="0"/>
              <a:t>PEM Fuel cell quality </a:t>
            </a:r>
            <a:r>
              <a:rPr lang="en-US" noProof="0"/>
              <a:t>H</a:t>
            </a:r>
            <a:r>
              <a:rPr lang="en-US" baseline="-25000" noProof="0"/>
              <a:t>2</a:t>
            </a:r>
            <a:r>
              <a:rPr lang="en-US" noProof="0"/>
              <a:t> stream: &lt; 0,100 ppb to avoid cell electrodes poisoning</a:t>
            </a:r>
          </a:p>
          <a:p>
            <a:pPr lvl="1"/>
            <a:r>
              <a:rPr lang="en-US" noProof="0"/>
              <a:t>In </a:t>
            </a:r>
            <a:r>
              <a:rPr lang="en-US" b="1" noProof="0"/>
              <a:t>full heat integration</a:t>
            </a:r>
            <a:r>
              <a:rPr lang="en-US" noProof="0"/>
              <a:t>: make use of the thermal heat (plasma &amp; </a:t>
            </a:r>
            <a:r>
              <a:rPr lang="en-US" noProof="0" err="1"/>
              <a:t>thermocatalytic</a:t>
            </a:r>
            <a:r>
              <a:rPr lang="en-US" noProof="0"/>
              <a:t> steps) available for the regeneration cycle</a:t>
            </a:r>
          </a:p>
          <a:p>
            <a:pPr lvl="1"/>
            <a:r>
              <a:rPr lang="en-US" b="1" noProof="0"/>
              <a:t>Recover the residual ammonia </a:t>
            </a:r>
            <a:r>
              <a:rPr lang="en-US" noProof="0"/>
              <a:t>and send back to the cracker</a:t>
            </a:r>
          </a:p>
          <a:p>
            <a:pPr lvl="1"/>
            <a:r>
              <a:rPr lang="en-US" noProof="0"/>
              <a:t>Using </a:t>
            </a:r>
            <a:r>
              <a:rPr lang="en-US" b="1" noProof="0"/>
              <a:t>commercially </a:t>
            </a:r>
            <a:r>
              <a:rPr lang="en-US" b="1" noProof="0" err="1"/>
              <a:t>availables</a:t>
            </a:r>
            <a:r>
              <a:rPr lang="en-US" b="1" noProof="0"/>
              <a:t> zeolites</a:t>
            </a:r>
          </a:p>
        </p:txBody>
      </p:sp>
      <p:sp>
        <p:nvSpPr>
          <p:cNvPr id="4" name="Title 3">
            <a:extLst>
              <a:ext uri="{FF2B5EF4-FFF2-40B4-BE49-F238E27FC236}">
                <a16:creationId xmlns:a16="http://schemas.microsoft.com/office/drawing/2014/main" id="{330E660A-9CE9-B5E6-5FB1-48EB85D2DBBA}"/>
              </a:ext>
            </a:extLst>
          </p:cNvPr>
          <p:cNvSpPr>
            <a:spLocks noGrp="1"/>
          </p:cNvSpPr>
          <p:nvPr>
            <p:ph type="title"/>
          </p:nvPr>
        </p:nvSpPr>
        <p:spPr/>
        <p:txBody>
          <a:bodyPr/>
          <a:lstStyle/>
          <a:p>
            <a:r>
              <a:rPr lang="en-US" noProof="0"/>
              <a:t>Design of an adsorption-based purification step</a:t>
            </a:r>
          </a:p>
        </p:txBody>
      </p:sp>
      <p:pic>
        <p:nvPicPr>
          <p:cNvPr id="6" name="Picture 5" descr="A picture containing text, clipart&#10;&#10;Description automatically generated">
            <a:extLst>
              <a:ext uri="{FF2B5EF4-FFF2-40B4-BE49-F238E27FC236}">
                <a16:creationId xmlns:a16="http://schemas.microsoft.com/office/drawing/2014/main" id="{DB3F0CF2-0235-8B49-F20D-1A7660248513}"/>
              </a:ext>
            </a:extLst>
          </p:cNvPr>
          <p:cNvPicPr>
            <a:picLocks noChangeAspect="1"/>
          </p:cNvPicPr>
          <p:nvPr/>
        </p:nvPicPr>
        <p:blipFill>
          <a:blip r:embed="rId3"/>
          <a:stretch>
            <a:fillRect/>
          </a:stretch>
        </p:blipFill>
        <p:spPr>
          <a:xfrm>
            <a:off x="9703580" y="339427"/>
            <a:ext cx="2314506" cy="683221"/>
          </a:xfrm>
          <a:prstGeom prst="rect">
            <a:avLst/>
          </a:prstGeom>
        </p:spPr>
      </p:pic>
      <p:pic>
        <p:nvPicPr>
          <p:cNvPr id="7" name="Picture 6">
            <a:extLst>
              <a:ext uri="{FF2B5EF4-FFF2-40B4-BE49-F238E27FC236}">
                <a16:creationId xmlns:a16="http://schemas.microsoft.com/office/drawing/2014/main" id="{F8E4A8ED-55D0-11C7-1FD2-B9662CBA7680}"/>
              </a:ext>
            </a:extLst>
          </p:cNvPr>
          <p:cNvPicPr>
            <a:picLocks noChangeAspect="1"/>
          </p:cNvPicPr>
          <p:nvPr/>
        </p:nvPicPr>
        <p:blipFill rotWithShape="1">
          <a:blip r:embed="rId4"/>
          <a:srcRect l="44961" b="18534"/>
          <a:stretch/>
        </p:blipFill>
        <p:spPr>
          <a:xfrm>
            <a:off x="0" y="3649588"/>
            <a:ext cx="3805074" cy="3208412"/>
          </a:xfrm>
          <a:prstGeom prst="rect">
            <a:avLst/>
          </a:prstGeom>
        </p:spPr>
      </p:pic>
      <p:pic>
        <p:nvPicPr>
          <p:cNvPr id="9" name="Picture 8">
            <a:extLst>
              <a:ext uri="{FF2B5EF4-FFF2-40B4-BE49-F238E27FC236}">
                <a16:creationId xmlns:a16="http://schemas.microsoft.com/office/drawing/2014/main" id="{E0D1EE8C-DE37-9E81-1842-8D81D8E2A98A}"/>
              </a:ext>
            </a:extLst>
          </p:cNvPr>
          <p:cNvPicPr>
            <a:picLocks noChangeAspect="1"/>
          </p:cNvPicPr>
          <p:nvPr/>
        </p:nvPicPr>
        <p:blipFill>
          <a:blip r:embed="rId5"/>
          <a:stretch>
            <a:fillRect/>
          </a:stretch>
        </p:blipFill>
        <p:spPr>
          <a:xfrm>
            <a:off x="9703580" y="1421744"/>
            <a:ext cx="2006372" cy="790917"/>
          </a:xfrm>
          <a:prstGeom prst="rect">
            <a:avLst/>
          </a:prstGeom>
        </p:spPr>
      </p:pic>
      <p:pic>
        <p:nvPicPr>
          <p:cNvPr id="11" name="Picture 10">
            <a:extLst>
              <a:ext uri="{FF2B5EF4-FFF2-40B4-BE49-F238E27FC236}">
                <a16:creationId xmlns:a16="http://schemas.microsoft.com/office/drawing/2014/main" id="{B44BD5AE-3304-C179-EAAA-F93C34A3EAAB}"/>
              </a:ext>
            </a:extLst>
          </p:cNvPr>
          <p:cNvPicPr>
            <a:picLocks noChangeAspect="1"/>
          </p:cNvPicPr>
          <p:nvPr/>
        </p:nvPicPr>
        <p:blipFill>
          <a:blip r:embed="rId6"/>
          <a:stretch>
            <a:fillRect/>
          </a:stretch>
        </p:blipFill>
        <p:spPr>
          <a:xfrm>
            <a:off x="9703580" y="978140"/>
            <a:ext cx="2104984" cy="488112"/>
          </a:xfrm>
          <a:prstGeom prst="rect">
            <a:avLst/>
          </a:prstGeom>
        </p:spPr>
      </p:pic>
      <p:sp>
        <p:nvSpPr>
          <p:cNvPr id="12" name="Content Placeholder 4">
            <a:extLst>
              <a:ext uri="{FF2B5EF4-FFF2-40B4-BE49-F238E27FC236}">
                <a16:creationId xmlns:a16="http://schemas.microsoft.com/office/drawing/2014/main" id="{60553EB4-35C4-03AF-06DB-22302F76A04A}"/>
              </a:ext>
            </a:extLst>
          </p:cNvPr>
          <p:cNvSpPr txBox="1">
            <a:spLocks/>
          </p:cNvSpPr>
          <p:nvPr/>
        </p:nvSpPr>
        <p:spPr>
          <a:xfrm>
            <a:off x="3716328" y="3714521"/>
            <a:ext cx="7993624" cy="2547734"/>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400" b="0" i="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noProof="0"/>
              <a:t>Methodology</a:t>
            </a:r>
          </a:p>
          <a:p>
            <a:pPr lvl="1"/>
            <a:r>
              <a:rPr lang="en-US" b="1" noProof="0"/>
              <a:t>Screening</a:t>
            </a:r>
            <a:r>
              <a:rPr lang="en-US" noProof="0"/>
              <a:t> of zeolites for optimal NH</a:t>
            </a:r>
            <a:r>
              <a:rPr lang="en-US" baseline="-25000" noProof="0"/>
              <a:t>3</a:t>
            </a:r>
            <a:r>
              <a:rPr lang="en-US" noProof="0"/>
              <a:t> sorption (equilibrium &amp; usable)</a:t>
            </a:r>
          </a:p>
          <a:p>
            <a:pPr lvl="1"/>
            <a:r>
              <a:rPr lang="en-US" noProof="0"/>
              <a:t>Experimental characterization of the </a:t>
            </a:r>
            <a:r>
              <a:rPr lang="en-US" b="1" noProof="0"/>
              <a:t>isotherms</a:t>
            </a:r>
          </a:p>
          <a:p>
            <a:pPr lvl="1"/>
            <a:r>
              <a:rPr lang="en-US" noProof="0"/>
              <a:t>Experimental characterization of the </a:t>
            </a:r>
            <a:r>
              <a:rPr lang="en-US" b="1" noProof="0"/>
              <a:t>breakthrough curves</a:t>
            </a:r>
          </a:p>
          <a:p>
            <a:pPr lvl="1"/>
            <a:endParaRPr lang="en-US" noProof="0"/>
          </a:p>
        </p:txBody>
      </p:sp>
      <p:sp>
        <p:nvSpPr>
          <p:cNvPr id="15" name="Right Brace 14">
            <a:extLst>
              <a:ext uri="{FF2B5EF4-FFF2-40B4-BE49-F238E27FC236}">
                <a16:creationId xmlns:a16="http://schemas.microsoft.com/office/drawing/2014/main" id="{C21300DB-5A5F-2E23-9EA6-5CB551B8CA20}"/>
              </a:ext>
            </a:extLst>
          </p:cNvPr>
          <p:cNvSpPr/>
          <p:nvPr/>
        </p:nvSpPr>
        <p:spPr>
          <a:xfrm rot="5400000">
            <a:off x="7630710" y="1872113"/>
            <a:ext cx="546847" cy="7105520"/>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noProof="0"/>
          </a:p>
        </p:txBody>
      </p:sp>
      <p:sp>
        <p:nvSpPr>
          <p:cNvPr id="16" name="Content Placeholder 4">
            <a:extLst>
              <a:ext uri="{FF2B5EF4-FFF2-40B4-BE49-F238E27FC236}">
                <a16:creationId xmlns:a16="http://schemas.microsoft.com/office/drawing/2014/main" id="{5C9F1AFD-28FC-D2F3-AC24-6F0C73F05E96}"/>
              </a:ext>
            </a:extLst>
          </p:cNvPr>
          <p:cNvSpPr txBox="1">
            <a:spLocks/>
          </p:cNvSpPr>
          <p:nvPr/>
        </p:nvSpPr>
        <p:spPr>
          <a:xfrm>
            <a:off x="5392546" y="5800686"/>
            <a:ext cx="6189671" cy="390967"/>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400" b="0" i="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noProof="0"/>
              <a:t>Design of a Temperature Swing Adsorber (TSA)</a:t>
            </a:r>
          </a:p>
          <a:p>
            <a:pPr lvl="1" algn="ctr"/>
            <a:endParaRPr lang="en-US" noProof="0"/>
          </a:p>
        </p:txBody>
      </p:sp>
      <p:sp>
        <p:nvSpPr>
          <p:cNvPr id="2" name="Tijdelijke aanduiding voor dianummer 1">
            <a:extLst>
              <a:ext uri="{FF2B5EF4-FFF2-40B4-BE49-F238E27FC236}">
                <a16:creationId xmlns:a16="http://schemas.microsoft.com/office/drawing/2014/main" id="{2C2E2FDC-05EA-26AD-41A6-45485C23BF9C}"/>
              </a:ext>
            </a:extLst>
          </p:cNvPr>
          <p:cNvSpPr>
            <a:spLocks noGrp="1"/>
          </p:cNvSpPr>
          <p:nvPr>
            <p:ph type="sldNum" sz="quarter" idx="12"/>
          </p:nvPr>
        </p:nvSpPr>
        <p:spPr/>
        <p:txBody>
          <a:bodyPr/>
          <a:lstStyle/>
          <a:p>
            <a:fld id="{0A297500-7527-634B-90F4-69D0994C32B4}" type="slidenum">
              <a:rPr lang="nl-NL" smtClean="0"/>
              <a:t>26</a:t>
            </a:fld>
            <a:endParaRPr lang="nl-NL"/>
          </a:p>
        </p:txBody>
      </p:sp>
    </p:spTree>
    <p:extLst>
      <p:ext uri="{BB962C8B-B14F-4D97-AF65-F5344CB8AC3E}">
        <p14:creationId xmlns:p14="http://schemas.microsoft.com/office/powerpoint/2010/main" val="30846563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BE1C4D0-2010-BA1A-2972-0BAC281EC6B9}"/>
              </a:ext>
            </a:extLst>
          </p:cNvPr>
          <p:cNvSpPr>
            <a:spLocks noGrp="1"/>
          </p:cNvSpPr>
          <p:nvPr>
            <p:ph idx="1"/>
          </p:nvPr>
        </p:nvSpPr>
        <p:spPr/>
        <p:txBody>
          <a:bodyPr/>
          <a:lstStyle/>
          <a:p>
            <a:r>
              <a:rPr lang="en-US" noProof="0"/>
              <a:t>Mole sieves (3-5A, 13X) &amp; Y-zeolites (CBV40-760, including pelletized)</a:t>
            </a:r>
          </a:p>
          <a:p>
            <a:pPr lvl="1"/>
            <a:r>
              <a:rPr lang="en-US" noProof="0"/>
              <a:t>Pressure between 0,1 &amp; 2,5 bar; Temperature between 10 &amp; 50 °C</a:t>
            </a:r>
          </a:p>
        </p:txBody>
      </p:sp>
      <p:sp>
        <p:nvSpPr>
          <p:cNvPr id="4" name="Title 3">
            <a:extLst>
              <a:ext uri="{FF2B5EF4-FFF2-40B4-BE49-F238E27FC236}">
                <a16:creationId xmlns:a16="http://schemas.microsoft.com/office/drawing/2014/main" id="{330E660A-9CE9-B5E6-5FB1-48EB85D2DBBA}"/>
              </a:ext>
            </a:extLst>
          </p:cNvPr>
          <p:cNvSpPr>
            <a:spLocks noGrp="1"/>
          </p:cNvSpPr>
          <p:nvPr>
            <p:ph type="title"/>
          </p:nvPr>
        </p:nvSpPr>
        <p:spPr/>
        <p:txBody>
          <a:bodyPr/>
          <a:lstStyle/>
          <a:p>
            <a:r>
              <a:rPr lang="en-US" noProof="0"/>
              <a:t>Material screening: Equilibrium &amp; dynamic loading (D3.2.1)</a:t>
            </a:r>
          </a:p>
        </p:txBody>
      </p:sp>
      <p:pic>
        <p:nvPicPr>
          <p:cNvPr id="6" name="Picture 5" descr="A picture containing text, clipart&#10;&#10;Description automatically generated">
            <a:extLst>
              <a:ext uri="{FF2B5EF4-FFF2-40B4-BE49-F238E27FC236}">
                <a16:creationId xmlns:a16="http://schemas.microsoft.com/office/drawing/2014/main" id="{DB3F0CF2-0235-8B49-F20D-1A7660248513}"/>
              </a:ext>
            </a:extLst>
          </p:cNvPr>
          <p:cNvPicPr>
            <a:picLocks noChangeAspect="1"/>
          </p:cNvPicPr>
          <p:nvPr/>
        </p:nvPicPr>
        <p:blipFill>
          <a:blip r:embed="rId3"/>
          <a:stretch>
            <a:fillRect/>
          </a:stretch>
        </p:blipFill>
        <p:spPr>
          <a:xfrm>
            <a:off x="9805981" y="59915"/>
            <a:ext cx="2314506" cy="683221"/>
          </a:xfrm>
          <a:prstGeom prst="rect">
            <a:avLst/>
          </a:prstGeom>
        </p:spPr>
      </p:pic>
      <p:pic>
        <p:nvPicPr>
          <p:cNvPr id="13" name="Picture 12">
            <a:extLst>
              <a:ext uri="{FF2B5EF4-FFF2-40B4-BE49-F238E27FC236}">
                <a16:creationId xmlns:a16="http://schemas.microsoft.com/office/drawing/2014/main" id="{3EC52D41-76AD-2FC4-355A-555A63B84DC3}"/>
              </a:ext>
            </a:extLst>
          </p:cNvPr>
          <p:cNvPicPr>
            <a:picLocks noChangeAspect="1"/>
          </p:cNvPicPr>
          <p:nvPr/>
        </p:nvPicPr>
        <p:blipFill>
          <a:blip r:embed="rId4"/>
          <a:stretch>
            <a:fillRect/>
          </a:stretch>
        </p:blipFill>
        <p:spPr>
          <a:xfrm>
            <a:off x="1125907" y="2159575"/>
            <a:ext cx="4584700" cy="2768600"/>
          </a:xfrm>
          <a:prstGeom prst="rect">
            <a:avLst/>
          </a:prstGeom>
        </p:spPr>
      </p:pic>
      <p:sp>
        <p:nvSpPr>
          <p:cNvPr id="14" name="Rectangle: Rounded Corners 13">
            <a:extLst>
              <a:ext uri="{FF2B5EF4-FFF2-40B4-BE49-F238E27FC236}">
                <a16:creationId xmlns:a16="http://schemas.microsoft.com/office/drawing/2014/main" id="{D6801A73-5C59-725A-8992-6AA755B956BA}"/>
              </a:ext>
            </a:extLst>
          </p:cNvPr>
          <p:cNvSpPr/>
          <p:nvPr/>
        </p:nvSpPr>
        <p:spPr>
          <a:xfrm>
            <a:off x="3003176" y="2465294"/>
            <a:ext cx="461682" cy="1775012"/>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1026" name="Picture 2" descr="Fig. 1">
            <a:extLst>
              <a:ext uri="{FF2B5EF4-FFF2-40B4-BE49-F238E27FC236}">
                <a16:creationId xmlns:a16="http://schemas.microsoft.com/office/drawing/2014/main" id="{B023AB9D-8A0F-9C03-D0CD-CDE2C23A8F1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4195" b="68362"/>
          <a:stretch/>
        </p:blipFill>
        <p:spPr bwMode="auto">
          <a:xfrm>
            <a:off x="7140816" y="4996911"/>
            <a:ext cx="2843772" cy="166043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2BA88B42-B435-1B85-0F46-D6C263D65624}"/>
              </a:ext>
            </a:extLst>
          </p:cNvPr>
          <p:cNvSpPr/>
          <p:nvPr/>
        </p:nvSpPr>
        <p:spPr>
          <a:xfrm rot="19750862">
            <a:off x="9249894" y="5745768"/>
            <a:ext cx="806823" cy="80498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15" name="Picture 14">
            <a:extLst>
              <a:ext uri="{FF2B5EF4-FFF2-40B4-BE49-F238E27FC236}">
                <a16:creationId xmlns:a16="http://schemas.microsoft.com/office/drawing/2014/main" id="{06D5A2D6-B54B-8C71-6A87-76772CD9FE83}"/>
              </a:ext>
            </a:extLst>
          </p:cNvPr>
          <p:cNvPicPr>
            <a:picLocks noChangeAspect="1"/>
          </p:cNvPicPr>
          <p:nvPr/>
        </p:nvPicPr>
        <p:blipFill rotWithShape="1">
          <a:blip r:embed="rId6"/>
          <a:srcRect l="18991" r="16272" b="42566"/>
          <a:stretch/>
        </p:blipFill>
        <p:spPr>
          <a:xfrm>
            <a:off x="11669" y="5035170"/>
            <a:ext cx="4428051" cy="1743126"/>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941F7C3-A99D-5F35-4E8E-4D06E0E7D9E5}"/>
                  </a:ext>
                </a:extLst>
              </p:cNvPr>
              <p:cNvSpPr txBox="1"/>
              <p:nvPr/>
            </p:nvSpPr>
            <p:spPr>
              <a:xfrm>
                <a:off x="4373234" y="5797207"/>
                <a:ext cx="2489271" cy="52443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1" i="1" noProof="0" smtClean="0">
                              <a:latin typeface="Cambria Math" panose="02040503050406030204" pitchFamily="18" charset="0"/>
                            </a:rPr>
                          </m:ctrlPr>
                        </m:sSubPr>
                        <m:e>
                          <m:r>
                            <a:rPr lang="en-US" b="1" i="1" noProof="0" smtClean="0">
                              <a:latin typeface="Cambria Math" panose="02040503050406030204" pitchFamily="18" charset="0"/>
                            </a:rPr>
                            <m:t>𝒒</m:t>
                          </m:r>
                        </m:e>
                        <m:sub>
                          <m:r>
                            <a:rPr lang="en-US" b="1" i="1" noProof="0" smtClean="0">
                              <a:latin typeface="Cambria Math" panose="02040503050406030204" pitchFamily="18" charset="0"/>
                            </a:rPr>
                            <m:t>𝒆𝒒</m:t>
                          </m:r>
                        </m:sub>
                      </m:sSub>
                      <m:r>
                        <a:rPr lang="en-US" b="0" i="1" noProof="0" smtClean="0">
                          <a:latin typeface="Cambria Math" panose="02040503050406030204" pitchFamily="18" charset="0"/>
                        </a:rPr>
                        <m:t>=</m:t>
                      </m:r>
                      <m:r>
                        <a:rPr lang="en-US" i="1" noProof="0" smtClean="0">
                          <a:latin typeface="Cambria Math" panose="02040503050406030204" pitchFamily="18" charset="0"/>
                        </a:rPr>
                        <m:t>𝐼</m:t>
                      </m:r>
                      <m:sSub>
                        <m:sSubPr>
                          <m:ctrlPr>
                            <a:rPr lang="en-US" b="0" i="1" noProof="0" smtClean="0">
                              <a:latin typeface="Cambria Math" panose="02040503050406030204" pitchFamily="18" charset="0"/>
                            </a:rPr>
                          </m:ctrlPr>
                        </m:sSubPr>
                        <m:e>
                          <m:r>
                            <a:rPr lang="en-US" b="0" i="1" noProof="0" smtClean="0">
                              <a:latin typeface="Cambria Math" panose="02040503050406030204" pitchFamily="18" charset="0"/>
                            </a:rPr>
                            <m:t>𝑃</m:t>
                          </m:r>
                        </m:e>
                        <m:sub>
                          <m:r>
                            <a:rPr lang="en-US" b="0" i="1" noProof="0" smtClean="0">
                              <a:latin typeface="Cambria Math" panose="02040503050406030204" pitchFamily="18" charset="0"/>
                            </a:rPr>
                            <m:t>1</m:t>
                          </m:r>
                        </m:sub>
                      </m:sSub>
                      <m:func>
                        <m:funcPr>
                          <m:ctrlPr>
                            <a:rPr lang="en-US" b="0" i="1" noProof="0" smtClean="0">
                              <a:latin typeface="Cambria Math" panose="02040503050406030204" pitchFamily="18" charset="0"/>
                            </a:rPr>
                          </m:ctrlPr>
                        </m:funcPr>
                        <m:fName>
                          <m:r>
                            <m:rPr>
                              <m:sty m:val="p"/>
                            </m:rPr>
                            <a:rPr lang="en-US" b="0" i="0" noProof="0" smtClean="0">
                              <a:latin typeface="Cambria Math" panose="02040503050406030204" pitchFamily="18" charset="0"/>
                            </a:rPr>
                            <m:t>exp</m:t>
                          </m:r>
                        </m:fName>
                        <m:e>
                          <m:d>
                            <m:dPr>
                              <m:ctrlPr>
                                <a:rPr lang="en-US" b="0" i="1" noProof="0" smtClean="0">
                                  <a:latin typeface="Cambria Math" panose="02040503050406030204" pitchFamily="18" charset="0"/>
                                </a:rPr>
                              </m:ctrlPr>
                            </m:dPr>
                            <m:e>
                              <m:f>
                                <m:fPr>
                                  <m:ctrlPr>
                                    <a:rPr lang="en-US" b="0" i="1" noProof="0" smtClean="0">
                                      <a:latin typeface="Cambria Math" panose="02040503050406030204" pitchFamily="18" charset="0"/>
                                    </a:rPr>
                                  </m:ctrlPr>
                                </m:fPr>
                                <m:num>
                                  <m:r>
                                    <a:rPr lang="en-US" b="0" i="1" noProof="0" smtClean="0">
                                      <a:latin typeface="Cambria Math" panose="02040503050406030204" pitchFamily="18" charset="0"/>
                                    </a:rPr>
                                    <m:t>𝐼</m:t>
                                  </m:r>
                                  <m:sSub>
                                    <m:sSubPr>
                                      <m:ctrlPr>
                                        <a:rPr lang="en-US" b="0" i="1" noProof="0" smtClean="0">
                                          <a:latin typeface="Cambria Math" panose="02040503050406030204" pitchFamily="18" charset="0"/>
                                        </a:rPr>
                                      </m:ctrlPr>
                                    </m:sSubPr>
                                    <m:e>
                                      <m:r>
                                        <a:rPr lang="en-US" b="0" i="1" noProof="0" smtClean="0">
                                          <a:latin typeface="Cambria Math" panose="02040503050406030204" pitchFamily="18" charset="0"/>
                                        </a:rPr>
                                        <m:t>𝑃</m:t>
                                      </m:r>
                                    </m:e>
                                    <m:sub>
                                      <m:r>
                                        <a:rPr lang="en-US" b="0" i="1" noProof="0" smtClean="0">
                                          <a:latin typeface="Cambria Math" panose="02040503050406030204" pitchFamily="18" charset="0"/>
                                        </a:rPr>
                                        <m:t>3</m:t>
                                      </m:r>
                                    </m:sub>
                                  </m:sSub>
                                </m:num>
                                <m:den>
                                  <m:r>
                                    <a:rPr lang="en-US" b="0" i="1" noProof="0" smtClean="0">
                                      <a:latin typeface="Cambria Math" panose="02040503050406030204" pitchFamily="18" charset="0"/>
                                    </a:rPr>
                                    <m:t>𝑇</m:t>
                                  </m:r>
                                </m:den>
                              </m:f>
                            </m:e>
                          </m:d>
                          <m:sSubSup>
                            <m:sSubSupPr>
                              <m:ctrlPr>
                                <a:rPr lang="en-US" b="0" i="1" noProof="0" smtClean="0">
                                  <a:latin typeface="Cambria Math" panose="02040503050406030204" pitchFamily="18" charset="0"/>
                                </a:rPr>
                              </m:ctrlPr>
                            </m:sSubSupPr>
                            <m:e>
                              <m:r>
                                <a:rPr lang="en-US" b="0" i="1" noProof="0" smtClean="0">
                                  <a:latin typeface="Cambria Math" panose="02040503050406030204" pitchFamily="18" charset="0"/>
                                </a:rPr>
                                <m:t>𝑃</m:t>
                              </m:r>
                            </m:e>
                            <m:sub>
                              <m:r>
                                <a:rPr lang="en-US" b="0" i="1" noProof="0" smtClean="0">
                                  <a:latin typeface="Cambria Math" panose="02040503050406030204" pitchFamily="18" charset="0"/>
                                </a:rPr>
                                <m:t>𝑁𝐻</m:t>
                              </m:r>
                              <m:r>
                                <a:rPr lang="en-US" b="0" i="1" noProof="0" smtClean="0">
                                  <a:latin typeface="Cambria Math" panose="02040503050406030204" pitchFamily="18" charset="0"/>
                                </a:rPr>
                                <m:t>3</m:t>
                              </m:r>
                            </m:sub>
                            <m:sup>
                              <m:r>
                                <a:rPr lang="en-US" b="0" i="1" noProof="0" smtClean="0">
                                  <a:latin typeface="Cambria Math" panose="02040503050406030204" pitchFamily="18" charset="0"/>
                                </a:rPr>
                                <m:t>𝐼</m:t>
                              </m:r>
                              <m:sSub>
                                <m:sSubPr>
                                  <m:ctrlPr>
                                    <a:rPr lang="en-US" b="0" i="1" noProof="0" smtClean="0">
                                      <a:latin typeface="Cambria Math" panose="02040503050406030204" pitchFamily="18" charset="0"/>
                                    </a:rPr>
                                  </m:ctrlPr>
                                </m:sSubPr>
                                <m:e>
                                  <m:r>
                                    <a:rPr lang="en-US" b="0" i="1" noProof="0" smtClean="0">
                                      <a:latin typeface="Cambria Math" panose="02040503050406030204" pitchFamily="18" charset="0"/>
                                    </a:rPr>
                                    <m:t>𝑃</m:t>
                                  </m:r>
                                </m:e>
                                <m:sub>
                                  <m:r>
                                    <a:rPr lang="en-US" b="0" i="1" noProof="0" smtClean="0">
                                      <a:latin typeface="Cambria Math" panose="02040503050406030204" pitchFamily="18" charset="0"/>
                                    </a:rPr>
                                    <m:t>2</m:t>
                                  </m:r>
                                </m:sub>
                              </m:sSub>
                            </m:sup>
                          </m:sSubSup>
                        </m:e>
                      </m:func>
                    </m:oMath>
                  </m:oMathPara>
                </a14:m>
                <a:endParaRPr lang="en-US" noProof="0"/>
              </a:p>
            </p:txBody>
          </p:sp>
        </mc:Choice>
        <mc:Fallback xmlns="">
          <p:sp>
            <p:nvSpPr>
              <p:cNvPr id="11" name="TextBox 10">
                <a:extLst>
                  <a:ext uri="{FF2B5EF4-FFF2-40B4-BE49-F238E27FC236}">
                    <a16:creationId xmlns:a16="http://schemas.microsoft.com/office/drawing/2014/main" id="{C941F7C3-A99D-5F35-4E8E-4D06E0E7D9E5}"/>
                  </a:ext>
                </a:extLst>
              </p:cNvPr>
              <p:cNvSpPr txBox="1">
                <a:spLocks noRot="1" noChangeAspect="1" noMove="1" noResize="1" noEditPoints="1" noAdjustHandles="1" noChangeArrowheads="1" noChangeShapeType="1" noTextEdit="1"/>
              </p:cNvSpPr>
              <p:nvPr/>
            </p:nvSpPr>
            <p:spPr>
              <a:xfrm>
                <a:off x="4373234" y="5797207"/>
                <a:ext cx="2489271" cy="524439"/>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FF4CC952-47C2-D504-AC50-DB186B6076A0}"/>
                  </a:ext>
                </a:extLst>
              </p:cNvPr>
              <p:cNvSpPr txBox="1"/>
              <p:nvPr/>
            </p:nvSpPr>
            <p:spPr>
              <a:xfrm>
                <a:off x="4476884" y="5230812"/>
                <a:ext cx="2231765" cy="3217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1" i="1" noProof="0" smtClean="0">
                              <a:latin typeface="Cambria Math" panose="02040503050406030204" pitchFamily="18" charset="0"/>
                            </a:rPr>
                          </m:ctrlPr>
                        </m:sSubPr>
                        <m:e>
                          <m:r>
                            <a:rPr lang="en-US" b="1" i="1" noProof="0" smtClean="0">
                              <a:latin typeface="Cambria Math" panose="02040503050406030204" pitchFamily="18" charset="0"/>
                            </a:rPr>
                            <m:t>𝒓</m:t>
                          </m:r>
                        </m:e>
                        <m:sub>
                          <m:r>
                            <a:rPr lang="en-US" b="1" i="1" noProof="0" smtClean="0">
                              <a:latin typeface="Cambria Math" panose="02040503050406030204" pitchFamily="18" charset="0"/>
                            </a:rPr>
                            <m:t>𝒂𝒅𝒔</m:t>
                          </m:r>
                        </m:sub>
                      </m:sSub>
                      <m:r>
                        <a:rPr lang="en-US" b="1" i="1" noProof="0" smtClean="0">
                          <a:latin typeface="Cambria Math" panose="02040503050406030204" pitchFamily="18" charset="0"/>
                        </a:rPr>
                        <m:t>=</m:t>
                      </m:r>
                      <m:sSub>
                        <m:sSubPr>
                          <m:ctrlPr>
                            <a:rPr lang="en-US" b="1" i="1" noProof="0" smtClean="0">
                              <a:latin typeface="Cambria Math" panose="02040503050406030204" pitchFamily="18" charset="0"/>
                            </a:rPr>
                          </m:ctrlPr>
                        </m:sSubPr>
                        <m:e>
                          <m:r>
                            <a:rPr lang="en-US" b="1" i="1" noProof="0" smtClean="0">
                              <a:latin typeface="Cambria Math" panose="02040503050406030204" pitchFamily="18" charset="0"/>
                            </a:rPr>
                            <m:t>𝒌</m:t>
                          </m:r>
                        </m:e>
                        <m:sub>
                          <m:r>
                            <a:rPr lang="en-US" b="1" i="1" noProof="0" smtClean="0">
                              <a:latin typeface="Cambria Math" panose="02040503050406030204" pitchFamily="18" charset="0"/>
                            </a:rPr>
                            <m:t>𝑳𝑫𝑭</m:t>
                          </m:r>
                        </m:sub>
                      </m:sSub>
                      <m:d>
                        <m:dPr>
                          <m:ctrlPr>
                            <a:rPr lang="en-US" b="1" i="1" noProof="0" smtClean="0">
                              <a:latin typeface="Cambria Math" panose="02040503050406030204" pitchFamily="18" charset="0"/>
                            </a:rPr>
                          </m:ctrlPr>
                        </m:dPr>
                        <m:e>
                          <m:sSub>
                            <m:sSubPr>
                              <m:ctrlPr>
                                <a:rPr lang="en-US" b="1" i="1" noProof="0" smtClean="0">
                                  <a:latin typeface="Cambria Math" panose="02040503050406030204" pitchFamily="18" charset="0"/>
                                </a:rPr>
                              </m:ctrlPr>
                            </m:sSubPr>
                            <m:e>
                              <m:r>
                                <a:rPr lang="en-US" b="1" i="1" noProof="0" smtClean="0">
                                  <a:latin typeface="Cambria Math" panose="02040503050406030204" pitchFamily="18" charset="0"/>
                                </a:rPr>
                                <m:t>𝒒</m:t>
                              </m:r>
                            </m:e>
                            <m:sub>
                              <m:r>
                                <a:rPr lang="en-US" b="1" i="1" noProof="0" smtClean="0">
                                  <a:latin typeface="Cambria Math" panose="02040503050406030204" pitchFamily="18" charset="0"/>
                                </a:rPr>
                                <m:t>𝒆𝒒</m:t>
                              </m:r>
                            </m:sub>
                          </m:sSub>
                          <m:r>
                            <a:rPr lang="en-US" b="1" i="1" noProof="0" smtClean="0">
                              <a:latin typeface="Cambria Math" panose="02040503050406030204" pitchFamily="18" charset="0"/>
                            </a:rPr>
                            <m:t>−</m:t>
                          </m:r>
                          <m:r>
                            <a:rPr lang="en-US" b="1" i="1" noProof="0" smtClean="0">
                              <a:latin typeface="Cambria Math" panose="02040503050406030204" pitchFamily="18" charset="0"/>
                            </a:rPr>
                            <m:t>𝒒</m:t>
                          </m:r>
                        </m:e>
                      </m:d>
                    </m:oMath>
                  </m:oMathPara>
                </a14:m>
                <a:endParaRPr lang="en-US" b="1" noProof="0"/>
              </a:p>
            </p:txBody>
          </p:sp>
        </mc:Choice>
        <mc:Fallback xmlns="">
          <p:sp>
            <p:nvSpPr>
              <p:cNvPr id="10" name="TextBox 9">
                <a:extLst>
                  <a:ext uri="{FF2B5EF4-FFF2-40B4-BE49-F238E27FC236}">
                    <a16:creationId xmlns:a16="http://schemas.microsoft.com/office/drawing/2014/main" id="{FF4CC952-47C2-D504-AC50-DB186B6076A0}"/>
                  </a:ext>
                </a:extLst>
              </p:cNvPr>
              <p:cNvSpPr txBox="1">
                <a:spLocks noRot="1" noChangeAspect="1" noMove="1" noResize="1" noEditPoints="1" noAdjustHandles="1" noChangeArrowheads="1" noChangeShapeType="1" noTextEdit="1"/>
              </p:cNvSpPr>
              <p:nvPr/>
            </p:nvSpPr>
            <p:spPr>
              <a:xfrm>
                <a:off x="4476884" y="5230812"/>
                <a:ext cx="2231765" cy="321755"/>
              </a:xfrm>
              <a:prstGeom prst="rect">
                <a:avLst/>
              </a:prstGeom>
              <a:blipFill>
                <a:blip r:embed="rId8"/>
                <a:stretch>
                  <a:fillRect l="-1090" b="-20755"/>
                </a:stretch>
              </a:blipFill>
            </p:spPr>
            <p:txBody>
              <a:bodyPr/>
              <a:lstStyle/>
              <a:p>
                <a:r>
                  <a:rPr lang="en-US">
                    <a:noFill/>
                  </a:rPr>
                  <a:t> </a:t>
                </a:r>
              </a:p>
            </p:txBody>
          </p:sp>
        </mc:Fallback>
      </mc:AlternateContent>
      <p:pic>
        <p:nvPicPr>
          <p:cNvPr id="19" name="Picture 18">
            <a:extLst>
              <a:ext uri="{FF2B5EF4-FFF2-40B4-BE49-F238E27FC236}">
                <a16:creationId xmlns:a16="http://schemas.microsoft.com/office/drawing/2014/main" id="{86425782-C1C5-C469-49B5-066EEFAB74DD}"/>
              </a:ext>
            </a:extLst>
          </p:cNvPr>
          <p:cNvPicPr>
            <a:picLocks noChangeAspect="1"/>
          </p:cNvPicPr>
          <p:nvPr/>
        </p:nvPicPr>
        <p:blipFill>
          <a:blip r:embed="rId9"/>
          <a:stretch>
            <a:fillRect/>
          </a:stretch>
        </p:blipFill>
        <p:spPr>
          <a:xfrm>
            <a:off x="6591674" y="2157001"/>
            <a:ext cx="4584700" cy="2768600"/>
          </a:xfrm>
          <a:prstGeom prst="rect">
            <a:avLst/>
          </a:prstGeom>
        </p:spPr>
      </p:pic>
      <p:sp>
        <p:nvSpPr>
          <p:cNvPr id="9" name="Rectangle: Rounded Corners 8">
            <a:extLst>
              <a:ext uri="{FF2B5EF4-FFF2-40B4-BE49-F238E27FC236}">
                <a16:creationId xmlns:a16="http://schemas.microsoft.com/office/drawing/2014/main" id="{2B4BA566-4260-7A08-B85D-3CEE6A813D6F}"/>
              </a:ext>
            </a:extLst>
          </p:cNvPr>
          <p:cNvSpPr/>
          <p:nvPr/>
        </p:nvSpPr>
        <p:spPr>
          <a:xfrm>
            <a:off x="9397169" y="2348753"/>
            <a:ext cx="408812" cy="493060"/>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0" name="Rectangle 19">
            <a:extLst>
              <a:ext uri="{FF2B5EF4-FFF2-40B4-BE49-F238E27FC236}">
                <a16:creationId xmlns:a16="http://schemas.microsoft.com/office/drawing/2014/main" id="{6C96EFF0-C104-3A31-FFF7-34A86311C35D}"/>
              </a:ext>
            </a:extLst>
          </p:cNvPr>
          <p:cNvSpPr/>
          <p:nvPr/>
        </p:nvSpPr>
        <p:spPr>
          <a:xfrm>
            <a:off x="10952229" y="694396"/>
            <a:ext cx="806823" cy="31190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jdelijke aanduiding voor dianummer 1">
            <a:extLst>
              <a:ext uri="{FF2B5EF4-FFF2-40B4-BE49-F238E27FC236}">
                <a16:creationId xmlns:a16="http://schemas.microsoft.com/office/drawing/2014/main" id="{DBD23AFA-B3AA-6D9B-159A-18812850EC5E}"/>
              </a:ext>
            </a:extLst>
          </p:cNvPr>
          <p:cNvSpPr>
            <a:spLocks noGrp="1"/>
          </p:cNvSpPr>
          <p:nvPr>
            <p:ph type="sldNum" sz="quarter" idx="12"/>
          </p:nvPr>
        </p:nvSpPr>
        <p:spPr/>
        <p:txBody>
          <a:bodyPr/>
          <a:lstStyle/>
          <a:p>
            <a:fld id="{0A297500-7527-634B-90F4-69D0994C32B4}" type="slidenum">
              <a:rPr lang="nl-NL" smtClean="0"/>
              <a:t>27</a:t>
            </a:fld>
            <a:endParaRPr lang="nl-NL"/>
          </a:p>
        </p:txBody>
      </p:sp>
    </p:spTree>
    <p:extLst>
      <p:ext uri="{BB962C8B-B14F-4D97-AF65-F5344CB8AC3E}">
        <p14:creationId xmlns:p14="http://schemas.microsoft.com/office/powerpoint/2010/main" val="5161732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BE1C4D0-2010-BA1A-2972-0BAC281EC6B9}"/>
              </a:ext>
            </a:extLst>
          </p:cNvPr>
          <p:cNvSpPr>
            <a:spLocks noGrp="1"/>
          </p:cNvSpPr>
          <p:nvPr>
            <p:ph idx="1"/>
          </p:nvPr>
        </p:nvSpPr>
        <p:spPr/>
        <p:txBody>
          <a:bodyPr/>
          <a:lstStyle/>
          <a:p>
            <a:r>
              <a:rPr lang="en-US" noProof="0"/>
              <a:t>Convection-dispersion model (NH</a:t>
            </a:r>
            <a:r>
              <a:rPr lang="en-US" baseline="-25000" noProof="0"/>
              <a:t>3</a:t>
            </a:r>
            <a:r>
              <a:rPr lang="en-US" noProof="0"/>
              <a:t> adsorption)</a:t>
            </a:r>
          </a:p>
          <a:p>
            <a:pPr lvl="1"/>
            <a:r>
              <a:rPr lang="en-US" noProof="0"/>
              <a:t>Effective axial dispersion from step change from an inert gas tracer (He)</a:t>
            </a:r>
          </a:p>
          <a:p>
            <a:endParaRPr lang="en-US" noProof="0"/>
          </a:p>
        </p:txBody>
      </p:sp>
      <p:sp>
        <p:nvSpPr>
          <p:cNvPr id="4" name="Title 3">
            <a:extLst>
              <a:ext uri="{FF2B5EF4-FFF2-40B4-BE49-F238E27FC236}">
                <a16:creationId xmlns:a16="http://schemas.microsoft.com/office/drawing/2014/main" id="{330E660A-9CE9-B5E6-5FB1-48EB85D2DBBA}"/>
              </a:ext>
            </a:extLst>
          </p:cNvPr>
          <p:cNvSpPr>
            <a:spLocks noGrp="1"/>
          </p:cNvSpPr>
          <p:nvPr>
            <p:ph type="title"/>
          </p:nvPr>
        </p:nvSpPr>
        <p:spPr/>
        <p:txBody>
          <a:bodyPr/>
          <a:lstStyle/>
          <a:p>
            <a:r>
              <a:rPr lang="en-US" noProof="0"/>
              <a:t>TSA design from dynamic loading experiments</a:t>
            </a:r>
          </a:p>
        </p:txBody>
      </p:sp>
      <p:pic>
        <p:nvPicPr>
          <p:cNvPr id="6" name="Picture 5" descr="A picture containing text, clipart&#10;&#10;Description automatically generated">
            <a:extLst>
              <a:ext uri="{FF2B5EF4-FFF2-40B4-BE49-F238E27FC236}">
                <a16:creationId xmlns:a16="http://schemas.microsoft.com/office/drawing/2014/main" id="{DB3F0CF2-0235-8B49-F20D-1A7660248513}"/>
              </a:ext>
            </a:extLst>
          </p:cNvPr>
          <p:cNvPicPr>
            <a:picLocks noChangeAspect="1"/>
          </p:cNvPicPr>
          <p:nvPr/>
        </p:nvPicPr>
        <p:blipFill>
          <a:blip r:embed="rId2"/>
          <a:stretch>
            <a:fillRect/>
          </a:stretch>
        </p:blipFill>
        <p:spPr>
          <a:xfrm>
            <a:off x="9703580" y="339427"/>
            <a:ext cx="2314506" cy="683221"/>
          </a:xfrm>
          <a:prstGeom prst="rect">
            <a:avLst/>
          </a:prstGeom>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75419251-1F39-5BF0-055A-8795481B4976}"/>
                  </a:ext>
                </a:extLst>
              </p:cNvPr>
              <p:cNvSpPr txBox="1"/>
              <p:nvPr/>
            </p:nvSpPr>
            <p:spPr>
              <a:xfrm>
                <a:off x="5303363" y="2276658"/>
                <a:ext cx="6888637" cy="66704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i="1" noProof="0" smtClean="0">
                              <a:latin typeface="Cambria Math" panose="02040503050406030204" pitchFamily="18" charset="0"/>
                              <a:ea typeface="Cambria Math" panose="02040503050406030204" pitchFamily="18" charset="0"/>
                            </a:rPr>
                          </m:ctrlPr>
                        </m:fPr>
                        <m:num>
                          <m:r>
                            <a:rPr lang="en-US" i="1" noProof="0" smtClean="0">
                              <a:latin typeface="Cambria Math" panose="02040503050406030204" pitchFamily="18" charset="0"/>
                              <a:ea typeface="Cambria Math" panose="02040503050406030204" pitchFamily="18" charset="0"/>
                            </a:rPr>
                            <m:t>𝝏</m:t>
                          </m:r>
                          <m:sSub>
                            <m:sSubPr>
                              <m:ctrlPr>
                                <a:rPr lang="en-US" i="1" noProof="0" smtClean="0">
                                  <a:latin typeface="Cambria Math" panose="02040503050406030204" pitchFamily="18" charset="0"/>
                                  <a:ea typeface="Cambria Math" panose="02040503050406030204" pitchFamily="18" charset="0"/>
                                </a:rPr>
                              </m:ctrlPr>
                            </m:sSubPr>
                            <m:e>
                              <m:r>
                                <a:rPr lang="en-US" i="1" noProof="0" smtClean="0">
                                  <a:latin typeface="Cambria Math" panose="02040503050406030204" pitchFamily="18" charset="0"/>
                                  <a:ea typeface="Cambria Math" panose="02040503050406030204" pitchFamily="18" charset="0"/>
                                </a:rPr>
                                <m:t>𝒄</m:t>
                              </m:r>
                            </m:e>
                            <m:sub>
                              <m:r>
                                <a:rPr lang="en-US" i="1" noProof="0" smtClean="0">
                                  <a:latin typeface="Cambria Math" panose="02040503050406030204" pitchFamily="18" charset="0"/>
                                  <a:ea typeface="Cambria Math" panose="02040503050406030204" pitchFamily="18" charset="0"/>
                                </a:rPr>
                                <m:t>𝒇</m:t>
                              </m:r>
                            </m:sub>
                          </m:sSub>
                        </m:num>
                        <m:den>
                          <m:r>
                            <a:rPr lang="en-US" i="1" noProof="0" smtClean="0">
                              <a:latin typeface="Cambria Math" panose="02040503050406030204" pitchFamily="18" charset="0"/>
                              <a:ea typeface="Cambria Math" panose="02040503050406030204" pitchFamily="18" charset="0"/>
                            </a:rPr>
                            <m:t>𝝏</m:t>
                          </m:r>
                          <m:r>
                            <a:rPr lang="en-US" i="1" noProof="0" smtClean="0">
                              <a:latin typeface="Cambria Math" panose="02040503050406030204" pitchFamily="18" charset="0"/>
                              <a:ea typeface="Cambria Math" panose="02040503050406030204" pitchFamily="18" charset="0"/>
                            </a:rPr>
                            <m:t>𝒕</m:t>
                          </m:r>
                        </m:den>
                      </m:f>
                      <m:r>
                        <a:rPr lang="en-US" i="1" noProof="0" smtClean="0">
                          <a:latin typeface="Cambria Math" panose="02040503050406030204" pitchFamily="18" charset="0"/>
                          <a:ea typeface="Cambria Math" panose="02040503050406030204" pitchFamily="18" charset="0"/>
                        </a:rPr>
                        <m:t>=</m:t>
                      </m:r>
                      <m:sSub>
                        <m:sSubPr>
                          <m:ctrlPr>
                            <a:rPr lang="en-US" i="1" noProof="0" smtClean="0">
                              <a:latin typeface="Cambria Math" panose="02040503050406030204" pitchFamily="18" charset="0"/>
                              <a:ea typeface="Cambria Math" panose="02040503050406030204" pitchFamily="18" charset="0"/>
                            </a:rPr>
                          </m:ctrlPr>
                        </m:sSubPr>
                        <m:e>
                          <m:r>
                            <a:rPr lang="en-US" i="1" noProof="0" smtClean="0">
                              <a:latin typeface="Cambria Math" panose="02040503050406030204" pitchFamily="18" charset="0"/>
                              <a:ea typeface="Cambria Math" panose="02040503050406030204" pitchFamily="18" charset="0"/>
                            </a:rPr>
                            <m:t>𝑫</m:t>
                          </m:r>
                        </m:e>
                        <m:sub>
                          <m:r>
                            <a:rPr lang="en-US" i="1" noProof="0" smtClean="0">
                              <a:latin typeface="Cambria Math" panose="02040503050406030204" pitchFamily="18" charset="0"/>
                              <a:ea typeface="Cambria Math" panose="02040503050406030204" pitchFamily="18" charset="0"/>
                            </a:rPr>
                            <m:t>𝒁</m:t>
                          </m:r>
                        </m:sub>
                      </m:sSub>
                      <m:f>
                        <m:fPr>
                          <m:ctrlPr>
                            <a:rPr lang="en-US" i="1" noProof="0" smtClean="0">
                              <a:latin typeface="Cambria Math" panose="02040503050406030204" pitchFamily="18" charset="0"/>
                              <a:ea typeface="Cambria Math" panose="02040503050406030204" pitchFamily="18" charset="0"/>
                            </a:rPr>
                          </m:ctrlPr>
                        </m:fPr>
                        <m:num>
                          <m:sSup>
                            <m:sSupPr>
                              <m:ctrlPr>
                                <a:rPr lang="en-US" i="1" noProof="0" smtClean="0">
                                  <a:latin typeface="Cambria Math" panose="02040503050406030204" pitchFamily="18" charset="0"/>
                                  <a:ea typeface="Cambria Math" panose="02040503050406030204" pitchFamily="18" charset="0"/>
                                </a:rPr>
                              </m:ctrlPr>
                            </m:sSupPr>
                            <m:e>
                              <m:r>
                                <a:rPr lang="en-US" i="1" noProof="0" smtClean="0">
                                  <a:latin typeface="Cambria Math" panose="02040503050406030204" pitchFamily="18" charset="0"/>
                                  <a:ea typeface="Cambria Math" panose="02040503050406030204" pitchFamily="18" charset="0"/>
                                </a:rPr>
                                <m:t>𝝏</m:t>
                              </m:r>
                            </m:e>
                            <m:sup>
                              <m:r>
                                <a:rPr lang="en-US" i="1" noProof="0" smtClean="0">
                                  <a:latin typeface="Cambria Math" panose="02040503050406030204" pitchFamily="18" charset="0"/>
                                  <a:ea typeface="Cambria Math" panose="02040503050406030204" pitchFamily="18" charset="0"/>
                                </a:rPr>
                                <m:t>𝟐</m:t>
                              </m:r>
                            </m:sup>
                          </m:sSup>
                          <m:sSub>
                            <m:sSubPr>
                              <m:ctrlPr>
                                <a:rPr lang="en-US" i="1" noProof="0" smtClean="0">
                                  <a:latin typeface="Cambria Math" panose="02040503050406030204" pitchFamily="18" charset="0"/>
                                  <a:ea typeface="Cambria Math" panose="02040503050406030204" pitchFamily="18" charset="0"/>
                                </a:rPr>
                              </m:ctrlPr>
                            </m:sSubPr>
                            <m:e>
                              <m:r>
                                <a:rPr lang="en-US" i="1" noProof="0" smtClean="0">
                                  <a:latin typeface="Cambria Math" panose="02040503050406030204" pitchFamily="18" charset="0"/>
                                  <a:ea typeface="Cambria Math" panose="02040503050406030204" pitchFamily="18" charset="0"/>
                                </a:rPr>
                                <m:t>𝒄</m:t>
                              </m:r>
                            </m:e>
                            <m:sub>
                              <m:r>
                                <a:rPr lang="en-US" i="1" noProof="0" smtClean="0">
                                  <a:latin typeface="Cambria Math" panose="02040503050406030204" pitchFamily="18" charset="0"/>
                                  <a:ea typeface="Cambria Math" panose="02040503050406030204" pitchFamily="18" charset="0"/>
                                </a:rPr>
                                <m:t>𝒇</m:t>
                              </m:r>
                            </m:sub>
                          </m:sSub>
                        </m:num>
                        <m:den>
                          <m:r>
                            <a:rPr lang="en-US" i="1" noProof="0" smtClean="0">
                              <a:latin typeface="Cambria Math" panose="02040503050406030204" pitchFamily="18" charset="0"/>
                              <a:ea typeface="Cambria Math" panose="02040503050406030204" pitchFamily="18" charset="0"/>
                            </a:rPr>
                            <m:t>𝝏</m:t>
                          </m:r>
                          <m:sSup>
                            <m:sSupPr>
                              <m:ctrlPr>
                                <a:rPr lang="en-US" i="1" noProof="0" smtClean="0">
                                  <a:latin typeface="Cambria Math" panose="02040503050406030204" pitchFamily="18" charset="0"/>
                                  <a:ea typeface="Cambria Math" panose="02040503050406030204" pitchFamily="18" charset="0"/>
                                </a:rPr>
                              </m:ctrlPr>
                            </m:sSupPr>
                            <m:e>
                              <m:r>
                                <a:rPr lang="en-US" i="1" noProof="0" smtClean="0">
                                  <a:latin typeface="Cambria Math" panose="02040503050406030204" pitchFamily="18" charset="0"/>
                                  <a:ea typeface="Cambria Math" panose="02040503050406030204" pitchFamily="18" charset="0"/>
                                </a:rPr>
                                <m:t>𝒛</m:t>
                              </m:r>
                            </m:e>
                            <m:sup>
                              <m:r>
                                <a:rPr lang="en-US" i="1" noProof="0" smtClean="0">
                                  <a:latin typeface="Cambria Math" panose="02040503050406030204" pitchFamily="18" charset="0"/>
                                  <a:ea typeface="Cambria Math" panose="02040503050406030204" pitchFamily="18" charset="0"/>
                                </a:rPr>
                                <m:t>𝟐</m:t>
                              </m:r>
                            </m:sup>
                          </m:sSup>
                        </m:den>
                      </m:f>
                      <m:r>
                        <a:rPr lang="en-US" i="1" noProof="0" smtClean="0">
                          <a:latin typeface="Cambria Math" panose="02040503050406030204" pitchFamily="18" charset="0"/>
                          <a:ea typeface="Cambria Math" panose="02040503050406030204" pitchFamily="18" charset="0"/>
                        </a:rPr>
                        <m:t>−</m:t>
                      </m:r>
                      <m:r>
                        <a:rPr lang="en-US" i="1" noProof="0" smtClean="0">
                          <a:latin typeface="Cambria Math" panose="02040503050406030204" pitchFamily="18" charset="0"/>
                          <a:ea typeface="Cambria Math" panose="02040503050406030204" pitchFamily="18" charset="0"/>
                        </a:rPr>
                        <m:t>𝒖</m:t>
                      </m:r>
                      <m:f>
                        <m:fPr>
                          <m:ctrlPr>
                            <a:rPr lang="en-US" i="1" noProof="0" smtClean="0">
                              <a:latin typeface="Cambria Math" panose="02040503050406030204" pitchFamily="18" charset="0"/>
                              <a:ea typeface="Cambria Math" panose="02040503050406030204" pitchFamily="18" charset="0"/>
                            </a:rPr>
                          </m:ctrlPr>
                        </m:fPr>
                        <m:num>
                          <m:r>
                            <a:rPr lang="en-US" i="1" noProof="0" smtClean="0">
                              <a:latin typeface="Cambria Math" panose="02040503050406030204" pitchFamily="18" charset="0"/>
                              <a:ea typeface="Cambria Math" panose="02040503050406030204" pitchFamily="18" charset="0"/>
                            </a:rPr>
                            <m:t>𝝏</m:t>
                          </m:r>
                          <m:sSub>
                            <m:sSubPr>
                              <m:ctrlPr>
                                <a:rPr lang="en-US" i="1" noProof="0" smtClean="0">
                                  <a:latin typeface="Cambria Math" panose="02040503050406030204" pitchFamily="18" charset="0"/>
                                  <a:ea typeface="Cambria Math" panose="02040503050406030204" pitchFamily="18" charset="0"/>
                                </a:rPr>
                              </m:ctrlPr>
                            </m:sSubPr>
                            <m:e>
                              <m:r>
                                <a:rPr lang="en-US" i="1" noProof="0" smtClean="0">
                                  <a:latin typeface="Cambria Math" panose="02040503050406030204" pitchFamily="18" charset="0"/>
                                  <a:ea typeface="Cambria Math" panose="02040503050406030204" pitchFamily="18" charset="0"/>
                                </a:rPr>
                                <m:t>𝒄</m:t>
                              </m:r>
                            </m:e>
                            <m:sub>
                              <m:r>
                                <a:rPr lang="en-US" i="1" noProof="0" smtClean="0">
                                  <a:latin typeface="Cambria Math" panose="02040503050406030204" pitchFamily="18" charset="0"/>
                                  <a:ea typeface="Cambria Math" panose="02040503050406030204" pitchFamily="18" charset="0"/>
                                </a:rPr>
                                <m:t>𝒇</m:t>
                              </m:r>
                            </m:sub>
                          </m:sSub>
                        </m:num>
                        <m:den>
                          <m:r>
                            <a:rPr lang="en-US" i="1" noProof="0" smtClean="0">
                              <a:latin typeface="Cambria Math" panose="02040503050406030204" pitchFamily="18" charset="0"/>
                              <a:ea typeface="Cambria Math" panose="02040503050406030204" pitchFamily="18" charset="0"/>
                            </a:rPr>
                            <m:t>𝝏</m:t>
                          </m:r>
                          <m:r>
                            <a:rPr lang="en-US" i="1" noProof="0" smtClean="0">
                              <a:latin typeface="Cambria Math" panose="02040503050406030204" pitchFamily="18" charset="0"/>
                              <a:ea typeface="Cambria Math" panose="02040503050406030204" pitchFamily="18" charset="0"/>
                            </a:rPr>
                            <m:t>𝒛</m:t>
                          </m:r>
                        </m:den>
                      </m:f>
                      <m:r>
                        <a:rPr lang="en-US" i="1" noProof="0" smtClean="0">
                          <a:latin typeface="Cambria Math" panose="02040503050406030204" pitchFamily="18" charset="0"/>
                          <a:ea typeface="Cambria Math" panose="02040503050406030204" pitchFamily="18" charset="0"/>
                        </a:rPr>
                        <m:t>−</m:t>
                      </m:r>
                      <m:f>
                        <m:fPr>
                          <m:ctrlPr>
                            <a:rPr lang="en-US" i="1" noProof="0" smtClean="0">
                              <a:latin typeface="Cambria Math" panose="02040503050406030204" pitchFamily="18" charset="0"/>
                              <a:ea typeface="Cambria Math" panose="02040503050406030204" pitchFamily="18" charset="0"/>
                            </a:rPr>
                          </m:ctrlPr>
                        </m:fPr>
                        <m:num>
                          <m:d>
                            <m:dPr>
                              <m:ctrlPr>
                                <a:rPr lang="en-US" i="1" noProof="0" smtClean="0">
                                  <a:latin typeface="Cambria Math" panose="02040503050406030204" pitchFamily="18" charset="0"/>
                                  <a:ea typeface="Cambria Math" panose="02040503050406030204" pitchFamily="18" charset="0"/>
                                </a:rPr>
                              </m:ctrlPr>
                            </m:dPr>
                            <m:e>
                              <m:r>
                                <a:rPr lang="en-US" i="1" noProof="0" smtClean="0">
                                  <a:latin typeface="Cambria Math" panose="02040503050406030204" pitchFamily="18" charset="0"/>
                                  <a:ea typeface="Cambria Math" panose="02040503050406030204" pitchFamily="18" charset="0"/>
                                </a:rPr>
                                <m:t>𝟏</m:t>
                              </m:r>
                              <m:r>
                                <a:rPr lang="en-US" i="1" noProof="0" smtClean="0">
                                  <a:latin typeface="Cambria Math" panose="02040503050406030204" pitchFamily="18" charset="0"/>
                                  <a:ea typeface="Cambria Math" panose="02040503050406030204" pitchFamily="18" charset="0"/>
                                </a:rPr>
                                <m:t>−</m:t>
                              </m:r>
                              <m:r>
                                <a:rPr lang="en-US" i="1" noProof="0" smtClean="0">
                                  <a:latin typeface="Cambria Math" panose="02040503050406030204" pitchFamily="18" charset="0"/>
                                  <a:ea typeface="Cambria Math" panose="02040503050406030204" pitchFamily="18" charset="0"/>
                                </a:rPr>
                                <m:t>𝜺</m:t>
                              </m:r>
                            </m:e>
                          </m:d>
                        </m:num>
                        <m:den>
                          <m:r>
                            <a:rPr lang="en-US" i="1" noProof="0" smtClean="0">
                              <a:latin typeface="Cambria Math" panose="02040503050406030204" pitchFamily="18" charset="0"/>
                              <a:ea typeface="Cambria Math" panose="02040503050406030204" pitchFamily="18" charset="0"/>
                            </a:rPr>
                            <m:t>𝜺</m:t>
                          </m:r>
                        </m:den>
                      </m:f>
                      <m:sSub>
                        <m:sSubPr>
                          <m:ctrlPr>
                            <a:rPr lang="en-US" i="1" noProof="0" smtClean="0">
                              <a:latin typeface="Cambria Math" panose="02040503050406030204" pitchFamily="18" charset="0"/>
                              <a:ea typeface="Cambria Math" panose="02040503050406030204" pitchFamily="18" charset="0"/>
                            </a:rPr>
                          </m:ctrlPr>
                        </m:sSubPr>
                        <m:e>
                          <m:sSub>
                            <m:sSubPr>
                              <m:ctrlPr>
                                <a:rPr lang="en-US" i="1" noProof="0" smtClean="0">
                                  <a:latin typeface="Cambria Math" panose="02040503050406030204" pitchFamily="18" charset="0"/>
                                  <a:ea typeface="Cambria Math" panose="02040503050406030204" pitchFamily="18" charset="0"/>
                                </a:rPr>
                              </m:ctrlPr>
                            </m:sSubPr>
                            <m:e>
                              <m:r>
                                <a:rPr lang="en-US" i="1" noProof="0" smtClean="0">
                                  <a:latin typeface="Cambria Math" panose="02040503050406030204" pitchFamily="18" charset="0"/>
                                  <a:ea typeface="Cambria Math" panose="02040503050406030204" pitchFamily="18" charset="0"/>
                                </a:rPr>
                                <m:t>𝝆</m:t>
                              </m:r>
                            </m:e>
                            <m:sub>
                              <m:r>
                                <a:rPr lang="en-US" i="1" noProof="0" smtClean="0">
                                  <a:latin typeface="Cambria Math" panose="02040503050406030204" pitchFamily="18" charset="0"/>
                                  <a:ea typeface="Cambria Math" panose="02040503050406030204" pitchFamily="18" charset="0"/>
                                </a:rPr>
                                <m:t>𝒑</m:t>
                              </m:r>
                            </m:sub>
                          </m:sSub>
                          <m:r>
                            <a:rPr lang="en-US" i="1" noProof="0" smtClean="0">
                              <a:latin typeface="Cambria Math" panose="02040503050406030204" pitchFamily="18" charset="0"/>
                              <a:ea typeface="Cambria Math" panose="02040503050406030204" pitchFamily="18" charset="0"/>
                            </a:rPr>
                            <m:t>𝒌</m:t>
                          </m:r>
                        </m:e>
                        <m:sub>
                          <m:r>
                            <a:rPr lang="en-US" i="1" noProof="0" smtClean="0">
                              <a:latin typeface="Cambria Math" panose="02040503050406030204" pitchFamily="18" charset="0"/>
                              <a:ea typeface="Cambria Math" panose="02040503050406030204" pitchFamily="18" charset="0"/>
                            </a:rPr>
                            <m:t>𝑳𝑫𝑭</m:t>
                          </m:r>
                        </m:sub>
                      </m:sSub>
                      <m:d>
                        <m:dPr>
                          <m:ctrlPr>
                            <a:rPr lang="en-US" i="1" noProof="0" smtClean="0">
                              <a:latin typeface="Cambria Math" panose="02040503050406030204" pitchFamily="18" charset="0"/>
                              <a:ea typeface="Cambria Math" panose="02040503050406030204" pitchFamily="18" charset="0"/>
                            </a:rPr>
                          </m:ctrlPr>
                        </m:dPr>
                        <m:e>
                          <m:sSub>
                            <m:sSubPr>
                              <m:ctrlPr>
                                <a:rPr lang="en-US" i="1" noProof="0" smtClean="0">
                                  <a:latin typeface="Cambria Math" panose="02040503050406030204" pitchFamily="18" charset="0"/>
                                  <a:ea typeface="Cambria Math" panose="02040503050406030204" pitchFamily="18" charset="0"/>
                                </a:rPr>
                              </m:ctrlPr>
                            </m:sSubPr>
                            <m:e>
                              <m:r>
                                <a:rPr lang="en-US" i="1" noProof="0" smtClean="0">
                                  <a:latin typeface="Cambria Math" panose="02040503050406030204" pitchFamily="18" charset="0"/>
                                  <a:ea typeface="Cambria Math" panose="02040503050406030204" pitchFamily="18" charset="0"/>
                                </a:rPr>
                                <m:t>𝒒</m:t>
                              </m:r>
                            </m:e>
                            <m:sub>
                              <m:r>
                                <a:rPr lang="en-US" i="1" noProof="0" smtClean="0">
                                  <a:latin typeface="Cambria Math" panose="02040503050406030204" pitchFamily="18" charset="0"/>
                                  <a:ea typeface="Cambria Math" panose="02040503050406030204" pitchFamily="18" charset="0"/>
                                </a:rPr>
                                <m:t>𝒆</m:t>
                              </m:r>
                            </m:sub>
                          </m:sSub>
                          <m:r>
                            <a:rPr lang="en-US" i="1" noProof="0" smtClean="0">
                              <a:latin typeface="Cambria Math" panose="02040503050406030204" pitchFamily="18" charset="0"/>
                              <a:ea typeface="Cambria Math" panose="02040503050406030204" pitchFamily="18" charset="0"/>
                            </a:rPr>
                            <m:t>−</m:t>
                          </m:r>
                          <m:r>
                            <a:rPr lang="en-US" i="1" noProof="0" smtClean="0">
                              <a:latin typeface="Cambria Math" panose="02040503050406030204" pitchFamily="18" charset="0"/>
                              <a:ea typeface="Cambria Math" panose="02040503050406030204" pitchFamily="18" charset="0"/>
                            </a:rPr>
                            <m:t>𝒒</m:t>
                          </m:r>
                        </m:e>
                      </m:d>
                    </m:oMath>
                  </m:oMathPara>
                </a14:m>
                <a:endParaRPr lang="en-US" noProof="0"/>
              </a:p>
            </p:txBody>
          </p:sp>
        </mc:Choice>
        <mc:Fallback xmlns="">
          <p:sp>
            <p:nvSpPr>
              <p:cNvPr id="2" name="TextBox 1">
                <a:extLst>
                  <a:ext uri="{FF2B5EF4-FFF2-40B4-BE49-F238E27FC236}">
                    <a16:creationId xmlns:a16="http://schemas.microsoft.com/office/drawing/2014/main" id="{75419251-1F39-5BF0-055A-8795481B4976}"/>
                  </a:ext>
                </a:extLst>
              </p:cNvPr>
              <p:cNvSpPr txBox="1">
                <a:spLocks noRot="1" noChangeAspect="1" noMove="1" noResize="1" noEditPoints="1" noAdjustHandles="1" noChangeArrowheads="1" noChangeShapeType="1" noTextEdit="1"/>
              </p:cNvSpPr>
              <p:nvPr/>
            </p:nvSpPr>
            <p:spPr>
              <a:xfrm>
                <a:off x="5303363" y="2276658"/>
                <a:ext cx="6888637" cy="66704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91D8EA81-DD7B-83D2-F3D0-2635268B4B67}"/>
                  </a:ext>
                </a:extLst>
              </p:cNvPr>
              <p:cNvSpPr txBox="1"/>
              <p:nvPr/>
            </p:nvSpPr>
            <p:spPr>
              <a:xfrm>
                <a:off x="473056" y="2269271"/>
                <a:ext cx="3447066" cy="66704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i="1" noProof="0" smtClean="0">
                              <a:latin typeface="Cambria Math" panose="02040503050406030204" pitchFamily="18" charset="0"/>
                              <a:ea typeface="Cambria Math" panose="02040503050406030204" pitchFamily="18" charset="0"/>
                            </a:rPr>
                          </m:ctrlPr>
                        </m:fPr>
                        <m:num>
                          <m:r>
                            <a:rPr lang="en-US" i="1" noProof="0" smtClean="0">
                              <a:latin typeface="Cambria Math" panose="02040503050406030204" pitchFamily="18" charset="0"/>
                              <a:ea typeface="Cambria Math" panose="02040503050406030204" pitchFamily="18" charset="0"/>
                            </a:rPr>
                            <m:t>𝝏</m:t>
                          </m:r>
                          <m:sSub>
                            <m:sSubPr>
                              <m:ctrlPr>
                                <a:rPr lang="en-US" i="1" noProof="0" smtClean="0">
                                  <a:latin typeface="Cambria Math" panose="02040503050406030204" pitchFamily="18" charset="0"/>
                                  <a:ea typeface="Cambria Math" panose="02040503050406030204" pitchFamily="18" charset="0"/>
                                </a:rPr>
                              </m:ctrlPr>
                            </m:sSubPr>
                            <m:e>
                              <m:r>
                                <a:rPr lang="en-US" i="1" noProof="0" smtClean="0">
                                  <a:latin typeface="Cambria Math" panose="02040503050406030204" pitchFamily="18" charset="0"/>
                                  <a:ea typeface="Cambria Math" panose="02040503050406030204" pitchFamily="18" charset="0"/>
                                </a:rPr>
                                <m:t>𝒄</m:t>
                              </m:r>
                            </m:e>
                            <m:sub>
                              <m:r>
                                <a:rPr lang="en-US" i="1" noProof="0" smtClean="0">
                                  <a:latin typeface="Cambria Math" panose="02040503050406030204" pitchFamily="18" charset="0"/>
                                  <a:ea typeface="Cambria Math" panose="02040503050406030204" pitchFamily="18" charset="0"/>
                                </a:rPr>
                                <m:t>𝒇</m:t>
                              </m:r>
                            </m:sub>
                          </m:sSub>
                        </m:num>
                        <m:den>
                          <m:r>
                            <a:rPr lang="en-US" i="1" noProof="0" smtClean="0">
                              <a:latin typeface="Cambria Math" panose="02040503050406030204" pitchFamily="18" charset="0"/>
                              <a:ea typeface="Cambria Math" panose="02040503050406030204" pitchFamily="18" charset="0"/>
                            </a:rPr>
                            <m:t>𝝏</m:t>
                          </m:r>
                          <m:r>
                            <a:rPr lang="en-US" i="1" noProof="0" smtClean="0">
                              <a:latin typeface="Cambria Math" panose="02040503050406030204" pitchFamily="18" charset="0"/>
                              <a:ea typeface="Cambria Math" panose="02040503050406030204" pitchFamily="18" charset="0"/>
                            </a:rPr>
                            <m:t>𝒕</m:t>
                          </m:r>
                        </m:den>
                      </m:f>
                      <m:r>
                        <a:rPr lang="en-US" i="1" noProof="0" smtClean="0">
                          <a:latin typeface="Cambria Math" panose="02040503050406030204" pitchFamily="18" charset="0"/>
                          <a:ea typeface="Cambria Math" panose="02040503050406030204" pitchFamily="18" charset="0"/>
                        </a:rPr>
                        <m:t>=</m:t>
                      </m:r>
                      <m:sSub>
                        <m:sSubPr>
                          <m:ctrlPr>
                            <a:rPr lang="en-US" i="1" noProof="0" smtClean="0">
                              <a:latin typeface="Cambria Math" panose="02040503050406030204" pitchFamily="18" charset="0"/>
                              <a:ea typeface="Cambria Math" panose="02040503050406030204" pitchFamily="18" charset="0"/>
                            </a:rPr>
                          </m:ctrlPr>
                        </m:sSubPr>
                        <m:e>
                          <m:r>
                            <a:rPr lang="en-US" i="1" noProof="0" smtClean="0">
                              <a:latin typeface="Cambria Math" panose="02040503050406030204" pitchFamily="18" charset="0"/>
                              <a:ea typeface="Cambria Math" panose="02040503050406030204" pitchFamily="18" charset="0"/>
                            </a:rPr>
                            <m:t>𝑫</m:t>
                          </m:r>
                        </m:e>
                        <m:sub>
                          <m:r>
                            <a:rPr lang="en-US" i="1" noProof="0" smtClean="0">
                              <a:latin typeface="Cambria Math" panose="02040503050406030204" pitchFamily="18" charset="0"/>
                              <a:ea typeface="Cambria Math" panose="02040503050406030204" pitchFamily="18" charset="0"/>
                            </a:rPr>
                            <m:t>𝒁</m:t>
                          </m:r>
                        </m:sub>
                      </m:sSub>
                      <m:f>
                        <m:fPr>
                          <m:ctrlPr>
                            <a:rPr lang="en-US" i="1" noProof="0" smtClean="0">
                              <a:latin typeface="Cambria Math" panose="02040503050406030204" pitchFamily="18" charset="0"/>
                              <a:ea typeface="Cambria Math" panose="02040503050406030204" pitchFamily="18" charset="0"/>
                            </a:rPr>
                          </m:ctrlPr>
                        </m:fPr>
                        <m:num>
                          <m:sSup>
                            <m:sSupPr>
                              <m:ctrlPr>
                                <a:rPr lang="en-US" i="1" noProof="0" smtClean="0">
                                  <a:latin typeface="Cambria Math" panose="02040503050406030204" pitchFamily="18" charset="0"/>
                                  <a:ea typeface="Cambria Math" panose="02040503050406030204" pitchFamily="18" charset="0"/>
                                </a:rPr>
                              </m:ctrlPr>
                            </m:sSupPr>
                            <m:e>
                              <m:r>
                                <a:rPr lang="en-US" i="1" noProof="0" smtClean="0">
                                  <a:latin typeface="Cambria Math" panose="02040503050406030204" pitchFamily="18" charset="0"/>
                                  <a:ea typeface="Cambria Math" panose="02040503050406030204" pitchFamily="18" charset="0"/>
                                </a:rPr>
                                <m:t>𝝏</m:t>
                              </m:r>
                            </m:e>
                            <m:sup>
                              <m:r>
                                <a:rPr lang="en-US" i="1" noProof="0" smtClean="0">
                                  <a:latin typeface="Cambria Math" panose="02040503050406030204" pitchFamily="18" charset="0"/>
                                  <a:ea typeface="Cambria Math" panose="02040503050406030204" pitchFamily="18" charset="0"/>
                                </a:rPr>
                                <m:t>𝟐</m:t>
                              </m:r>
                            </m:sup>
                          </m:sSup>
                          <m:sSub>
                            <m:sSubPr>
                              <m:ctrlPr>
                                <a:rPr lang="en-US" i="1" noProof="0" smtClean="0">
                                  <a:latin typeface="Cambria Math" panose="02040503050406030204" pitchFamily="18" charset="0"/>
                                  <a:ea typeface="Cambria Math" panose="02040503050406030204" pitchFamily="18" charset="0"/>
                                </a:rPr>
                              </m:ctrlPr>
                            </m:sSubPr>
                            <m:e>
                              <m:r>
                                <a:rPr lang="en-US" i="1" noProof="0" smtClean="0">
                                  <a:latin typeface="Cambria Math" panose="02040503050406030204" pitchFamily="18" charset="0"/>
                                  <a:ea typeface="Cambria Math" panose="02040503050406030204" pitchFamily="18" charset="0"/>
                                </a:rPr>
                                <m:t>𝒄</m:t>
                              </m:r>
                            </m:e>
                            <m:sub>
                              <m:r>
                                <a:rPr lang="en-US" i="1" noProof="0" smtClean="0">
                                  <a:latin typeface="Cambria Math" panose="02040503050406030204" pitchFamily="18" charset="0"/>
                                  <a:ea typeface="Cambria Math" panose="02040503050406030204" pitchFamily="18" charset="0"/>
                                </a:rPr>
                                <m:t>𝒇</m:t>
                              </m:r>
                            </m:sub>
                          </m:sSub>
                        </m:num>
                        <m:den>
                          <m:r>
                            <a:rPr lang="en-US" i="1" noProof="0" smtClean="0">
                              <a:latin typeface="Cambria Math" panose="02040503050406030204" pitchFamily="18" charset="0"/>
                              <a:ea typeface="Cambria Math" panose="02040503050406030204" pitchFamily="18" charset="0"/>
                            </a:rPr>
                            <m:t>𝝏</m:t>
                          </m:r>
                          <m:sSup>
                            <m:sSupPr>
                              <m:ctrlPr>
                                <a:rPr lang="en-US" i="1" noProof="0" smtClean="0">
                                  <a:latin typeface="Cambria Math" panose="02040503050406030204" pitchFamily="18" charset="0"/>
                                  <a:ea typeface="Cambria Math" panose="02040503050406030204" pitchFamily="18" charset="0"/>
                                </a:rPr>
                              </m:ctrlPr>
                            </m:sSupPr>
                            <m:e>
                              <m:r>
                                <a:rPr lang="en-US" i="1" noProof="0" smtClean="0">
                                  <a:latin typeface="Cambria Math" panose="02040503050406030204" pitchFamily="18" charset="0"/>
                                  <a:ea typeface="Cambria Math" panose="02040503050406030204" pitchFamily="18" charset="0"/>
                                </a:rPr>
                                <m:t>𝒛</m:t>
                              </m:r>
                            </m:e>
                            <m:sup>
                              <m:r>
                                <a:rPr lang="en-US" i="1" noProof="0" smtClean="0">
                                  <a:latin typeface="Cambria Math" panose="02040503050406030204" pitchFamily="18" charset="0"/>
                                  <a:ea typeface="Cambria Math" panose="02040503050406030204" pitchFamily="18" charset="0"/>
                                </a:rPr>
                                <m:t>𝟐</m:t>
                              </m:r>
                            </m:sup>
                          </m:sSup>
                        </m:den>
                      </m:f>
                      <m:r>
                        <a:rPr lang="en-US" i="1" noProof="0" smtClean="0">
                          <a:latin typeface="Cambria Math" panose="02040503050406030204" pitchFamily="18" charset="0"/>
                          <a:ea typeface="Cambria Math" panose="02040503050406030204" pitchFamily="18" charset="0"/>
                        </a:rPr>
                        <m:t>−</m:t>
                      </m:r>
                      <m:r>
                        <a:rPr lang="en-US" i="1" noProof="0" smtClean="0">
                          <a:latin typeface="Cambria Math" panose="02040503050406030204" pitchFamily="18" charset="0"/>
                          <a:ea typeface="Cambria Math" panose="02040503050406030204" pitchFamily="18" charset="0"/>
                        </a:rPr>
                        <m:t>𝒖</m:t>
                      </m:r>
                      <m:f>
                        <m:fPr>
                          <m:ctrlPr>
                            <a:rPr lang="en-US" i="1" noProof="0" smtClean="0">
                              <a:latin typeface="Cambria Math" panose="02040503050406030204" pitchFamily="18" charset="0"/>
                              <a:ea typeface="Cambria Math" panose="02040503050406030204" pitchFamily="18" charset="0"/>
                            </a:rPr>
                          </m:ctrlPr>
                        </m:fPr>
                        <m:num>
                          <m:r>
                            <a:rPr lang="en-US" i="1" noProof="0" smtClean="0">
                              <a:latin typeface="Cambria Math" panose="02040503050406030204" pitchFamily="18" charset="0"/>
                              <a:ea typeface="Cambria Math" panose="02040503050406030204" pitchFamily="18" charset="0"/>
                            </a:rPr>
                            <m:t>𝝏</m:t>
                          </m:r>
                          <m:sSub>
                            <m:sSubPr>
                              <m:ctrlPr>
                                <a:rPr lang="en-US" i="1" noProof="0" smtClean="0">
                                  <a:latin typeface="Cambria Math" panose="02040503050406030204" pitchFamily="18" charset="0"/>
                                  <a:ea typeface="Cambria Math" panose="02040503050406030204" pitchFamily="18" charset="0"/>
                                </a:rPr>
                              </m:ctrlPr>
                            </m:sSubPr>
                            <m:e>
                              <m:r>
                                <a:rPr lang="en-US" i="1" noProof="0" smtClean="0">
                                  <a:latin typeface="Cambria Math" panose="02040503050406030204" pitchFamily="18" charset="0"/>
                                  <a:ea typeface="Cambria Math" panose="02040503050406030204" pitchFamily="18" charset="0"/>
                                </a:rPr>
                                <m:t>𝒄</m:t>
                              </m:r>
                            </m:e>
                            <m:sub>
                              <m:r>
                                <a:rPr lang="en-US" i="1" noProof="0" smtClean="0">
                                  <a:latin typeface="Cambria Math" panose="02040503050406030204" pitchFamily="18" charset="0"/>
                                  <a:ea typeface="Cambria Math" panose="02040503050406030204" pitchFamily="18" charset="0"/>
                                </a:rPr>
                                <m:t>𝒇</m:t>
                              </m:r>
                            </m:sub>
                          </m:sSub>
                        </m:num>
                        <m:den>
                          <m:r>
                            <a:rPr lang="en-US" i="1" noProof="0" smtClean="0">
                              <a:latin typeface="Cambria Math" panose="02040503050406030204" pitchFamily="18" charset="0"/>
                              <a:ea typeface="Cambria Math" panose="02040503050406030204" pitchFamily="18" charset="0"/>
                            </a:rPr>
                            <m:t>𝝏</m:t>
                          </m:r>
                          <m:r>
                            <a:rPr lang="en-US" i="1" noProof="0" smtClean="0">
                              <a:latin typeface="Cambria Math" panose="02040503050406030204" pitchFamily="18" charset="0"/>
                              <a:ea typeface="Cambria Math" panose="02040503050406030204" pitchFamily="18" charset="0"/>
                            </a:rPr>
                            <m:t>𝒛</m:t>
                          </m:r>
                        </m:den>
                      </m:f>
                    </m:oMath>
                  </m:oMathPara>
                </a14:m>
                <a:endParaRPr lang="en-US" noProof="0"/>
              </a:p>
            </p:txBody>
          </p:sp>
        </mc:Choice>
        <mc:Fallback xmlns="">
          <p:sp>
            <p:nvSpPr>
              <p:cNvPr id="9" name="TextBox 8">
                <a:extLst>
                  <a:ext uri="{FF2B5EF4-FFF2-40B4-BE49-F238E27FC236}">
                    <a16:creationId xmlns:a16="http://schemas.microsoft.com/office/drawing/2014/main" id="{91D8EA81-DD7B-83D2-F3D0-2635268B4B67}"/>
                  </a:ext>
                </a:extLst>
              </p:cNvPr>
              <p:cNvSpPr txBox="1">
                <a:spLocks noRot="1" noChangeAspect="1" noMove="1" noResize="1" noEditPoints="1" noAdjustHandles="1" noChangeArrowheads="1" noChangeShapeType="1" noTextEdit="1"/>
              </p:cNvSpPr>
              <p:nvPr/>
            </p:nvSpPr>
            <p:spPr>
              <a:xfrm>
                <a:off x="473056" y="2269271"/>
                <a:ext cx="3447066" cy="667042"/>
              </a:xfrm>
              <a:prstGeom prst="rect">
                <a:avLst/>
              </a:prstGeom>
              <a:blipFill>
                <a:blip r:embed="rId4"/>
                <a:stretch>
                  <a:fillRect/>
                </a:stretch>
              </a:blipFill>
            </p:spPr>
            <p:txBody>
              <a:bodyPr/>
              <a:lstStyle/>
              <a:p>
                <a:r>
                  <a:rPr lang="en-US">
                    <a:noFill/>
                  </a:rPr>
                  <a:t> </a:t>
                </a:r>
              </a:p>
            </p:txBody>
          </p:sp>
        </mc:Fallback>
      </mc:AlternateContent>
      <p:pic>
        <p:nvPicPr>
          <p:cNvPr id="3" name="Picture 2" descr="A graph of a number of objects&#10;&#10;Description automatically generated with medium confidence">
            <a:extLst>
              <a:ext uri="{FF2B5EF4-FFF2-40B4-BE49-F238E27FC236}">
                <a16:creationId xmlns:a16="http://schemas.microsoft.com/office/drawing/2014/main" id="{00031661-B1F8-F01E-6AF6-7E8B37820EFA}"/>
              </a:ext>
            </a:extLst>
          </p:cNvPr>
          <p:cNvPicPr>
            <a:picLocks noChangeAspect="1"/>
          </p:cNvPicPr>
          <p:nvPr/>
        </p:nvPicPr>
        <p:blipFill rotWithShape="1">
          <a:blip r:embed="rId5"/>
          <a:srcRect l="3848" t="3435" r="5357" b="4193"/>
          <a:stretch/>
        </p:blipFill>
        <p:spPr>
          <a:xfrm>
            <a:off x="334489" y="2943700"/>
            <a:ext cx="4490134" cy="3496373"/>
          </a:xfrm>
          <a:prstGeom prst="rect">
            <a:avLst/>
          </a:prstGeom>
        </p:spPr>
      </p:pic>
      <p:sp>
        <p:nvSpPr>
          <p:cNvPr id="7" name="TextBox 6">
            <a:extLst>
              <a:ext uri="{FF2B5EF4-FFF2-40B4-BE49-F238E27FC236}">
                <a16:creationId xmlns:a16="http://schemas.microsoft.com/office/drawing/2014/main" id="{A09B9AE4-A484-5479-5C77-C8876F3B1A0F}"/>
              </a:ext>
            </a:extLst>
          </p:cNvPr>
          <p:cNvSpPr txBox="1"/>
          <p:nvPr/>
        </p:nvSpPr>
        <p:spPr>
          <a:xfrm>
            <a:off x="870937" y="3489140"/>
            <a:ext cx="3417237" cy="978366"/>
          </a:xfrm>
          <a:prstGeom prst="rect">
            <a:avLst/>
          </a:prstGeom>
          <a:noFill/>
        </p:spPr>
        <p:txBody>
          <a:bodyPr wrap="square" lIns="0" tIns="0" rIns="0" bIns="0" rtlCol="0">
            <a:noAutofit/>
          </a:bodyPr>
          <a:lstStyle/>
          <a:p>
            <a:pPr marL="0" indent="0" algn="ctr">
              <a:spcAft>
                <a:spcPts val="450"/>
              </a:spcAft>
              <a:buFont typeface="Arial" charset="0"/>
              <a:buNone/>
            </a:pPr>
            <a:r>
              <a:rPr lang="en-US" sz="1400" b="1" noProof="0">
                <a:solidFill>
                  <a:schemeClr val="bg1"/>
                </a:solidFill>
                <a:latin typeface="+mn-lt"/>
                <a:ea typeface="Verdana Regular" charset="0"/>
                <a:cs typeface="Verdana Regular" charset="0"/>
                <a:sym typeface="Securitas Sans Light" charset="0"/>
              </a:rPr>
              <a:t>From inert tracer experiments</a:t>
            </a:r>
          </a:p>
          <a:p>
            <a:pPr marL="0" indent="0" algn="ctr">
              <a:spcAft>
                <a:spcPts val="450"/>
              </a:spcAft>
              <a:buFont typeface="Arial" charset="0"/>
              <a:buNone/>
            </a:pPr>
            <a:r>
              <a:rPr lang="en-US" sz="1400" b="1" noProof="0">
                <a:solidFill>
                  <a:srgbClr val="00B050"/>
                </a:solidFill>
                <a:latin typeface="+mn-lt"/>
                <a:ea typeface="Verdana Regular" charset="0"/>
                <a:cs typeface="Verdana Regular" charset="0"/>
                <a:sym typeface="Securitas Sans Light" charset="0"/>
              </a:rPr>
              <a:t>Effect of the setup PLUS the QMS</a:t>
            </a:r>
          </a:p>
          <a:p>
            <a:pPr marL="0" indent="0" algn="l">
              <a:buFont typeface="Arial" panose="020B0604020202020204" pitchFamily="34" charset="0"/>
              <a:buNone/>
            </a:pPr>
            <a:endParaRPr lang="en-US" sz="1400" b="1" noProof="0">
              <a:solidFill>
                <a:schemeClr val="tx1"/>
              </a:solidFill>
              <a:latin typeface="+mn-lt"/>
              <a:ea typeface="Verdana" panose="020B0604030504040204" pitchFamily="34" charset="0"/>
              <a:cs typeface="Verdana" panose="020B0604030504040204" pitchFamily="34" charset="0"/>
            </a:endParaRPr>
          </a:p>
        </p:txBody>
      </p:sp>
      <p:cxnSp>
        <p:nvCxnSpPr>
          <p:cNvPr id="8" name="Straight Arrow Connector 7">
            <a:extLst>
              <a:ext uri="{FF2B5EF4-FFF2-40B4-BE49-F238E27FC236}">
                <a16:creationId xmlns:a16="http://schemas.microsoft.com/office/drawing/2014/main" id="{89CB33BE-1DBD-9366-A48B-ED2EF3675768}"/>
              </a:ext>
            </a:extLst>
          </p:cNvPr>
          <p:cNvCxnSpPr>
            <a:cxnSpLocks/>
            <a:stCxn id="11" idx="2"/>
          </p:cNvCxnSpPr>
          <p:nvPr/>
        </p:nvCxnSpPr>
        <p:spPr>
          <a:xfrm>
            <a:off x="1857080" y="2925887"/>
            <a:ext cx="339509" cy="722286"/>
          </a:xfrm>
          <a:prstGeom prst="straightConnector1">
            <a:avLst/>
          </a:prstGeom>
          <a:ln>
            <a:solidFill>
              <a:srgbClr val="00B05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10" name="Picture 9" descr="A graph of a number of numbers&#10;&#10;Description automatically generated with medium confidence">
            <a:extLst>
              <a:ext uri="{FF2B5EF4-FFF2-40B4-BE49-F238E27FC236}">
                <a16:creationId xmlns:a16="http://schemas.microsoft.com/office/drawing/2014/main" id="{60A120A2-B4F8-2F26-C7B4-31409ADDCBC3}"/>
              </a:ext>
            </a:extLst>
          </p:cNvPr>
          <p:cNvPicPr>
            <a:picLocks noChangeAspect="1"/>
          </p:cNvPicPr>
          <p:nvPr/>
        </p:nvPicPr>
        <p:blipFill rotWithShape="1">
          <a:blip r:embed="rId6"/>
          <a:srcRect l="6399" t="10550" r="13461" b="3196"/>
          <a:stretch/>
        </p:blipFill>
        <p:spPr>
          <a:xfrm>
            <a:off x="6295459" y="2936313"/>
            <a:ext cx="4592500" cy="3771980"/>
          </a:xfrm>
          <a:prstGeom prst="rect">
            <a:avLst/>
          </a:prstGeom>
        </p:spPr>
      </p:pic>
      <p:sp>
        <p:nvSpPr>
          <p:cNvPr id="11" name="Rectangle: Rounded Corners 10">
            <a:extLst>
              <a:ext uri="{FF2B5EF4-FFF2-40B4-BE49-F238E27FC236}">
                <a16:creationId xmlns:a16="http://schemas.microsoft.com/office/drawing/2014/main" id="{F5075CB4-72CB-8316-2F74-7D652246A627}"/>
              </a:ext>
            </a:extLst>
          </p:cNvPr>
          <p:cNvSpPr/>
          <p:nvPr/>
        </p:nvSpPr>
        <p:spPr>
          <a:xfrm>
            <a:off x="1652674" y="2432827"/>
            <a:ext cx="408812" cy="493060"/>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Rounded Corners 12">
            <a:extLst>
              <a:ext uri="{FF2B5EF4-FFF2-40B4-BE49-F238E27FC236}">
                <a16:creationId xmlns:a16="http://schemas.microsoft.com/office/drawing/2014/main" id="{E00F50C2-4D9C-0C93-3B3F-86E393152485}"/>
              </a:ext>
            </a:extLst>
          </p:cNvPr>
          <p:cNvSpPr/>
          <p:nvPr/>
        </p:nvSpPr>
        <p:spPr>
          <a:xfrm>
            <a:off x="9846415" y="2426672"/>
            <a:ext cx="525750" cy="493060"/>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Arrow: Right 13">
            <a:extLst>
              <a:ext uri="{FF2B5EF4-FFF2-40B4-BE49-F238E27FC236}">
                <a16:creationId xmlns:a16="http://schemas.microsoft.com/office/drawing/2014/main" id="{E5B2A93A-A19D-FC95-3CD0-72FE5C1FC086}"/>
              </a:ext>
            </a:extLst>
          </p:cNvPr>
          <p:cNvSpPr/>
          <p:nvPr/>
        </p:nvSpPr>
        <p:spPr>
          <a:xfrm>
            <a:off x="5168260" y="2400120"/>
            <a:ext cx="663389" cy="39444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TextBox 14">
            <a:extLst>
              <a:ext uri="{FF2B5EF4-FFF2-40B4-BE49-F238E27FC236}">
                <a16:creationId xmlns:a16="http://schemas.microsoft.com/office/drawing/2014/main" id="{7F7D061E-7D4B-B96E-DABE-E40C170B6047}"/>
              </a:ext>
            </a:extLst>
          </p:cNvPr>
          <p:cNvSpPr txBox="1"/>
          <p:nvPr/>
        </p:nvSpPr>
        <p:spPr>
          <a:xfrm rot="16200000">
            <a:off x="-1268107" y="4282839"/>
            <a:ext cx="2929969" cy="369332"/>
          </a:xfrm>
          <a:prstGeom prst="rect">
            <a:avLst/>
          </a:prstGeom>
          <a:noFill/>
        </p:spPr>
        <p:txBody>
          <a:bodyPr wrap="none" rtlCol="0">
            <a:spAutoFit/>
          </a:bodyPr>
          <a:lstStyle/>
          <a:p>
            <a:r>
              <a:rPr lang="en-US" noProof="0"/>
              <a:t>Effective axial dispersion (</a:t>
            </a:r>
            <a:r>
              <a:rPr lang="en-US" noProof="0" err="1"/>
              <a:t>D</a:t>
            </a:r>
            <a:r>
              <a:rPr lang="en-US" baseline="-25000" noProof="0" err="1"/>
              <a:t>z</a:t>
            </a:r>
            <a:r>
              <a:rPr lang="en-US" noProof="0"/>
              <a:t>)</a:t>
            </a:r>
          </a:p>
        </p:txBody>
      </p:sp>
      <p:sp>
        <p:nvSpPr>
          <p:cNvPr id="16" name="TextBox 15">
            <a:extLst>
              <a:ext uri="{FF2B5EF4-FFF2-40B4-BE49-F238E27FC236}">
                <a16:creationId xmlns:a16="http://schemas.microsoft.com/office/drawing/2014/main" id="{91611D7B-BBEA-0CC1-C844-3F5A7C22FD6C}"/>
              </a:ext>
            </a:extLst>
          </p:cNvPr>
          <p:cNvSpPr txBox="1"/>
          <p:nvPr/>
        </p:nvSpPr>
        <p:spPr>
          <a:xfrm>
            <a:off x="1404458" y="6356831"/>
            <a:ext cx="2617896" cy="369332"/>
          </a:xfrm>
          <a:prstGeom prst="rect">
            <a:avLst/>
          </a:prstGeom>
          <a:noFill/>
        </p:spPr>
        <p:txBody>
          <a:bodyPr wrap="none" rtlCol="0">
            <a:spAutoFit/>
          </a:bodyPr>
          <a:lstStyle/>
          <a:p>
            <a:r>
              <a:rPr lang="en-US" noProof="0"/>
              <a:t>Superficial gas velocity (u)</a:t>
            </a:r>
          </a:p>
        </p:txBody>
      </p:sp>
      <p:sp>
        <p:nvSpPr>
          <p:cNvPr id="17" name="TextBox 16">
            <a:extLst>
              <a:ext uri="{FF2B5EF4-FFF2-40B4-BE49-F238E27FC236}">
                <a16:creationId xmlns:a16="http://schemas.microsoft.com/office/drawing/2014/main" id="{0A5D234F-D810-E945-084B-0C589D6DD089}"/>
              </a:ext>
            </a:extLst>
          </p:cNvPr>
          <p:cNvSpPr txBox="1"/>
          <p:nvPr/>
        </p:nvSpPr>
        <p:spPr>
          <a:xfrm rot="16200000">
            <a:off x="4396354" y="4374033"/>
            <a:ext cx="3428887" cy="369332"/>
          </a:xfrm>
          <a:prstGeom prst="rect">
            <a:avLst/>
          </a:prstGeom>
          <a:noFill/>
        </p:spPr>
        <p:txBody>
          <a:bodyPr wrap="none" rtlCol="0">
            <a:spAutoFit/>
          </a:bodyPr>
          <a:lstStyle/>
          <a:p>
            <a:r>
              <a:rPr lang="en-US" noProof="0"/>
              <a:t>Normalized breakthrough function</a:t>
            </a:r>
          </a:p>
        </p:txBody>
      </p:sp>
      <p:sp>
        <p:nvSpPr>
          <p:cNvPr id="12" name="Tijdelijke aanduiding voor dianummer 11">
            <a:extLst>
              <a:ext uri="{FF2B5EF4-FFF2-40B4-BE49-F238E27FC236}">
                <a16:creationId xmlns:a16="http://schemas.microsoft.com/office/drawing/2014/main" id="{5FDD7352-1452-2266-18AB-C4E63603A001}"/>
              </a:ext>
            </a:extLst>
          </p:cNvPr>
          <p:cNvSpPr>
            <a:spLocks noGrp="1"/>
          </p:cNvSpPr>
          <p:nvPr>
            <p:ph type="sldNum" sz="quarter" idx="12"/>
          </p:nvPr>
        </p:nvSpPr>
        <p:spPr/>
        <p:txBody>
          <a:bodyPr/>
          <a:lstStyle/>
          <a:p>
            <a:fld id="{0A297500-7527-634B-90F4-69D0994C32B4}" type="slidenum">
              <a:rPr lang="nl-NL" smtClean="0"/>
              <a:t>28</a:t>
            </a:fld>
            <a:endParaRPr lang="nl-NL"/>
          </a:p>
        </p:txBody>
      </p:sp>
    </p:spTree>
    <p:extLst>
      <p:ext uri="{BB962C8B-B14F-4D97-AF65-F5344CB8AC3E}">
        <p14:creationId xmlns:p14="http://schemas.microsoft.com/office/powerpoint/2010/main" val="27766307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0E660A-9CE9-B5E6-5FB1-48EB85D2DBBA}"/>
              </a:ext>
            </a:extLst>
          </p:cNvPr>
          <p:cNvSpPr>
            <a:spLocks noGrp="1"/>
          </p:cNvSpPr>
          <p:nvPr>
            <p:ph type="title"/>
          </p:nvPr>
        </p:nvSpPr>
        <p:spPr/>
        <p:txBody>
          <a:bodyPr/>
          <a:lstStyle/>
          <a:p>
            <a:r>
              <a:rPr lang="en-US" noProof="0"/>
              <a:t>Mechanical design of the TSA system</a:t>
            </a:r>
          </a:p>
        </p:txBody>
      </p:sp>
      <p:pic>
        <p:nvPicPr>
          <p:cNvPr id="6" name="Picture 5" descr="A picture containing text, clipart&#10;&#10;Description automatically generated">
            <a:extLst>
              <a:ext uri="{FF2B5EF4-FFF2-40B4-BE49-F238E27FC236}">
                <a16:creationId xmlns:a16="http://schemas.microsoft.com/office/drawing/2014/main" id="{DB3F0CF2-0235-8B49-F20D-1A7660248513}"/>
              </a:ext>
            </a:extLst>
          </p:cNvPr>
          <p:cNvPicPr>
            <a:picLocks noChangeAspect="1"/>
          </p:cNvPicPr>
          <p:nvPr/>
        </p:nvPicPr>
        <p:blipFill>
          <a:blip r:embed="rId2"/>
          <a:stretch>
            <a:fillRect/>
          </a:stretch>
        </p:blipFill>
        <p:spPr>
          <a:xfrm>
            <a:off x="9703580" y="339427"/>
            <a:ext cx="2314506" cy="683221"/>
          </a:xfrm>
          <a:prstGeom prst="rect">
            <a:avLst/>
          </a:prstGeom>
        </p:spPr>
      </p:pic>
      <p:pic>
        <p:nvPicPr>
          <p:cNvPr id="2050" name="Picture 2" descr="8 Port 2 Pos Valve, manual, 1/16'' Fitting, 0.4 mm Port, 75°C / 5000psi,  for Liquid, N60/H">
            <a:extLst>
              <a:ext uri="{FF2B5EF4-FFF2-40B4-BE49-F238E27FC236}">
                <a16:creationId xmlns:a16="http://schemas.microsoft.com/office/drawing/2014/main" id="{35520340-6C98-FCEF-D7A6-4AD88D31BA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3950" y="3874983"/>
            <a:ext cx="1655109" cy="181731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770C4C74-CDF2-785D-B0AC-B0431DB569E3}"/>
              </a:ext>
            </a:extLst>
          </p:cNvPr>
          <p:cNvPicPr>
            <a:picLocks noChangeAspect="1"/>
          </p:cNvPicPr>
          <p:nvPr/>
        </p:nvPicPr>
        <p:blipFill>
          <a:blip r:embed="rId4"/>
          <a:stretch>
            <a:fillRect/>
          </a:stretch>
        </p:blipFill>
        <p:spPr>
          <a:xfrm>
            <a:off x="539750" y="1360768"/>
            <a:ext cx="11112500" cy="4889500"/>
          </a:xfrm>
          <a:prstGeom prst="rect">
            <a:avLst/>
          </a:prstGeom>
        </p:spPr>
      </p:pic>
      <p:pic>
        <p:nvPicPr>
          <p:cNvPr id="13" name="Picture 12">
            <a:extLst>
              <a:ext uri="{FF2B5EF4-FFF2-40B4-BE49-F238E27FC236}">
                <a16:creationId xmlns:a16="http://schemas.microsoft.com/office/drawing/2014/main" id="{223C8DD7-BE28-E9CB-7BBE-5BAB057ADA2A}"/>
              </a:ext>
            </a:extLst>
          </p:cNvPr>
          <p:cNvPicPr>
            <a:picLocks noChangeAspect="1"/>
          </p:cNvPicPr>
          <p:nvPr/>
        </p:nvPicPr>
        <p:blipFill>
          <a:blip r:embed="rId5"/>
          <a:stretch>
            <a:fillRect/>
          </a:stretch>
        </p:blipFill>
        <p:spPr>
          <a:xfrm>
            <a:off x="539750" y="1360768"/>
            <a:ext cx="11112500" cy="4889500"/>
          </a:xfrm>
          <a:prstGeom prst="rect">
            <a:avLst/>
          </a:prstGeom>
        </p:spPr>
      </p:pic>
      <p:sp>
        <p:nvSpPr>
          <p:cNvPr id="2" name="Tijdelijke aanduiding voor dianummer 1">
            <a:extLst>
              <a:ext uri="{FF2B5EF4-FFF2-40B4-BE49-F238E27FC236}">
                <a16:creationId xmlns:a16="http://schemas.microsoft.com/office/drawing/2014/main" id="{7360E208-4C56-3365-5AB7-61B5F00B8838}"/>
              </a:ext>
            </a:extLst>
          </p:cNvPr>
          <p:cNvSpPr>
            <a:spLocks noGrp="1"/>
          </p:cNvSpPr>
          <p:nvPr>
            <p:ph type="sldNum" sz="quarter" idx="12"/>
          </p:nvPr>
        </p:nvSpPr>
        <p:spPr/>
        <p:txBody>
          <a:bodyPr/>
          <a:lstStyle/>
          <a:p>
            <a:fld id="{0A297500-7527-634B-90F4-69D0994C32B4}" type="slidenum">
              <a:rPr lang="nl-NL" smtClean="0"/>
              <a:t>29</a:t>
            </a:fld>
            <a:endParaRPr lang="nl-NL"/>
          </a:p>
        </p:txBody>
      </p:sp>
    </p:spTree>
    <p:extLst>
      <p:ext uri="{BB962C8B-B14F-4D97-AF65-F5344CB8AC3E}">
        <p14:creationId xmlns:p14="http://schemas.microsoft.com/office/powerpoint/2010/main" val="2341016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ijdelijke aanduiding voor inhoud 5">
            <a:extLst>
              <a:ext uri="{FF2B5EF4-FFF2-40B4-BE49-F238E27FC236}">
                <a16:creationId xmlns:a16="http://schemas.microsoft.com/office/drawing/2014/main" id="{29FEB0D9-EA00-F16D-75A8-73D5FC2FBFFD}"/>
              </a:ext>
            </a:extLst>
          </p:cNvPr>
          <p:cNvGraphicFramePr>
            <a:graphicFrameLocks noGrp="1"/>
          </p:cNvGraphicFramePr>
          <p:nvPr>
            <p:ph idx="1"/>
            <p:extLst>
              <p:ext uri="{D42A27DB-BD31-4B8C-83A1-F6EECF244321}">
                <p14:modId xmlns:p14="http://schemas.microsoft.com/office/powerpoint/2010/main" val="2065018189"/>
              </p:ext>
            </p:extLst>
          </p:nvPr>
        </p:nvGraphicFramePr>
        <p:xfrm>
          <a:off x="345888" y="1347536"/>
          <a:ext cx="10828420" cy="5191375"/>
        </p:xfrm>
        <a:graphic>
          <a:graphicData uri="http://schemas.openxmlformats.org/drawingml/2006/table">
            <a:tbl>
              <a:tblPr firstRow="1" firstCol="1" bandRow="1"/>
              <a:tblGrid>
                <a:gridCol w="3769605">
                  <a:extLst>
                    <a:ext uri="{9D8B030D-6E8A-4147-A177-3AD203B41FA5}">
                      <a16:colId xmlns:a16="http://schemas.microsoft.com/office/drawing/2014/main" val="2178142199"/>
                    </a:ext>
                  </a:extLst>
                </a:gridCol>
                <a:gridCol w="1411763">
                  <a:extLst>
                    <a:ext uri="{9D8B030D-6E8A-4147-A177-3AD203B41FA5}">
                      <a16:colId xmlns:a16="http://schemas.microsoft.com/office/drawing/2014/main" val="3760486477"/>
                    </a:ext>
                  </a:extLst>
                </a:gridCol>
                <a:gridCol w="1411763">
                  <a:extLst>
                    <a:ext uri="{9D8B030D-6E8A-4147-A177-3AD203B41FA5}">
                      <a16:colId xmlns:a16="http://schemas.microsoft.com/office/drawing/2014/main" val="3181347517"/>
                    </a:ext>
                  </a:extLst>
                </a:gridCol>
                <a:gridCol w="1411763">
                  <a:extLst>
                    <a:ext uri="{9D8B030D-6E8A-4147-A177-3AD203B41FA5}">
                      <a16:colId xmlns:a16="http://schemas.microsoft.com/office/drawing/2014/main" val="1560226"/>
                    </a:ext>
                  </a:extLst>
                </a:gridCol>
                <a:gridCol w="1411763">
                  <a:extLst>
                    <a:ext uri="{9D8B030D-6E8A-4147-A177-3AD203B41FA5}">
                      <a16:colId xmlns:a16="http://schemas.microsoft.com/office/drawing/2014/main" val="4176120745"/>
                    </a:ext>
                  </a:extLst>
                </a:gridCol>
                <a:gridCol w="1411763">
                  <a:extLst>
                    <a:ext uri="{9D8B030D-6E8A-4147-A177-3AD203B41FA5}">
                      <a16:colId xmlns:a16="http://schemas.microsoft.com/office/drawing/2014/main" val="1477368480"/>
                    </a:ext>
                  </a:extLst>
                </a:gridCol>
              </a:tblGrid>
              <a:tr h="741625">
                <a:tc>
                  <a:txBody>
                    <a:bodyPr/>
                    <a:lstStyle/>
                    <a:p>
                      <a:pPr algn="ctr" rtl="0" fontAlgn="ctr"/>
                      <a:r>
                        <a:rPr lang="en-US" sz="1800" b="1" i="0" u="none" strike="noStrike" noProof="0">
                          <a:solidFill>
                            <a:srgbClr val="1D1D1D"/>
                          </a:solidFill>
                          <a:effectLst/>
                          <a:latin typeface="Calibri" panose="020F0502020204030204" pitchFamily="34" charset="0"/>
                        </a:rPr>
                        <a:t>Hydrogen Carrier</a:t>
                      </a:r>
                    </a:p>
                  </a:txBody>
                  <a:tcPr marL="9525" marR="9525" marT="9525"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algn="ctr" rtl="0" fontAlgn="ctr"/>
                      <a:r>
                        <a:rPr lang="en-US" sz="1800" b="1" i="0" u="none" strike="noStrike" noProof="0">
                          <a:solidFill>
                            <a:srgbClr val="1D1D1D"/>
                          </a:solidFill>
                          <a:effectLst/>
                          <a:latin typeface="Calibri" panose="020F0502020204030204" pitchFamily="34" charset="0"/>
                        </a:rPr>
                        <a:t> C-H</a:t>
                      </a:r>
                      <a:r>
                        <a:rPr lang="en-US" sz="1800" b="1" i="0" u="none" strike="noStrike" baseline="-25000" noProof="0">
                          <a:solidFill>
                            <a:srgbClr val="1D1D1D"/>
                          </a:solidFill>
                          <a:effectLst/>
                          <a:latin typeface="Calibri" panose="020F0502020204030204" pitchFamily="34" charset="0"/>
                        </a:rPr>
                        <a:t>2</a:t>
                      </a:r>
                      <a:endParaRPr lang="en-US" sz="1800" b="1" i="0" u="none" strike="noStrike" noProof="0">
                        <a:solidFill>
                          <a:srgbClr val="1D1D1D"/>
                        </a:solidFill>
                        <a:effectLst/>
                        <a:latin typeface="Calibri" panose="020F0502020204030204" pitchFamily="34" charset="0"/>
                      </a:endParaRPr>
                    </a:p>
                  </a:txBody>
                  <a:tcPr marL="9525" marR="9525" marT="9525"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noFill/>
                  </a:tcPr>
                </a:tc>
                <a:tc>
                  <a:txBody>
                    <a:bodyPr/>
                    <a:lstStyle/>
                    <a:p>
                      <a:pPr algn="ctr" rtl="0" fontAlgn="ctr"/>
                      <a:r>
                        <a:rPr lang="en-US" sz="1800" b="1" i="0" u="none" strike="noStrike" noProof="0">
                          <a:solidFill>
                            <a:srgbClr val="1D1D1D"/>
                          </a:solidFill>
                          <a:effectLst/>
                          <a:latin typeface="Calibri" panose="020F0502020204030204" pitchFamily="34" charset="0"/>
                        </a:rPr>
                        <a:t>L-H</a:t>
                      </a:r>
                      <a:r>
                        <a:rPr lang="en-US" sz="1800" b="1" i="0" u="none" strike="noStrike" baseline="-25000" noProof="0">
                          <a:solidFill>
                            <a:srgbClr val="1D1D1D"/>
                          </a:solidFill>
                          <a:effectLst/>
                          <a:latin typeface="Calibri" panose="020F0502020204030204" pitchFamily="34" charset="0"/>
                        </a:rPr>
                        <a:t>2</a:t>
                      </a:r>
                      <a:endParaRPr lang="en-US" sz="1800" b="1" i="0" u="none" strike="noStrike" noProof="0">
                        <a:solidFill>
                          <a:srgbClr val="1D1D1D"/>
                        </a:solidFill>
                        <a:effectLst/>
                        <a:latin typeface="Calibri" panose="020F0502020204030204" pitchFamily="34" charset="0"/>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rtl="0" fontAlgn="ctr"/>
                      <a:r>
                        <a:rPr lang="en-US" sz="1800" b="1" i="0" u="none" strike="noStrike" noProof="0">
                          <a:solidFill>
                            <a:srgbClr val="1D1D1D"/>
                          </a:solidFill>
                          <a:effectLst/>
                          <a:latin typeface="Calibri" panose="020F0502020204030204" pitchFamily="34" charset="0"/>
                        </a:rPr>
                        <a:t>MCH</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rtl="0" fontAlgn="ctr"/>
                      <a:r>
                        <a:rPr lang="en-US" sz="1800" b="1" i="0" u="none" strike="noStrike" noProof="0">
                          <a:solidFill>
                            <a:srgbClr val="1D1D1D"/>
                          </a:solidFill>
                          <a:effectLst/>
                          <a:latin typeface="Calibri" panose="020F0502020204030204" pitchFamily="34" charset="0"/>
                        </a:rPr>
                        <a:t>DiBT</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rtl="0" fontAlgn="ctr"/>
                      <a:r>
                        <a:rPr lang="en-US" sz="1800" b="1" i="0" u="none" strike="noStrike" noProof="0">
                          <a:solidFill>
                            <a:srgbClr val="1D1D1D"/>
                          </a:solidFill>
                          <a:effectLst/>
                          <a:latin typeface="Calibri" panose="020F0502020204030204" pitchFamily="34" charset="0"/>
                        </a:rPr>
                        <a:t>NH</a:t>
                      </a:r>
                      <a:r>
                        <a:rPr lang="en-US" sz="1800" b="1" i="0" u="none" strike="noStrike" baseline="-25000" noProof="0">
                          <a:solidFill>
                            <a:srgbClr val="1D1D1D"/>
                          </a:solidFill>
                          <a:effectLst/>
                          <a:latin typeface="Calibri" panose="020F0502020204030204" pitchFamily="34" charset="0"/>
                        </a:rPr>
                        <a:t>3</a:t>
                      </a:r>
                      <a:endParaRPr lang="en-US" sz="1800" b="1" i="0" u="none" strike="noStrike" noProof="0">
                        <a:solidFill>
                          <a:srgbClr val="1D1D1D"/>
                        </a:solidFill>
                        <a:effectLst/>
                        <a:latin typeface="Calibri" panose="020F0502020204030204" pitchFamily="34" charset="0"/>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24038274"/>
                  </a:ext>
                </a:extLst>
              </a:tr>
              <a:tr h="741625">
                <a:tc>
                  <a:txBody>
                    <a:bodyPr/>
                    <a:lstStyle/>
                    <a:p>
                      <a:pPr algn="l" rtl="0" fontAlgn="ctr"/>
                      <a:r>
                        <a:rPr lang="en-US" sz="1200" b="1" i="0" u="none" strike="noStrike" noProof="0">
                          <a:solidFill>
                            <a:srgbClr val="1D1D1D"/>
                          </a:solidFill>
                          <a:effectLst/>
                          <a:latin typeface="Calibri" panose="020F0502020204030204" pitchFamily="34" charset="0"/>
                        </a:rPr>
                        <a:t>Energy consumption conversion to carrier (kWh/kg H2)</a:t>
                      </a:r>
                    </a:p>
                  </a:txBody>
                  <a:tcPr marL="9525" marR="9525" marT="952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ctr"/>
                      <a:endParaRPr lang="en-US" sz="1800" b="0" i="0" u="none" strike="noStrike" noProof="0">
                        <a:solidFill>
                          <a:srgbClr val="000000"/>
                        </a:solidFill>
                        <a:effectLst/>
                        <a:latin typeface="Calibri" panose="020F0502020204030204" pitchFamily="34" charset="0"/>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92D050"/>
                    </a:solidFill>
                  </a:tcPr>
                </a:tc>
                <a:tc>
                  <a:txBody>
                    <a:bodyPr/>
                    <a:lstStyle/>
                    <a:p>
                      <a:pPr algn="ctr" rtl="0" fontAlgn="ctr"/>
                      <a:endParaRPr lang="en-US" sz="1800" b="0" i="0" u="none" strike="noStrike" noProof="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8F51"/>
                    </a:solidFill>
                  </a:tcPr>
                </a:tc>
                <a:tc>
                  <a:txBody>
                    <a:bodyPr/>
                    <a:lstStyle/>
                    <a:p>
                      <a:pPr algn="ctr" rtl="0" fontAlgn="ctr"/>
                      <a:endParaRPr lang="en-US" sz="1800" b="0" i="0" u="none" strike="noStrike" noProof="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0000"/>
                    </a:solidFill>
                  </a:tcPr>
                </a:tc>
                <a:tc>
                  <a:txBody>
                    <a:bodyPr/>
                    <a:lstStyle/>
                    <a:p>
                      <a:pPr algn="ctr" rtl="0" fontAlgn="ctr"/>
                      <a:endParaRPr lang="en-US" sz="1800" b="0" i="0" u="none" strike="noStrike" noProof="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EB84"/>
                    </a:solidFill>
                  </a:tcPr>
                </a:tc>
                <a:tc>
                  <a:txBody>
                    <a:bodyPr/>
                    <a:lstStyle/>
                    <a:p>
                      <a:pPr algn="ctr" rtl="0" fontAlgn="ctr"/>
                      <a:endParaRPr lang="en-US" sz="1800" b="0" i="0" u="none" strike="noStrike" noProof="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00B050"/>
                    </a:solidFill>
                  </a:tcPr>
                </a:tc>
                <a:extLst>
                  <a:ext uri="{0D108BD9-81ED-4DB2-BD59-A6C34878D82A}">
                    <a16:rowId xmlns:a16="http://schemas.microsoft.com/office/drawing/2014/main" val="1897794470"/>
                  </a:ext>
                </a:extLst>
              </a:tr>
              <a:tr h="741625">
                <a:tc>
                  <a:txBody>
                    <a:bodyPr/>
                    <a:lstStyle/>
                    <a:p>
                      <a:pPr algn="l" rtl="0" fontAlgn="ctr"/>
                      <a:r>
                        <a:rPr lang="en-US" sz="1200" b="1" i="0" u="none" strike="noStrike" noProof="0">
                          <a:solidFill>
                            <a:srgbClr val="1D1D1D"/>
                          </a:solidFill>
                          <a:effectLst/>
                          <a:latin typeface="Calibri" panose="020F0502020204030204" pitchFamily="34" charset="0"/>
                        </a:rPr>
                        <a:t>Energy consumption conversion to hydrogen (kWh/kg H2)</a:t>
                      </a:r>
                    </a:p>
                  </a:txBody>
                  <a:tcPr marL="9525" marR="9525" marT="952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ctr"/>
                      <a:endParaRPr lang="en-US" sz="1800" b="0" i="0" u="none" strike="noStrike" noProof="0">
                        <a:solidFill>
                          <a:srgbClr val="000000"/>
                        </a:solidFill>
                        <a:effectLst/>
                        <a:latin typeface="Calibri" panose="020F0502020204030204" pitchFamily="34" charset="0"/>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00B050"/>
                    </a:solidFill>
                  </a:tcPr>
                </a:tc>
                <a:tc>
                  <a:txBody>
                    <a:bodyPr/>
                    <a:lstStyle/>
                    <a:p>
                      <a:pPr algn="ctr" rtl="0" fontAlgn="ctr"/>
                      <a:endParaRPr lang="en-US" sz="1800" b="0" i="0" u="none" strike="noStrike" noProof="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05B151"/>
                    </a:solidFill>
                  </a:tcPr>
                </a:tc>
                <a:tc>
                  <a:txBody>
                    <a:bodyPr/>
                    <a:lstStyle/>
                    <a:p>
                      <a:pPr algn="ctr" rtl="0" fontAlgn="ctr"/>
                      <a:endParaRPr lang="en-US" sz="1800" b="0" i="0" u="none" strike="noStrike" noProof="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0000"/>
                    </a:solidFill>
                  </a:tcPr>
                </a:tc>
                <a:tc>
                  <a:txBody>
                    <a:bodyPr/>
                    <a:lstStyle/>
                    <a:p>
                      <a:pPr algn="ctr" rtl="0" fontAlgn="ctr"/>
                      <a:endParaRPr lang="en-US" sz="1800" b="0" i="0" u="none" strike="noStrike" noProof="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D477"/>
                    </a:solidFill>
                  </a:tcPr>
                </a:tc>
                <a:tc>
                  <a:txBody>
                    <a:bodyPr/>
                    <a:lstStyle/>
                    <a:p>
                      <a:pPr algn="ctr" rtl="0" fontAlgn="ctr"/>
                      <a:endParaRPr lang="en-US" sz="1800" b="0" i="0" u="none" strike="noStrike" noProof="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EB84"/>
                    </a:solidFill>
                  </a:tcPr>
                </a:tc>
                <a:extLst>
                  <a:ext uri="{0D108BD9-81ED-4DB2-BD59-A6C34878D82A}">
                    <a16:rowId xmlns:a16="http://schemas.microsoft.com/office/drawing/2014/main" val="3496670114"/>
                  </a:ext>
                </a:extLst>
              </a:tr>
              <a:tr h="741625">
                <a:tc>
                  <a:txBody>
                    <a:bodyPr/>
                    <a:lstStyle/>
                    <a:p>
                      <a:pPr algn="l" rtl="0" fontAlgn="ctr"/>
                      <a:r>
                        <a:rPr lang="en-US" sz="1200" b="1" i="0" u="none" strike="noStrike" noProof="0">
                          <a:solidFill>
                            <a:srgbClr val="1D1D1D"/>
                          </a:solidFill>
                          <a:effectLst/>
                          <a:latin typeface="Calibri" panose="020F0502020204030204" pitchFamily="34" charset="0"/>
                        </a:rPr>
                        <a:t>Hydrogen content (kg H</a:t>
                      </a:r>
                      <a:r>
                        <a:rPr lang="en-US" sz="1200" b="1" i="0" u="none" strike="noStrike" baseline="-25000" noProof="0">
                          <a:solidFill>
                            <a:srgbClr val="1D1D1D"/>
                          </a:solidFill>
                          <a:effectLst/>
                          <a:latin typeface="Calibri" panose="020F0502020204030204" pitchFamily="34" charset="0"/>
                        </a:rPr>
                        <a:t>2</a:t>
                      </a:r>
                      <a:r>
                        <a:rPr lang="en-US" sz="1200" b="1" i="0" u="none" strike="noStrike" noProof="0">
                          <a:solidFill>
                            <a:srgbClr val="1D1D1D"/>
                          </a:solidFill>
                          <a:effectLst/>
                          <a:latin typeface="Calibri" panose="020F0502020204030204" pitchFamily="34" charset="0"/>
                        </a:rPr>
                        <a:t> per m³)</a:t>
                      </a:r>
                    </a:p>
                  </a:txBody>
                  <a:tcPr marL="9525" marR="9525" marT="952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ctr"/>
                      <a:endParaRPr lang="en-US" sz="1800" b="0" i="0" u="none" strike="noStrike" noProof="0">
                        <a:solidFill>
                          <a:srgbClr val="000000"/>
                        </a:solidFill>
                        <a:effectLst/>
                        <a:latin typeface="Calibri" panose="020F0502020204030204" pitchFamily="34" charset="0"/>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0000"/>
                    </a:solidFill>
                  </a:tcPr>
                </a:tc>
                <a:tc>
                  <a:txBody>
                    <a:bodyPr/>
                    <a:lstStyle/>
                    <a:p>
                      <a:pPr algn="ctr" rtl="0" fontAlgn="ctr"/>
                      <a:endParaRPr lang="en-US" sz="1800" b="0" i="0" u="none" strike="noStrike" noProof="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EB84"/>
                    </a:solidFill>
                  </a:tcPr>
                </a:tc>
                <a:tc>
                  <a:txBody>
                    <a:bodyPr/>
                    <a:lstStyle/>
                    <a:p>
                      <a:pPr algn="ctr" rtl="0" fontAlgn="ctr"/>
                      <a:endParaRPr lang="en-US" sz="1800" b="0" i="0" u="none" strike="noStrike" noProof="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6136"/>
                    </a:solidFill>
                  </a:tcPr>
                </a:tc>
                <a:tc>
                  <a:txBody>
                    <a:bodyPr/>
                    <a:lstStyle/>
                    <a:p>
                      <a:pPr algn="ctr" rtl="0" fontAlgn="ctr"/>
                      <a:endParaRPr lang="en-US" sz="1800" b="0" i="0" u="none" strike="noStrike" noProof="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EB84"/>
                    </a:solidFill>
                  </a:tcPr>
                </a:tc>
                <a:tc>
                  <a:txBody>
                    <a:bodyPr/>
                    <a:lstStyle/>
                    <a:p>
                      <a:pPr algn="ctr" rtl="0" fontAlgn="ctr"/>
                      <a:endParaRPr lang="en-US" sz="1800" b="0" i="0" u="none" strike="noStrike" noProof="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00B050"/>
                    </a:solidFill>
                  </a:tcPr>
                </a:tc>
                <a:extLst>
                  <a:ext uri="{0D108BD9-81ED-4DB2-BD59-A6C34878D82A}">
                    <a16:rowId xmlns:a16="http://schemas.microsoft.com/office/drawing/2014/main" val="368092095"/>
                  </a:ext>
                </a:extLst>
              </a:tr>
              <a:tr h="741625">
                <a:tc>
                  <a:txBody>
                    <a:bodyPr/>
                    <a:lstStyle/>
                    <a:p>
                      <a:pPr algn="l" rtl="0" fontAlgn="ctr"/>
                      <a:r>
                        <a:rPr lang="en-US" sz="1200" b="1" i="0" u="none" strike="noStrike" noProof="0">
                          <a:solidFill>
                            <a:srgbClr val="1D1D1D"/>
                          </a:solidFill>
                          <a:effectLst/>
                          <a:latin typeface="Calibri" panose="020F0502020204030204" pitchFamily="34" charset="0"/>
                        </a:rPr>
                        <a:t>Purity of H</a:t>
                      </a:r>
                      <a:r>
                        <a:rPr lang="en-US" sz="1200" b="1" i="0" u="none" strike="noStrike" baseline="-25000" noProof="0">
                          <a:solidFill>
                            <a:srgbClr val="1D1D1D"/>
                          </a:solidFill>
                          <a:effectLst/>
                          <a:latin typeface="Calibri" panose="020F0502020204030204" pitchFamily="34" charset="0"/>
                        </a:rPr>
                        <a:t>2</a:t>
                      </a:r>
                      <a:r>
                        <a:rPr lang="en-US" sz="1200" b="1" i="0" u="none" strike="noStrike" noProof="0">
                          <a:solidFill>
                            <a:srgbClr val="1D1D1D"/>
                          </a:solidFill>
                          <a:effectLst/>
                          <a:latin typeface="Calibri" panose="020F0502020204030204" pitchFamily="34" charset="0"/>
                        </a:rPr>
                        <a:t> after dehydrogenation</a:t>
                      </a:r>
                    </a:p>
                  </a:txBody>
                  <a:tcPr marL="9525" marR="9525" marT="952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ctr"/>
                      <a:endParaRPr lang="en-US" sz="1800" b="0" i="0" u="none" strike="noStrike" noProof="0">
                        <a:solidFill>
                          <a:srgbClr val="000000"/>
                        </a:solidFill>
                        <a:effectLst/>
                        <a:latin typeface="Calibri" panose="020F0502020204030204" pitchFamily="34" charset="0"/>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00B050"/>
                    </a:solidFill>
                  </a:tcPr>
                </a:tc>
                <a:tc>
                  <a:txBody>
                    <a:bodyPr/>
                    <a:lstStyle/>
                    <a:p>
                      <a:pPr algn="ctr" rtl="0" fontAlgn="ctr"/>
                      <a:endParaRPr lang="en-US" sz="1800" b="0" i="0" u="none" strike="noStrike" noProof="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2D050"/>
                    </a:solidFill>
                  </a:tcPr>
                </a:tc>
                <a:tc>
                  <a:txBody>
                    <a:bodyPr/>
                    <a:lstStyle/>
                    <a:p>
                      <a:pPr algn="ctr" rtl="0" fontAlgn="ctr"/>
                      <a:endParaRPr lang="en-US" sz="1800" b="0" i="0" u="none" strike="noStrike" noProof="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2D050"/>
                    </a:solidFill>
                  </a:tcPr>
                </a:tc>
                <a:tc>
                  <a:txBody>
                    <a:bodyPr/>
                    <a:lstStyle/>
                    <a:p>
                      <a:pPr algn="ctr" rtl="0" fontAlgn="ctr"/>
                      <a:endParaRPr lang="en-US" sz="1800" b="0" i="0" u="none" strike="noStrike" noProof="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2D050"/>
                    </a:solidFill>
                  </a:tcPr>
                </a:tc>
                <a:tc>
                  <a:txBody>
                    <a:bodyPr/>
                    <a:lstStyle/>
                    <a:p>
                      <a:pPr algn="ctr" rtl="0" fontAlgn="ctr"/>
                      <a:endParaRPr lang="en-US" sz="1800" b="0" i="0" u="none" strike="noStrike" noProof="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2D050"/>
                    </a:solidFill>
                  </a:tcPr>
                </a:tc>
                <a:extLst>
                  <a:ext uri="{0D108BD9-81ED-4DB2-BD59-A6C34878D82A}">
                    <a16:rowId xmlns:a16="http://schemas.microsoft.com/office/drawing/2014/main" val="3453282136"/>
                  </a:ext>
                </a:extLst>
              </a:tr>
              <a:tr h="741625">
                <a:tc>
                  <a:txBody>
                    <a:bodyPr/>
                    <a:lstStyle/>
                    <a:p>
                      <a:pPr algn="l" rtl="0" fontAlgn="ctr"/>
                      <a:r>
                        <a:rPr lang="en-US" sz="1200" b="1" i="0" u="none" strike="noStrike" noProof="0">
                          <a:solidFill>
                            <a:srgbClr val="1D1D1D"/>
                          </a:solidFill>
                          <a:effectLst/>
                          <a:latin typeface="Calibri" panose="020F0502020204030204" pitchFamily="34" charset="0"/>
                        </a:rPr>
                        <a:t>TRL</a:t>
                      </a:r>
                    </a:p>
                  </a:txBody>
                  <a:tcPr marL="9525" marR="9525" marT="952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b"/>
                      <a:endParaRPr lang="en-US" sz="1800" b="0" i="0" u="none" strike="noStrike" noProof="0">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00B050"/>
                    </a:solidFill>
                  </a:tcPr>
                </a:tc>
                <a:tc>
                  <a:txBody>
                    <a:bodyPr/>
                    <a:lstStyle/>
                    <a:p>
                      <a:pPr algn="ctr" rtl="0" fontAlgn="b"/>
                      <a:endParaRPr lang="en-US" sz="1800" b="0" i="0" u="none" strike="noStrike" noProof="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2D050"/>
                    </a:solidFill>
                  </a:tcPr>
                </a:tc>
                <a:tc>
                  <a:txBody>
                    <a:bodyPr/>
                    <a:lstStyle/>
                    <a:p>
                      <a:pPr algn="ctr" rtl="0" fontAlgn="b"/>
                      <a:endParaRPr lang="en-US" sz="1800" b="0" i="0" u="none" strike="noStrike" noProof="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D477"/>
                    </a:solidFill>
                  </a:tcPr>
                </a:tc>
                <a:tc>
                  <a:txBody>
                    <a:bodyPr/>
                    <a:lstStyle/>
                    <a:p>
                      <a:pPr algn="ctr" rtl="0" fontAlgn="b"/>
                      <a:endParaRPr lang="en-US" sz="1800" b="0" i="0" u="none" strike="noStrike" noProof="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0000"/>
                    </a:solidFill>
                  </a:tcPr>
                </a:tc>
                <a:tc>
                  <a:txBody>
                    <a:bodyPr/>
                    <a:lstStyle/>
                    <a:p>
                      <a:pPr algn="ctr" rtl="0" fontAlgn="b"/>
                      <a:endParaRPr lang="en-US" sz="1800" b="0" i="0" u="none" strike="noStrike" noProof="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D477"/>
                    </a:solidFill>
                  </a:tcPr>
                </a:tc>
                <a:extLst>
                  <a:ext uri="{0D108BD9-81ED-4DB2-BD59-A6C34878D82A}">
                    <a16:rowId xmlns:a16="http://schemas.microsoft.com/office/drawing/2014/main" val="1537633730"/>
                  </a:ext>
                </a:extLst>
              </a:tr>
              <a:tr h="741625">
                <a:tc>
                  <a:txBody>
                    <a:bodyPr/>
                    <a:lstStyle/>
                    <a:p>
                      <a:pPr algn="l">
                        <a:lnSpc>
                          <a:spcPct val="100000"/>
                        </a:lnSpc>
                      </a:pPr>
                      <a:r>
                        <a:rPr lang="en-US" sz="1200" b="1" noProof="0">
                          <a:solidFill>
                            <a:srgbClr val="1D1D1D"/>
                          </a:solidFill>
                          <a:effectLst/>
                          <a:latin typeface="Calibri" panose="020F0502020204030204" pitchFamily="34" charset="0"/>
                          <a:ea typeface="Calibri" panose="020F0502020204030204" pitchFamily="34" charset="0"/>
                          <a:cs typeface="Myanmar Text" panose="020B0502040204020203" pitchFamily="34" charset="0"/>
                        </a:rPr>
                        <a:t>Direct use</a:t>
                      </a: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0000"/>
                        </a:lnSpc>
                      </a:pPr>
                      <a:endParaRPr lang="en-US" sz="1800" noProof="0">
                        <a:solidFill>
                          <a:srgbClr val="1D1D1D"/>
                        </a:solidFill>
                        <a:effectLst/>
                        <a:latin typeface="Calibri" panose="020F0502020204030204" pitchFamily="34" charset="0"/>
                        <a:ea typeface="Calibri" panose="020F0502020204030204" pitchFamily="34" charset="0"/>
                        <a:cs typeface="Myanmar Text" panose="020B0502040204020203" pitchFamily="34" charset="0"/>
                      </a:endParaRPr>
                    </a:p>
                  </a:txBody>
                  <a:tcPr marL="68580" marR="6858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00B050"/>
                    </a:solidFill>
                  </a:tcPr>
                </a:tc>
                <a:tc>
                  <a:txBody>
                    <a:bodyPr/>
                    <a:lstStyle/>
                    <a:p>
                      <a:pPr algn="ctr">
                        <a:lnSpc>
                          <a:spcPct val="100000"/>
                        </a:lnSpc>
                      </a:pPr>
                      <a:endParaRPr lang="en-US" sz="1800" noProof="0">
                        <a:solidFill>
                          <a:srgbClr val="1D1D1D"/>
                        </a:solidFill>
                        <a:effectLst/>
                        <a:latin typeface="Calibri" panose="020F0502020204030204" pitchFamily="34" charset="0"/>
                        <a:ea typeface="Calibri" panose="020F0502020204030204" pitchFamily="34" charset="0"/>
                        <a:cs typeface="Myanmar Text" panose="020B0502040204020203" pitchFamily="34" charset="0"/>
                      </a:endParaRPr>
                    </a:p>
                  </a:txBody>
                  <a:tcPr marL="68580" marR="6858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00B050"/>
                    </a:solidFill>
                  </a:tcPr>
                </a:tc>
                <a:tc>
                  <a:txBody>
                    <a:bodyPr/>
                    <a:lstStyle/>
                    <a:p>
                      <a:pPr algn="ctr">
                        <a:lnSpc>
                          <a:spcPct val="100000"/>
                        </a:lnSpc>
                      </a:pPr>
                      <a:endParaRPr lang="en-US" sz="1800" noProof="0">
                        <a:solidFill>
                          <a:srgbClr val="1D1D1D"/>
                        </a:solidFill>
                        <a:effectLst/>
                        <a:latin typeface="Calibri" panose="020F0502020204030204" pitchFamily="34" charset="0"/>
                        <a:ea typeface="Calibri" panose="020F0502020204030204" pitchFamily="34" charset="0"/>
                        <a:cs typeface="Myanmar Text" panose="020B0502040204020203" pitchFamily="34" charset="0"/>
                      </a:endParaRPr>
                    </a:p>
                  </a:txBody>
                  <a:tcPr marL="68580" marR="6858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D477"/>
                    </a:solidFill>
                  </a:tcPr>
                </a:tc>
                <a:tc>
                  <a:txBody>
                    <a:bodyPr/>
                    <a:lstStyle/>
                    <a:p>
                      <a:pPr algn="ctr">
                        <a:lnSpc>
                          <a:spcPct val="100000"/>
                        </a:lnSpc>
                      </a:pPr>
                      <a:endParaRPr lang="en-US" sz="1800" noProof="0">
                        <a:solidFill>
                          <a:srgbClr val="1D1D1D"/>
                        </a:solidFill>
                        <a:effectLst/>
                        <a:latin typeface="Calibri" panose="020F0502020204030204" pitchFamily="34" charset="0"/>
                        <a:ea typeface="Calibri" panose="020F0502020204030204" pitchFamily="34" charset="0"/>
                        <a:cs typeface="Myanmar Text" panose="020B0502040204020203" pitchFamily="34" charset="0"/>
                      </a:endParaRPr>
                    </a:p>
                  </a:txBody>
                  <a:tcPr marL="68580" marR="6858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0000"/>
                    </a:solidFill>
                  </a:tcPr>
                </a:tc>
                <a:tc>
                  <a:txBody>
                    <a:bodyPr/>
                    <a:lstStyle/>
                    <a:p>
                      <a:pPr algn="ctr">
                        <a:lnSpc>
                          <a:spcPct val="100000"/>
                        </a:lnSpc>
                      </a:pPr>
                      <a:endParaRPr lang="en-US" sz="1800" noProof="0">
                        <a:solidFill>
                          <a:srgbClr val="1D1D1D"/>
                        </a:solidFill>
                        <a:effectLst/>
                        <a:latin typeface="Calibri" panose="020F0502020204030204" pitchFamily="34" charset="0"/>
                        <a:ea typeface="Calibri" panose="020F0502020204030204" pitchFamily="34" charset="0"/>
                        <a:cs typeface="Myanmar Text" panose="020B0502040204020203" pitchFamily="34" charset="0"/>
                      </a:endParaRPr>
                    </a:p>
                  </a:txBody>
                  <a:tcPr marL="68580" marR="6858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D477"/>
                    </a:solidFill>
                  </a:tcPr>
                </a:tc>
                <a:extLst>
                  <a:ext uri="{0D108BD9-81ED-4DB2-BD59-A6C34878D82A}">
                    <a16:rowId xmlns:a16="http://schemas.microsoft.com/office/drawing/2014/main" val="3104632192"/>
                  </a:ext>
                </a:extLst>
              </a:tr>
            </a:tbl>
          </a:graphicData>
        </a:graphic>
      </p:graphicFrame>
      <p:sp>
        <p:nvSpPr>
          <p:cNvPr id="4" name="Tijdelijke aanduiding voor dianummer 3">
            <a:extLst>
              <a:ext uri="{FF2B5EF4-FFF2-40B4-BE49-F238E27FC236}">
                <a16:creationId xmlns:a16="http://schemas.microsoft.com/office/drawing/2014/main" id="{0FEF0250-6E00-5E84-9A9D-74790888C509}"/>
              </a:ext>
            </a:extLst>
          </p:cNvPr>
          <p:cNvSpPr>
            <a:spLocks noGrp="1"/>
          </p:cNvSpPr>
          <p:nvPr>
            <p:ph type="sldNum" sz="quarter" idx="12"/>
          </p:nvPr>
        </p:nvSpPr>
        <p:spPr/>
        <p:txBody>
          <a:bodyPr/>
          <a:lstStyle/>
          <a:p>
            <a:fld id="{A9625A8E-A576-3748-A5DB-DA72D343A5B4}" type="slidenum">
              <a:rPr lang="en-US" noProof="0" smtClean="0"/>
              <a:pPr/>
              <a:t>3</a:t>
            </a:fld>
            <a:endParaRPr lang="en-US" noProof="0"/>
          </a:p>
        </p:txBody>
      </p:sp>
      <p:pic>
        <p:nvPicPr>
          <p:cNvPr id="7" name="Afbeelding 6">
            <a:extLst>
              <a:ext uri="{FF2B5EF4-FFF2-40B4-BE49-F238E27FC236}">
                <a16:creationId xmlns:a16="http://schemas.microsoft.com/office/drawing/2014/main" id="{4FA40280-FC53-CD0D-312B-2203E06676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9987" y="6600825"/>
            <a:ext cx="7064321" cy="257175"/>
          </a:xfrm>
          <a:prstGeom prst="rect">
            <a:avLst/>
          </a:prstGeom>
        </p:spPr>
      </p:pic>
      <p:sp>
        <p:nvSpPr>
          <p:cNvPr id="8" name="Tekstvak 7">
            <a:extLst>
              <a:ext uri="{FF2B5EF4-FFF2-40B4-BE49-F238E27FC236}">
                <a16:creationId xmlns:a16="http://schemas.microsoft.com/office/drawing/2014/main" id="{0942AACA-9CB9-5BD7-7277-23984C088AD9}"/>
              </a:ext>
            </a:extLst>
          </p:cNvPr>
          <p:cNvSpPr txBox="1"/>
          <p:nvPr/>
        </p:nvSpPr>
        <p:spPr>
          <a:xfrm>
            <a:off x="4109987" y="6536809"/>
            <a:ext cx="795528" cy="369332"/>
          </a:xfrm>
          <a:prstGeom prst="rect">
            <a:avLst/>
          </a:prstGeom>
          <a:noFill/>
        </p:spPr>
        <p:txBody>
          <a:bodyPr wrap="square" rtlCol="0">
            <a:spAutoFit/>
          </a:bodyPr>
          <a:lstStyle/>
          <a:p>
            <a:r>
              <a:rPr lang="en-US" noProof="0"/>
              <a:t>Good</a:t>
            </a:r>
          </a:p>
        </p:txBody>
      </p:sp>
      <p:sp>
        <p:nvSpPr>
          <p:cNvPr id="9" name="Tekstvak 8">
            <a:extLst>
              <a:ext uri="{FF2B5EF4-FFF2-40B4-BE49-F238E27FC236}">
                <a16:creationId xmlns:a16="http://schemas.microsoft.com/office/drawing/2014/main" id="{7A53E317-072F-8B29-D61B-D9E55C1639B7}"/>
              </a:ext>
            </a:extLst>
          </p:cNvPr>
          <p:cNvSpPr txBox="1"/>
          <p:nvPr/>
        </p:nvSpPr>
        <p:spPr>
          <a:xfrm>
            <a:off x="10666909" y="6539850"/>
            <a:ext cx="795528" cy="369332"/>
          </a:xfrm>
          <a:prstGeom prst="rect">
            <a:avLst/>
          </a:prstGeom>
          <a:noFill/>
        </p:spPr>
        <p:txBody>
          <a:bodyPr wrap="square" rtlCol="0">
            <a:spAutoFit/>
          </a:bodyPr>
          <a:lstStyle/>
          <a:p>
            <a:r>
              <a:rPr lang="en-US" noProof="0"/>
              <a:t>Bad</a:t>
            </a:r>
          </a:p>
        </p:txBody>
      </p:sp>
      <p:sp>
        <p:nvSpPr>
          <p:cNvPr id="12" name="Titel 1">
            <a:extLst>
              <a:ext uri="{FF2B5EF4-FFF2-40B4-BE49-F238E27FC236}">
                <a16:creationId xmlns:a16="http://schemas.microsoft.com/office/drawing/2014/main" id="{0ACC7C65-8F91-E93B-B3B7-632259381F02}"/>
              </a:ext>
            </a:extLst>
          </p:cNvPr>
          <p:cNvSpPr txBox="1">
            <a:spLocks/>
          </p:cNvSpPr>
          <p:nvPr/>
        </p:nvSpPr>
        <p:spPr>
          <a:xfrm>
            <a:off x="995265" y="-4973"/>
            <a:ext cx="10201470" cy="580352"/>
          </a:xfrm>
          <a:prstGeom prst="rect">
            <a:avLst/>
          </a:prstGeom>
        </p:spPr>
        <p:txBody>
          <a:bodyPr vert="horz" lIns="0" tIns="0" rIns="0" bIns="0" rtlCol="0" anchor="b" anchorCtr="0">
            <a:norm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r>
              <a:rPr lang="en-US" noProof="0"/>
              <a:t>Available hydrogen Carriers</a:t>
            </a:r>
          </a:p>
        </p:txBody>
      </p:sp>
    </p:spTree>
    <p:extLst>
      <p:ext uri="{BB962C8B-B14F-4D97-AF65-F5344CB8AC3E}">
        <p14:creationId xmlns:p14="http://schemas.microsoft.com/office/powerpoint/2010/main" val="2547687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0E660A-9CE9-B5E6-5FB1-48EB85D2DBBA}"/>
              </a:ext>
            </a:extLst>
          </p:cNvPr>
          <p:cNvSpPr>
            <a:spLocks noGrp="1"/>
          </p:cNvSpPr>
          <p:nvPr>
            <p:ph type="title"/>
          </p:nvPr>
        </p:nvSpPr>
        <p:spPr/>
        <p:txBody>
          <a:bodyPr/>
          <a:lstStyle/>
          <a:p>
            <a:r>
              <a:rPr lang="en-US" noProof="0"/>
              <a:t>Mechanical design of the TSA system (D3.3.1)</a:t>
            </a:r>
          </a:p>
        </p:txBody>
      </p:sp>
      <p:pic>
        <p:nvPicPr>
          <p:cNvPr id="6" name="Picture 5" descr="A picture containing text, clipart&#10;&#10;Description automatically generated">
            <a:extLst>
              <a:ext uri="{FF2B5EF4-FFF2-40B4-BE49-F238E27FC236}">
                <a16:creationId xmlns:a16="http://schemas.microsoft.com/office/drawing/2014/main" id="{DB3F0CF2-0235-8B49-F20D-1A7660248513}"/>
              </a:ext>
            </a:extLst>
          </p:cNvPr>
          <p:cNvPicPr>
            <a:picLocks noChangeAspect="1"/>
          </p:cNvPicPr>
          <p:nvPr/>
        </p:nvPicPr>
        <p:blipFill>
          <a:blip r:embed="rId2"/>
          <a:stretch>
            <a:fillRect/>
          </a:stretch>
        </p:blipFill>
        <p:spPr>
          <a:xfrm>
            <a:off x="9703580" y="339427"/>
            <a:ext cx="2314506" cy="683221"/>
          </a:xfrm>
          <a:prstGeom prst="rect">
            <a:avLst/>
          </a:prstGeom>
        </p:spPr>
      </p:pic>
      <p:sp>
        <p:nvSpPr>
          <p:cNvPr id="7" name="Content Placeholder 4">
            <a:extLst>
              <a:ext uri="{FF2B5EF4-FFF2-40B4-BE49-F238E27FC236}">
                <a16:creationId xmlns:a16="http://schemas.microsoft.com/office/drawing/2014/main" id="{0EE78DF0-4376-74EE-A827-53E845DCDB3C}"/>
              </a:ext>
            </a:extLst>
          </p:cNvPr>
          <p:cNvSpPr txBox="1">
            <a:spLocks/>
          </p:cNvSpPr>
          <p:nvPr/>
        </p:nvSpPr>
        <p:spPr>
          <a:xfrm>
            <a:off x="6257813" y="1576324"/>
            <a:ext cx="5274824" cy="4690285"/>
          </a:xfrm>
          <a:prstGeom prst="rect">
            <a:avLst/>
          </a:prstGeom>
        </p:spPr>
        <p:txBody>
          <a:bodyPr vert="horz" lIns="0" tIns="0" rIns="0" bIns="0" rtlCol="0">
            <a:normAutofit lnSpcReduction="10000"/>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400" b="0" i="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noProof="0"/>
              <a:t>Preliminary view</a:t>
            </a:r>
          </a:p>
          <a:p>
            <a:pPr lvl="1"/>
            <a:r>
              <a:rPr lang="en-US" noProof="0"/>
              <a:t>Without thermal insulation</a:t>
            </a:r>
          </a:p>
          <a:p>
            <a:pPr lvl="1"/>
            <a:r>
              <a:rPr lang="en-US" noProof="0"/>
              <a:t>Gas preheating not visible</a:t>
            </a:r>
          </a:p>
          <a:p>
            <a:r>
              <a:rPr lang="en-US" noProof="0"/>
              <a:t>Four 10 </a:t>
            </a:r>
            <a:r>
              <a:rPr lang="en-US" noProof="0" err="1"/>
              <a:t>mmID</a:t>
            </a:r>
            <a:r>
              <a:rPr lang="en-US" noProof="0"/>
              <a:t>, 20 cm long columns</a:t>
            </a:r>
          </a:p>
          <a:p>
            <a:pPr lvl="1"/>
            <a:r>
              <a:rPr lang="en-US" noProof="0"/>
              <a:t>5 </a:t>
            </a:r>
            <a:r>
              <a:rPr lang="en-US" noProof="0" err="1"/>
              <a:t>Nl</a:t>
            </a:r>
            <a:r>
              <a:rPr lang="en-US" noProof="0"/>
              <a:t>/min: 1% NH</a:t>
            </a:r>
            <a:r>
              <a:rPr lang="en-US" baseline="-25000" noProof="0"/>
              <a:t>3</a:t>
            </a:r>
            <a:r>
              <a:rPr lang="en-US" noProof="0"/>
              <a:t> to 0,1 ppb</a:t>
            </a:r>
          </a:p>
          <a:p>
            <a:pPr lvl="1"/>
            <a:r>
              <a:rPr lang="en-US" noProof="0"/>
              <a:t>Up to 10 g of sorbent</a:t>
            </a:r>
          </a:p>
          <a:p>
            <a:pPr lvl="1"/>
            <a:r>
              <a:rPr lang="en-US" noProof="0"/>
              <a:t>12-25 min adsorption cycles</a:t>
            </a:r>
          </a:p>
          <a:p>
            <a:r>
              <a:rPr lang="en-US" noProof="0"/>
              <a:t>System delivery:</a:t>
            </a:r>
          </a:p>
          <a:p>
            <a:pPr lvl="1"/>
            <a:r>
              <a:rPr lang="en-US" noProof="0"/>
              <a:t>December 12, 2024</a:t>
            </a:r>
          </a:p>
          <a:p>
            <a:r>
              <a:rPr lang="en-US" noProof="0"/>
              <a:t>Fully enclosed &amp; connected to HVAC (ammonia &amp; H2…)</a:t>
            </a:r>
          </a:p>
          <a:p>
            <a:pPr lvl="1"/>
            <a:r>
              <a:rPr lang="en-US" noProof="0"/>
              <a:t>WDH: 2,5 m </a:t>
            </a:r>
            <a:r>
              <a:rPr lang="en-US" noProof="0">
                <a:sym typeface="Symbol" panose="05050102010706020507" pitchFamily="18" charset="2"/>
              </a:rPr>
              <a:t></a:t>
            </a:r>
            <a:r>
              <a:rPr lang="en-US" noProof="0"/>
              <a:t> 0,7 m </a:t>
            </a:r>
            <a:r>
              <a:rPr lang="en-US" noProof="0">
                <a:sym typeface="Symbol" panose="05050102010706020507" pitchFamily="18" charset="2"/>
              </a:rPr>
              <a:t></a:t>
            </a:r>
            <a:r>
              <a:rPr lang="en-US" noProof="0"/>
              <a:t> 1,7 m </a:t>
            </a:r>
          </a:p>
          <a:p>
            <a:r>
              <a:rPr lang="en-US" noProof="0"/>
              <a:t>SOP in preparation</a:t>
            </a:r>
          </a:p>
          <a:p>
            <a:endParaRPr lang="en-US" noProof="0"/>
          </a:p>
        </p:txBody>
      </p:sp>
      <p:pic>
        <p:nvPicPr>
          <p:cNvPr id="1026" name="Picture 2">
            <a:extLst>
              <a:ext uri="{FF2B5EF4-FFF2-40B4-BE49-F238E27FC236}">
                <a16:creationId xmlns:a16="http://schemas.microsoft.com/office/drawing/2014/main" id="{51E99CB6-D8C5-01CA-5098-5051E8F1979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28"/>
          <a:stretch/>
        </p:blipFill>
        <p:spPr bwMode="auto">
          <a:xfrm>
            <a:off x="341104" y="1576324"/>
            <a:ext cx="5593085" cy="5077915"/>
          </a:xfrm>
          <a:prstGeom prst="rect">
            <a:avLst/>
          </a:prstGeom>
          <a:noFill/>
          <a:extLst>
            <a:ext uri="{909E8E84-426E-40DD-AFC4-6F175D3DCCD1}">
              <a14:hiddenFill xmlns:a14="http://schemas.microsoft.com/office/drawing/2010/main">
                <a:solidFill>
                  <a:srgbClr val="FFFFFF"/>
                </a:solidFill>
              </a14:hiddenFill>
            </a:ext>
          </a:extLst>
        </p:spPr>
      </p:pic>
      <p:sp>
        <p:nvSpPr>
          <p:cNvPr id="2" name="Tijdelijke aanduiding voor dianummer 1">
            <a:extLst>
              <a:ext uri="{FF2B5EF4-FFF2-40B4-BE49-F238E27FC236}">
                <a16:creationId xmlns:a16="http://schemas.microsoft.com/office/drawing/2014/main" id="{128AEEA3-93F3-0B0E-5939-00F62B5FEAC3}"/>
              </a:ext>
            </a:extLst>
          </p:cNvPr>
          <p:cNvSpPr>
            <a:spLocks noGrp="1"/>
          </p:cNvSpPr>
          <p:nvPr>
            <p:ph type="sldNum" sz="quarter" idx="12"/>
          </p:nvPr>
        </p:nvSpPr>
        <p:spPr/>
        <p:txBody>
          <a:bodyPr/>
          <a:lstStyle/>
          <a:p>
            <a:fld id="{0A297500-7527-634B-90F4-69D0994C32B4}" type="slidenum">
              <a:rPr lang="nl-NL" smtClean="0"/>
              <a:t>30</a:t>
            </a:fld>
            <a:endParaRPr lang="nl-NL"/>
          </a:p>
        </p:txBody>
      </p:sp>
    </p:spTree>
    <p:extLst>
      <p:ext uri="{BB962C8B-B14F-4D97-AF65-F5344CB8AC3E}">
        <p14:creationId xmlns:p14="http://schemas.microsoft.com/office/powerpoint/2010/main" val="22009180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00D7104-B548-6D92-F357-24D4A2238C84}"/>
              </a:ext>
            </a:extLst>
          </p:cNvPr>
          <p:cNvSpPr txBox="1"/>
          <p:nvPr/>
        </p:nvSpPr>
        <p:spPr>
          <a:xfrm>
            <a:off x="2480441" y="2062899"/>
            <a:ext cx="7504387" cy="4159225"/>
          </a:xfrm>
          <a:prstGeom prst="rect">
            <a:avLst/>
          </a:prstGeom>
          <a:solidFill>
            <a:schemeClr val="bg1"/>
          </a:solidFill>
        </p:spPr>
        <p:txBody>
          <a:bodyPr wrap="square" rtlCol="0">
            <a:spAutoFit/>
          </a:bodyPr>
          <a:lstStyle/>
          <a:p>
            <a:endParaRPr lang="en-US" noProof="0"/>
          </a:p>
        </p:txBody>
      </p:sp>
      <p:sp>
        <p:nvSpPr>
          <p:cNvPr id="5" name="Title 4">
            <a:extLst>
              <a:ext uri="{FF2B5EF4-FFF2-40B4-BE49-F238E27FC236}">
                <a16:creationId xmlns:a16="http://schemas.microsoft.com/office/drawing/2014/main" id="{DAE66BA6-F467-DAD8-7ED6-8FCEEFF4BCCF}"/>
              </a:ext>
            </a:extLst>
          </p:cNvPr>
          <p:cNvSpPr>
            <a:spLocks noGrp="1"/>
          </p:cNvSpPr>
          <p:nvPr>
            <p:ph type="title"/>
          </p:nvPr>
        </p:nvSpPr>
        <p:spPr>
          <a:xfrm>
            <a:off x="881299" y="559544"/>
            <a:ext cx="10429402" cy="1148344"/>
          </a:xfrm>
        </p:spPr>
        <p:txBody>
          <a:bodyPr/>
          <a:lstStyle/>
          <a:p>
            <a:r>
              <a:rPr lang="en-US" noProof="0"/>
              <a:t>4. Process simulation</a:t>
            </a:r>
          </a:p>
        </p:txBody>
      </p:sp>
      <p:sp>
        <p:nvSpPr>
          <p:cNvPr id="3" name="TextBox 2">
            <a:extLst>
              <a:ext uri="{FF2B5EF4-FFF2-40B4-BE49-F238E27FC236}">
                <a16:creationId xmlns:a16="http://schemas.microsoft.com/office/drawing/2014/main" id="{F8E4E892-F4A9-3193-8417-792C2F0C63A1}"/>
              </a:ext>
            </a:extLst>
          </p:cNvPr>
          <p:cNvSpPr txBox="1"/>
          <p:nvPr/>
        </p:nvSpPr>
        <p:spPr>
          <a:xfrm>
            <a:off x="557048" y="5412828"/>
            <a:ext cx="2102069" cy="1308647"/>
          </a:xfrm>
          <a:prstGeom prst="rect">
            <a:avLst/>
          </a:prstGeom>
          <a:solidFill>
            <a:schemeClr val="bg1"/>
          </a:solidFill>
        </p:spPr>
        <p:txBody>
          <a:bodyPr wrap="square" rtlCol="0">
            <a:spAutoFit/>
          </a:bodyPr>
          <a:lstStyle/>
          <a:p>
            <a:endParaRPr lang="en-US" noProof="0"/>
          </a:p>
        </p:txBody>
      </p:sp>
      <p:pic>
        <p:nvPicPr>
          <p:cNvPr id="2" name="Afbeelding 9" descr="KU Leuven Logo | Student life, University logo, Leuven">
            <a:extLst>
              <a:ext uri="{FF2B5EF4-FFF2-40B4-BE49-F238E27FC236}">
                <a16:creationId xmlns:a16="http://schemas.microsoft.com/office/drawing/2014/main" id="{2D79A3B6-923B-6B71-D425-D8079F76E9F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7862" y="5929312"/>
            <a:ext cx="1704550" cy="609600"/>
          </a:xfrm>
          <a:prstGeom prst="rect">
            <a:avLst/>
          </a:prstGeom>
          <a:noFill/>
          <a:ln>
            <a:noFill/>
          </a:ln>
        </p:spPr>
      </p:pic>
      <p:pic>
        <p:nvPicPr>
          <p:cNvPr id="6" name="Picture 7" descr="Diagram, schematic&#10;&#10;Description automatically generated">
            <a:extLst>
              <a:ext uri="{FF2B5EF4-FFF2-40B4-BE49-F238E27FC236}">
                <a16:creationId xmlns:a16="http://schemas.microsoft.com/office/drawing/2014/main" id="{C8FA361C-F506-69E2-6E0E-5AEC8059F2CE}"/>
              </a:ext>
            </a:extLst>
          </p:cNvPr>
          <p:cNvPicPr>
            <a:picLocks noChangeAspect="1"/>
          </p:cNvPicPr>
          <p:nvPr/>
        </p:nvPicPr>
        <p:blipFill>
          <a:blip r:embed="rId3"/>
          <a:stretch>
            <a:fillRect/>
          </a:stretch>
        </p:blipFill>
        <p:spPr>
          <a:xfrm>
            <a:off x="2638560" y="2128711"/>
            <a:ext cx="6914880" cy="3938440"/>
          </a:xfrm>
          <a:prstGeom prst="rect">
            <a:avLst/>
          </a:prstGeom>
        </p:spPr>
      </p:pic>
    </p:spTree>
    <p:extLst>
      <p:ext uri="{BB962C8B-B14F-4D97-AF65-F5344CB8AC3E}">
        <p14:creationId xmlns:p14="http://schemas.microsoft.com/office/powerpoint/2010/main" val="16190894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gas turbine&#10;&#10;Description automatically generated">
            <a:extLst>
              <a:ext uri="{FF2B5EF4-FFF2-40B4-BE49-F238E27FC236}">
                <a16:creationId xmlns:a16="http://schemas.microsoft.com/office/drawing/2014/main" id="{F8859C38-9945-D22E-2310-6EF6F19D5A0C}"/>
              </a:ext>
            </a:extLst>
          </p:cNvPr>
          <p:cNvPicPr>
            <a:picLocks noChangeAspect="1"/>
          </p:cNvPicPr>
          <p:nvPr/>
        </p:nvPicPr>
        <p:blipFill rotWithShape="1">
          <a:blip r:embed="rId2">
            <a:extLst>
              <a:ext uri="{28A0092B-C50C-407E-A947-70E740481C1C}">
                <a14:useLocalDpi xmlns:a14="http://schemas.microsoft.com/office/drawing/2010/main" val="0"/>
              </a:ext>
            </a:extLst>
          </a:blip>
          <a:srcRect t="13613" b="21034"/>
          <a:stretch/>
        </p:blipFill>
        <p:spPr>
          <a:xfrm>
            <a:off x="578434" y="1457597"/>
            <a:ext cx="11403044" cy="4191921"/>
          </a:xfrm>
          <a:prstGeom prst="rect">
            <a:avLst/>
          </a:prstGeom>
        </p:spPr>
      </p:pic>
      <p:sp>
        <p:nvSpPr>
          <p:cNvPr id="12" name="Title 4">
            <a:extLst>
              <a:ext uri="{FF2B5EF4-FFF2-40B4-BE49-F238E27FC236}">
                <a16:creationId xmlns:a16="http://schemas.microsoft.com/office/drawing/2014/main" id="{89A21223-027D-FCF0-862C-1BDD3EC8C1A0}"/>
              </a:ext>
            </a:extLst>
          </p:cNvPr>
          <p:cNvSpPr txBox="1">
            <a:spLocks/>
          </p:cNvSpPr>
          <p:nvPr/>
        </p:nvSpPr>
        <p:spPr>
          <a:xfrm>
            <a:off x="728400" y="359436"/>
            <a:ext cx="11041200" cy="1152000"/>
          </a:xfrm>
          <a:prstGeom prst="rect">
            <a:avLst/>
          </a:prstGeom>
        </p:spPr>
        <p:txBody>
          <a:bodyPr vert="horz" lIns="0" tIns="0" rIns="0" bIns="0" rtlCol="0" anchor="ctr" anchorCtr="0">
            <a:normAutofit/>
          </a:bodyPr>
          <a:lstStyle>
            <a:lvl1pPr algn="l" defTabSz="914400" rtl="0" eaLnBrk="1" latinLnBrk="0" hangingPunct="1">
              <a:lnSpc>
                <a:spcPct val="100000"/>
              </a:lnSpc>
              <a:spcBef>
                <a:spcPct val="0"/>
              </a:spcBef>
              <a:buNone/>
              <a:defRPr sz="4000" kern="1200" baseline="0">
                <a:solidFill>
                  <a:schemeClr val="tx2"/>
                </a:solidFill>
                <a:latin typeface="Arial" charset="0"/>
                <a:ea typeface="+mj-ea"/>
                <a:cs typeface="+mj-cs"/>
              </a:defRPr>
            </a:lvl1pPr>
          </a:lstStyle>
          <a:p>
            <a:r>
              <a:rPr lang="en-US" sz="2800" noProof="0"/>
              <a:t>Refining and actualization of the Aspen model </a:t>
            </a:r>
          </a:p>
          <a:p>
            <a:r>
              <a:rPr lang="en-US" sz="2800" noProof="0"/>
              <a:t>	based on experimental data </a:t>
            </a:r>
            <a:endParaRPr lang="en-US" sz="2600" noProof="0"/>
          </a:p>
        </p:txBody>
      </p:sp>
      <p:sp>
        <p:nvSpPr>
          <p:cNvPr id="20" name="TextBox 19">
            <a:extLst>
              <a:ext uri="{FF2B5EF4-FFF2-40B4-BE49-F238E27FC236}">
                <a16:creationId xmlns:a16="http://schemas.microsoft.com/office/drawing/2014/main" id="{E91DD05F-B370-C1F4-812D-AC9907843CE0}"/>
              </a:ext>
            </a:extLst>
          </p:cNvPr>
          <p:cNvSpPr txBox="1"/>
          <p:nvPr/>
        </p:nvSpPr>
        <p:spPr>
          <a:xfrm>
            <a:off x="10624457" y="192833"/>
            <a:ext cx="1424474" cy="1306313"/>
          </a:xfrm>
          <a:prstGeom prst="rect">
            <a:avLst/>
          </a:prstGeom>
          <a:solidFill>
            <a:schemeClr val="bg1"/>
          </a:solidFill>
        </p:spPr>
        <p:txBody>
          <a:bodyPr wrap="square" rtlCol="0">
            <a:spAutoFit/>
          </a:bodyPr>
          <a:lstStyle/>
          <a:p>
            <a:endParaRPr lang="en-US" noProof="0"/>
          </a:p>
        </p:txBody>
      </p:sp>
      <p:pic>
        <p:nvPicPr>
          <p:cNvPr id="21" name="Picture 2" descr="KU Leuven Logo | Student life, University logo, Leuven">
            <a:extLst>
              <a:ext uri="{FF2B5EF4-FFF2-40B4-BE49-F238E27FC236}">
                <a16:creationId xmlns:a16="http://schemas.microsoft.com/office/drawing/2014/main" id="{CDBF533D-6E73-2E9D-6012-8846627DA5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2228" y="223579"/>
            <a:ext cx="1619250" cy="5810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509BD6D-F643-C88A-A2E6-06233ABAEEEE}"/>
              </a:ext>
            </a:extLst>
          </p:cNvPr>
          <p:cNvSpPr txBox="1"/>
          <p:nvPr/>
        </p:nvSpPr>
        <p:spPr>
          <a:xfrm>
            <a:off x="8167397" y="4810203"/>
            <a:ext cx="3602204" cy="461665"/>
          </a:xfrm>
          <a:prstGeom prst="rect">
            <a:avLst/>
          </a:prstGeom>
          <a:noFill/>
        </p:spPr>
        <p:txBody>
          <a:bodyPr wrap="square" rtlCol="0">
            <a:spAutoFit/>
          </a:bodyPr>
          <a:lstStyle/>
          <a:p>
            <a:r>
              <a:rPr lang="en-US" sz="2400" noProof="0"/>
              <a:t>Total conversion = 98.2%</a:t>
            </a:r>
          </a:p>
        </p:txBody>
      </p:sp>
      <p:sp>
        <p:nvSpPr>
          <p:cNvPr id="6" name="Tijdelijke aanduiding voor dianummer 5">
            <a:extLst>
              <a:ext uri="{FF2B5EF4-FFF2-40B4-BE49-F238E27FC236}">
                <a16:creationId xmlns:a16="http://schemas.microsoft.com/office/drawing/2014/main" id="{21628370-578A-7AB3-0C9F-45D737DD4231}"/>
              </a:ext>
            </a:extLst>
          </p:cNvPr>
          <p:cNvSpPr>
            <a:spLocks noGrp="1"/>
          </p:cNvSpPr>
          <p:nvPr>
            <p:ph type="sldNum" sz="quarter" idx="12"/>
          </p:nvPr>
        </p:nvSpPr>
        <p:spPr/>
        <p:txBody>
          <a:bodyPr/>
          <a:lstStyle/>
          <a:p>
            <a:fld id="{0A297500-7527-634B-90F4-69D0994C32B4}" type="slidenum">
              <a:rPr lang="en-US" noProof="0" smtClean="0"/>
              <a:t>32</a:t>
            </a:fld>
            <a:endParaRPr lang="en-US" noProof="0"/>
          </a:p>
        </p:txBody>
      </p:sp>
      <p:pic>
        <p:nvPicPr>
          <p:cNvPr id="4" name="Picture 2" descr="ACU-PLUS01 Aspen Plus User Certification Exam">
            <a:extLst>
              <a:ext uri="{FF2B5EF4-FFF2-40B4-BE49-F238E27FC236}">
                <a16:creationId xmlns:a16="http://schemas.microsoft.com/office/drawing/2014/main" id="{C1C2B2F4-B7C9-D5AB-41F1-DE7892EDEC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60720" y="223579"/>
            <a:ext cx="770393" cy="77039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77614B4-7E64-3F6F-A99E-CE521DF9BAA9}"/>
              </a:ext>
            </a:extLst>
          </p:cNvPr>
          <p:cNvSpPr txBox="1"/>
          <p:nvPr/>
        </p:nvSpPr>
        <p:spPr>
          <a:xfrm>
            <a:off x="253182" y="5940851"/>
            <a:ext cx="11559832" cy="830997"/>
          </a:xfrm>
          <a:prstGeom prst="rect">
            <a:avLst/>
          </a:prstGeom>
          <a:noFill/>
        </p:spPr>
        <p:txBody>
          <a:bodyPr wrap="square">
            <a:spAutoFit/>
          </a:bodyPr>
          <a:lstStyle/>
          <a:p>
            <a:r>
              <a:rPr lang="en-US" sz="1600" i="1" noProof="0"/>
              <a:t>Ref: Frea Van Steenweghen, Annabel </a:t>
            </a:r>
            <a:r>
              <a:rPr lang="en-US" sz="1600" i="1" noProof="0" err="1"/>
              <a:t>Veschueren</a:t>
            </a:r>
            <a:r>
              <a:rPr lang="en-US" sz="1600" i="1" noProof="0"/>
              <a:t>, Igor Fedirchyk, Johan A. Martens</a:t>
            </a:r>
            <a:r>
              <a:rPr lang="en-US" sz="1600" i="1" baseline="30000" noProof="0"/>
              <a:t>*</a:t>
            </a:r>
            <a:r>
              <a:rPr lang="en-US" sz="1600" i="1" noProof="0"/>
              <a:t>, Annemie Bogaerts, and Lander Hollevoet, “</a:t>
            </a:r>
            <a:r>
              <a:rPr lang="en-US" sz="1600" i="1"/>
              <a:t>Reversed Plasma Catalysis Process Design for Efficient Ammonia Decomposition</a:t>
            </a:r>
            <a:r>
              <a:rPr lang="en-US" sz="1600" i="1" noProof="0"/>
              <a:t>”, ACS Sustainable Chemistry &amp; Engineering, vol. 13 (2), p. </a:t>
            </a:r>
            <a:r>
              <a:rPr lang="en-US" sz="1600" i="1"/>
              <a:t>737-743, DOI: 10.1021/acssuschemeng.4c08899</a:t>
            </a:r>
            <a:endParaRPr lang="en-US" sz="1600" i="1" noProof="0"/>
          </a:p>
        </p:txBody>
      </p:sp>
    </p:spTree>
    <p:extLst>
      <p:ext uri="{BB962C8B-B14F-4D97-AF65-F5344CB8AC3E}">
        <p14:creationId xmlns:p14="http://schemas.microsoft.com/office/powerpoint/2010/main" val="2906413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4">
            <a:extLst>
              <a:ext uri="{FF2B5EF4-FFF2-40B4-BE49-F238E27FC236}">
                <a16:creationId xmlns:a16="http://schemas.microsoft.com/office/drawing/2014/main" id="{89A21223-027D-FCF0-862C-1BDD3EC8C1A0}"/>
              </a:ext>
            </a:extLst>
          </p:cNvPr>
          <p:cNvSpPr txBox="1">
            <a:spLocks/>
          </p:cNvSpPr>
          <p:nvPr/>
        </p:nvSpPr>
        <p:spPr>
          <a:xfrm>
            <a:off x="728400" y="359436"/>
            <a:ext cx="11041200" cy="1152000"/>
          </a:xfrm>
          <a:prstGeom prst="rect">
            <a:avLst/>
          </a:prstGeom>
        </p:spPr>
        <p:txBody>
          <a:bodyPr vert="horz" lIns="0" tIns="0" rIns="0" bIns="0" rtlCol="0" anchor="ctr" anchorCtr="0">
            <a:normAutofit/>
          </a:bodyPr>
          <a:lstStyle>
            <a:lvl1pPr algn="l" defTabSz="914400" rtl="0" eaLnBrk="1" latinLnBrk="0" hangingPunct="1">
              <a:lnSpc>
                <a:spcPct val="100000"/>
              </a:lnSpc>
              <a:spcBef>
                <a:spcPct val="0"/>
              </a:spcBef>
              <a:buNone/>
              <a:defRPr sz="4000" kern="1200" baseline="0">
                <a:solidFill>
                  <a:schemeClr val="tx2"/>
                </a:solidFill>
                <a:latin typeface="Arial" charset="0"/>
                <a:ea typeface="+mj-ea"/>
                <a:cs typeface="+mj-cs"/>
              </a:defRPr>
            </a:lvl1pPr>
          </a:lstStyle>
          <a:p>
            <a:r>
              <a:rPr lang="en-US" sz="2800" noProof="0"/>
              <a:t>Refining and actualization of the model </a:t>
            </a:r>
          </a:p>
          <a:p>
            <a:r>
              <a:rPr lang="en-US" sz="2800" noProof="0"/>
              <a:t>	based on experimental data </a:t>
            </a:r>
            <a:endParaRPr lang="en-US" sz="2600" noProof="0"/>
          </a:p>
        </p:txBody>
      </p:sp>
      <p:sp>
        <p:nvSpPr>
          <p:cNvPr id="20" name="TextBox 19">
            <a:extLst>
              <a:ext uri="{FF2B5EF4-FFF2-40B4-BE49-F238E27FC236}">
                <a16:creationId xmlns:a16="http://schemas.microsoft.com/office/drawing/2014/main" id="{E91DD05F-B370-C1F4-812D-AC9907843CE0}"/>
              </a:ext>
            </a:extLst>
          </p:cNvPr>
          <p:cNvSpPr txBox="1"/>
          <p:nvPr/>
        </p:nvSpPr>
        <p:spPr>
          <a:xfrm>
            <a:off x="10624457" y="192833"/>
            <a:ext cx="1424474" cy="1306313"/>
          </a:xfrm>
          <a:prstGeom prst="rect">
            <a:avLst/>
          </a:prstGeom>
          <a:solidFill>
            <a:schemeClr val="bg1"/>
          </a:solidFill>
        </p:spPr>
        <p:txBody>
          <a:bodyPr wrap="square" rtlCol="0">
            <a:spAutoFit/>
          </a:bodyPr>
          <a:lstStyle/>
          <a:p>
            <a:endParaRPr lang="en-US" noProof="0"/>
          </a:p>
        </p:txBody>
      </p:sp>
      <p:pic>
        <p:nvPicPr>
          <p:cNvPr id="21" name="Picture 2" descr="KU Leuven Logo | Student life, University logo, Leuven">
            <a:extLst>
              <a:ext uri="{FF2B5EF4-FFF2-40B4-BE49-F238E27FC236}">
                <a16:creationId xmlns:a16="http://schemas.microsoft.com/office/drawing/2014/main" id="{CDBF533D-6E73-2E9D-6012-8846627DA5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62228" y="223579"/>
            <a:ext cx="1619250" cy="5810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diagram of a gas turbine&#10;&#10;Description automatically generated">
            <a:extLst>
              <a:ext uri="{FF2B5EF4-FFF2-40B4-BE49-F238E27FC236}">
                <a16:creationId xmlns:a16="http://schemas.microsoft.com/office/drawing/2014/main" id="{F8859C38-9945-D22E-2310-6EF6F19D5A0C}"/>
              </a:ext>
            </a:extLst>
          </p:cNvPr>
          <p:cNvPicPr>
            <a:picLocks noChangeAspect="1"/>
          </p:cNvPicPr>
          <p:nvPr/>
        </p:nvPicPr>
        <p:blipFill rotWithShape="1">
          <a:blip r:embed="rId3">
            <a:extLst>
              <a:ext uri="{28A0092B-C50C-407E-A947-70E740481C1C}">
                <a14:useLocalDpi xmlns:a14="http://schemas.microsoft.com/office/drawing/2010/main" val="0"/>
              </a:ext>
            </a:extLst>
          </a:blip>
          <a:srcRect t="16413"/>
          <a:stretch/>
        </p:blipFill>
        <p:spPr>
          <a:xfrm>
            <a:off x="271975" y="1499146"/>
            <a:ext cx="6160908" cy="2896696"/>
          </a:xfrm>
          <a:prstGeom prst="rect">
            <a:avLst/>
          </a:prstGeom>
        </p:spPr>
      </p:pic>
      <p:graphicFrame>
        <p:nvGraphicFramePr>
          <p:cNvPr id="7" name="Chart 6">
            <a:extLst>
              <a:ext uri="{FF2B5EF4-FFF2-40B4-BE49-F238E27FC236}">
                <a16:creationId xmlns:a16="http://schemas.microsoft.com/office/drawing/2014/main" id="{C31996B3-A0E4-3725-F997-46C2458DD97B}"/>
              </a:ext>
            </a:extLst>
          </p:cNvPr>
          <p:cNvGraphicFramePr>
            <a:graphicFrameLocks/>
          </p:cNvGraphicFramePr>
          <p:nvPr>
            <p:extLst>
              <p:ext uri="{D42A27DB-BD31-4B8C-83A1-F6EECF244321}">
                <p14:modId xmlns:p14="http://schemas.microsoft.com/office/powerpoint/2010/main" val="1958961849"/>
              </p:ext>
            </p:extLst>
          </p:nvPr>
        </p:nvGraphicFramePr>
        <p:xfrm>
          <a:off x="3187699" y="2872001"/>
          <a:ext cx="8397681" cy="3276600"/>
        </p:xfrm>
        <a:graphic>
          <a:graphicData uri="http://schemas.openxmlformats.org/drawingml/2006/chart">
            <c:chart xmlns:c="http://schemas.openxmlformats.org/drawingml/2006/chart" xmlns:r="http://schemas.openxmlformats.org/officeDocument/2006/relationships" r:id="rId4"/>
          </a:graphicData>
        </a:graphic>
      </p:graphicFrame>
      <p:cxnSp>
        <p:nvCxnSpPr>
          <p:cNvPr id="8" name="Straight Connector 7">
            <a:extLst>
              <a:ext uri="{FF2B5EF4-FFF2-40B4-BE49-F238E27FC236}">
                <a16:creationId xmlns:a16="http://schemas.microsoft.com/office/drawing/2014/main" id="{E2E5F0C4-9D3F-BB16-4506-39B5D274C1CF}"/>
              </a:ext>
            </a:extLst>
          </p:cNvPr>
          <p:cNvCxnSpPr>
            <a:cxnSpLocks/>
          </p:cNvCxnSpPr>
          <p:nvPr/>
        </p:nvCxnSpPr>
        <p:spPr>
          <a:xfrm>
            <a:off x="8262555" y="3882035"/>
            <a:ext cx="83328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ijdelijke aanduiding voor dianummer 8">
            <a:extLst>
              <a:ext uri="{FF2B5EF4-FFF2-40B4-BE49-F238E27FC236}">
                <a16:creationId xmlns:a16="http://schemas.microsoft.com/office/drawing/2014/main" id="{5C5BE244-55ED-C3FB-7D6E-F3A4F7CA1611}"/>
              </a:ext>
            </a:extLst>
          </p:cNvPr>
          <p:cNvSpPr>
            <a:spLocks noGrp="1"/>
          </p:cNvSpPr>
          <p:nvPr>
            <p:ph type="sldNum" sz="quarter" idx="12"/>
          </p:nvPr>
        </p:nvSpPr>
        <p:spPr/>
        <p:txBody>
          <a:bodyPr/>
          <a:lstStyle/>
          <a:p>
            <a:fld id="{0A297500-7527-634B-90F4-69D0994C32B4}" type="slidenum">
              <a:rPr lang="en-US" noProof="0" smtClean="0"/>
              <a:t>33</a:t>
            </a:fld>
            <a:endParaRPr lang="en-US" noProof="0"/>
          </a:p>
        </p:txBody>
      </p:sp>
      <p:sp>
        <p:nvSpPr>
          <p:cNvPr id="2" name="TextBox 6">
            <a:extLst>
              <a:ext uri="{FF2B5EF4-FFF2-40B4-BE49-F238E27FC236}">
                <a16:creationId xmlns:a16="http://schemas.microsoft.com/office/drawing/2014/main" id="{BF240B7A-97E8-3A2E-F0B5-B975D7A0EF16}"/>
              </a:ext>
            </a:extLst>
          </p:cNvPr>
          <p:cNvSpPr txBox="1"/>
          <p:nvPr/>
        </p:nvSpPr>
        <p:spPr>
          <a:xfrm>
            <a:off x="253182" y="5940851"/>
            <a:ext cx="11559832" cy="830997"/>
          </a:xfrm>
          <a:prstGeom prst="rect">
            <a:avLst/>
          </a:prstGeom>
          <a:noFill/>
        </p:spPr>
        <p:txBody>
          <a:bodyPr wrap="square">
            <a:spAutoFit/>
          </a:bodyPr>
          <a:lstStyle/>
          <a:p>
            <a:r>
              <a:rPr lang="en-US" sz="1600" i="1" noProof="0"/>
              <a:t>Ref: Frea Van Steenweghen, Annabel </a:t>
            </a:r>
            <a:r>
              <a:rPr lang="en-US" sz="1600" i="1" noProof="0" err="1"/>
              <a:t>Veschueren</a:t>
            </a:r>
            <a:r>
              <a:rPr lang="en-US" sz="1600" i="1" noProof="0"/>
              <a:t>, Igor Fedirchyk, Johan A. Martens</a:t>
            </a:r>
            <a:r>
              <a:rPr lang="en-US" sz="1600" i="1" baseline="30000" noProof="0"/>
              <a:t>*</a:t>
            </a:r>
            <a:r>
              <a:rPr lang="en-US" sz="1600" i="1" noProof="0"/>
              <a:t>, Annemie Bogaerts, and Lander Hollevoet, “</a:t>
            </a:r>
            <a:r>
              <a:rPr lang="en-US" sz="1600" i="1"/>
              <a:t>Reversed Plasma Catalysis Process Design for Efficient Ammonia Decomposition</a:t>
            </a:r>
            <a:r>
              <a:rPr lang="en-US" sz="1600" i="1" noProof="0"/>
              <a:t>”, ACS Sustainable Chemistry &amp; Engineering, vol. 13 (2), p. </a:t>
            </a:r>
            <a:r>
              <a:rPr lang="en-US" sz="1600" i="1"/>
              <a:t>737-743, DOI: 10.1021/acssuschemeng.4c08899</a:t>
            </a:r>
            <a:endParaRPr lang="en-US" sz="1600" i="1" noProof="0"/>
          </a:p>
        </p:txBody>
      </p:sp>
    </p:spTree>
    <p:extLst>
      <p:ext uri="{BB962C8B-B14F-4D97-AF65-F5344CB8AC3E}">
        <p14:creationId xmlns:p14="http://schemas.microsoft.com/office/powerpoint/2010/main" val="3883203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4">
            <a:extLst>
              <a:ext uri="{FF2B5EF4-FFF2-40B4-BE49-F238E27FC236}">
                <a16:creationId xmlns:a16="http://schemas.microsoft.com/office/drawing/2014/main" id="{89A21223-027D-FCF0-862C-1BDD3EC8C1A0}"/>
              </a:ext>
            </a:extLst>
          </p:cNvPr>
          <p:cNvSpPr txBox="1">
            <a:spLocks/>
          </p:cNvSpPr>
          <p:nvPr/>
        </p:nvSpPr>
        <p:spPr>
          <a:xfrm>
            <a:off x="430763" y="-130728"/>
            <a:ext cx="11041200" cy="1152000"/>
          </a:xfrm>
          <a:prstGeom prst="rect">
            <a:avLst/>
          </a:prstGeom>
        </p:spPr>
        <p:txBody>
          <a:bodyPr vert="horz" lIns="0" tIns="0" rIns="0" bIns="0" rtlCol="0" anchor="ctr" anchorCtr="0">
            <a:normAutofit/>
          </a:bodyPr>
          <a:lstStyle>
            <a:lvl1pPr algn="l" defTabSz="914400" rtl="0" eaLnBrk="1" latinLnBrk="0" hangingPunct="1">
              <a:lnSpc>
                <a:spcPct val="100000"/>
              </a:lnSpc>
              <a:spcBef>
                <a:spcPct val="0"/>
              </a:spcBef>
              <a:buNone/>
              <a:defRPr sz="4000" kern="1200" baseline="0">
                <a:solidFill>
                  <a:schemeClr val="tx2"/>
                </a:solidFill>
                <a:latin typeface="Arial" charset="0"/>
                <a:ea typeface="+mj-ea"/>
                <a:cs typeface="+mj-cs"/>
              </a:defRPr>
            </a:lvl1pPr>
          </a:lstStyle>
          <a:p>
            <a:r>
              <a:rPr lang="en-US" sz="2800" noProof="0"/>
              <a:t>Exploring alternative process configurations </a:t>
            </a:r>
            <a:endParaRPr lang="en-US" sz="2600" noProof="0"/>
          </a:p>
        </p:txBody>
      </p:sp>
      <p:sp>
        <p:nvSpPr>
          <p:cNvPr id="20" name="TextBox 19">
            <a:extLst>
              <a:ext uri="{FF2B5EF4-FFF2-40B4-BE49-F238E27FC236}">
                <a16:creationId xmlns:a16="http://schemas.microsoft.com/office/drawing/2014/main" id="{E91DD05F-B370-C1F4-812D-AC9907843CE0}"/>
              </a:ext>
            </a:extLst>
          </p:cNvPr>
          <p:cNvSpPr txBox="1"/>
          <p:nvPr/>
        </p:nvSpPr>
        <p:spPr>
          <a:xfrm>
            <a:off x="10624457" y="192833"/>
            <a:ext cx="1424474" cy="1306313"/>
          </a:xfrm>
          <a:prstGeom prst="rect">
            <a:avLst/>
          </a:prstGeom>
          <a:solidFill>
            <a:schemeClr val="bg1"/>
          </a:solidFill>
        </p:spPr>
        <p:txBody>
          <a:bodyPr wrap="square" rtlCol="0">
            <a:spAutoFit/>
          </a:bodyPr>
          <a:lstStyle/>
          <a:p>
            <a:endParaRPr lang="en-US" noProof="0"/>
          </a:p>
        </p:txBody>
      </p:sp>
      <p:pic>
        <p:nvPicPr>
          <p:cNvPr id="21" name="Picture 2" descr="KU Leuven Logo | Student life, University logo, Leuven">
            <a:extLst>
              <a:ext uri="{FF2B5EF4-FFF2-40B4-BE49-F238E27FC236}">
                <a16:creationId xmlns:a16="http://schemas.microsoft.com/office/drawing/2014/main" id="{CDBF533D-6E73-2E9D-6012-8846627DA5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62228" y="223579"/>
            <a:ext cx="1619250" cy="5810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group of images of a plasma capsule&#10;&#10;Description automatically generated with medium confidence">
            <a:extLst>
              <a:ext uri="{FF2B5EF4-FFF2-40B4-BE49-F238E27FC236}">
                <a16:creationId xmlns:a16="http://schemas.microsoft.com/office/drawing/2014/main" id="{A0BEE11A-FDA5-7109-A081-F783509CF3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396" y="2146605"/>
            <a:ext cx="4263959" cy="3083661"/>
          </a:xfrm>
          <a:prstGeom prst="rect">
            <a:avLst/>
          </a:prstGeom>
        </p:spPr>
      </p:pic>
      <p:sp>
        <p:nvSpPr>
          <p:cNvPr id="2" name="TextBox 1">
            <a:extLst>
              <a:ext uri="{FF2B5EF4-FFF2-40B4-BE49-F238E27FC236}">
                <a16:creationId xmlns:a16="http://schemas.microsoft.com/office/drawing/2014/main" id="{F194608C-5994-B2DD-1612-32C48B4F7E6F}"/>
              </a:ext>
            </a:extLst>
          </p:cNvPr>
          <p:cNvSpPr txBox="1"/>
          <p:nvPr/>
        </p:nvSpPr>
        <p:spPr>
          <a:xfrm>
            <a:off x="3052134" y="5222387"/>
            <a:ext cx="1611085" cy="369332"/>
          </a:xfrm>
          <a:prstGeom prst="rect">
            <a:avLst/>
          </a:prstGeom>
          <a:solidFill>
            <a:schemeClr val="bg1"/>
          </a:solidFill>
        </p:spPr>
        <p:txBody>
          <a:bodyPr wrap="square" rtlCol="0">
            <a:spAutoFit/>
          </a:bodyPr>
          <a:lstStyle/>
          <a:p>
            <a:pPr algn="ctr"/>
            <a:r>
              <a:rPr lang="en-US" noProof="0">
                <a:solidFill>
                  <a:schemeClr val="accent2"/>
                </a:solidFill>
              </a:rPr>
              <a:t>Our process</a:t>
            </a:r>
          </a:p>
        </p:txBody>
      </p:sp>
      <p:sp>
        <p:nvSpPr>
          <p:cNvPr id="5" name="TextBox 4">
            <a:extLst>
              <a:ext uri="{FF2B5EF4-FFF2-40B4-BE49-F238E27FC236}">
                <a16:creationId xmlns:a16="http://schemas.microsoft.com/office/drawing/2014/main" id="{C32D5CA7-BB79-FB6A-930B-94675AFA0CA8}"/>
              </a:ext>
            </a:extLst>
          </p:cNvPr>
          <p:cNvSpPr txBox="1"/>
          <p:nvPr/>
        </p:nvSpPr>
        <p:spPr>
          <a:xfrm>
            <a:off x="-210516" y="600342"/>
            <a:ext cx="7511287" cy="1138773"/>
          </a:xfrm>
          <a:prstGeom prst="rect">
            <a:avLst/>
          </a:prstGeom>
          <a:noFill/>
        </p:spPr>
        <p:txBody>
          <a:bodyPr wrap="square" rtlCol="0">
            <a:spAutoFit/>
          </a:bodyPr>
          <a:lstStyle/>
          <a:p>
            <a:r>
              <a:rPr lang="en-US" sz="2000" i="1" noProof="0">
                <a:solidFill>
                  <a:schemeClr val="accent1"/>
                </a:solidFill>
              </a:rPr>
              <a:t>	</a:t>
            </a:r>
            <a:r>
              <a:rPr lang="en-US" sz="2800" i="1" noProof="0">
                <a:solidFill>
                  <a:schemeClr val="accent1"/>
                </a:solidFill>
              </a:rPr>
              <a:t>Comparison with Plasma catalysis</a:t>
            </a:r>
            <a:endParaRPr lang="en-US" sz="2800" b="1" noProof="0">
              <a:solidFill>
                <a:schemeClr val="tx2"/>
              </a:solidFill>
            </a:endParaRPr>
          </a:p>
          <a:p>
            <a:r>
              <a:rPr lang="en-US" sz="2000" b="1" noProof="0">
                <a:solidFill>
                  <a:schemeClr val="tx2"/>
                </a:solidFill>
              </a:rPr>
              <a:t>	</a:t>
            </a:r>
            <a:r>
              <a:rPr lang="en-US" sz="2000" noProof="0">
                <a:solidFill>
                  <a:schemeClr val="tx2"/>
                </a:solidFill>
              </a:rPr>
              <a:t>at same conditions &amp; same catalyst/plasma type</a:t>
            </a:r>
          </a:p>
          <a:p>
            <a:r>
              <a:rPr lang="en-US" sz="2000" noProof="0">
                <a:solidFill>
                  <a:schemeClr val="accent1"/>
                </a:solidFill>
              </a:rPr>
              <a:t>	</a:t>
            </a:r>
            <a:endParaRPr lang="en-US" sz="2000" i="1" noProof="0">
              <a:solidFill>
                <a:schemeClr val="tx2"/>
              </a:solidFill>
            </a:endParaRPr>
          </a:p>
        </p:txBody>
      </p:sp>
      <p:sp>
        <p:nvSpPr>
          <p:cNvPr id="6" name="Tijdelijke aanduiding voor dianummer 5">
            <a:extLst>
              <a:ext uri="{FF2B5EF4-FFF2-40B4-BE49-F238E27FC236}">
                <a16:creationId xmlns:a16="http://schemas.microsoft.com/office/drawing/2014/main" id="{ABCB7373-FD75-BA79-A659-7971B67ECF8B}"/>
              </a:ext>
            </a:extLst>
          </p:cNvPr>
          <p:cNvSpPr>
            <a:spLocks noGrp="1"/>
          </p:cNvSpPr>
          <p:nvPr>
            <p:ph type="sldNum" sz="quarter" idx="12"/>
          </p:nvPr>
        </p:nvSpPr>
        <p:spPr>
          <a:xfrm>
            <a:off x="8931963" y="6343348"/>
            <a:ext cx="2743200" cy="365125"/>
          </a:xfrm>
        </p:spPr>
        <p:txBody>
          <a:bodyPr/>
          <a:lstStyle/>
          <a:p>
            <a:fld id="{0A297500-7527-634B-90F4-69D0994C32B4}" type="slidenum">
              <a:rPr lang="en-US" noProof="0" smtClean="0"/>
              <a:t>34</a:t>
            </a:fld>
            <a:endParaRPr lang="en-US" noProof="0"/>
          </a:p>
        </p:txBody>
      </p:sp>
      <p:sp>
        <p:nvSpPr>
          <p:cNvPr id="4" name="Rectangle 3">
            <a:extLst>
              <a:ext uri="{FF2B5EF4-FFF2-40B4-BE49-F238E27FC236}">
                <a16:creationId xmlns:a16="http://schemas.microsoft.com/office/drawing/2014/main" id="{64B8AA5C-F6D2-83C5-A209-9150090B829A}"/>
              </a:ext>
            </a:extLst>
          </p:cNvPr>
          <p:cNvSpPr/>
          <p:nvPr/>
        </p:nvSpPr>
        <p:spPr>
          <a:xfrm>
            <a:off x="338244" y="3009839"/>
            <a:ext cx="1300442" cy="2397214"/>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Arrow: Curved Down 6">
            <a:extLst>
              <a:ext uri="{FF2B5EF4-FFF2-40B4-BE49-F238E27FC236}">
                <a16:creationId xmlns:a16="http://schemas.microsoft.com/office/drawing/2014/main" id="{9A9E750E-81C4-D001-3E6A-6D9A8CB10350}"/>
              </a:ext>
            </a:extLst>
          </p:cNvPr>
          <p:cNvSpPr/>
          <p:nvPr/>
        </p:nvSpPr>
        <p:spPr>
          <a:xfrm rot="20920532">
            <a:off x="4600864" y="1873936"/>
            <a:ext cx="1056904" cy="358573"/>
          </a:xfrm>
          <a:prstGeom prst="curvedDown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1"/>
              </a:solidFill>
            </a:endParaRPr>
          </a:p>
        </p:txBody>
      </p:sp>
      <p:sp>
        <p:nvSpPr>
          <p:cNvPr id="8" name="TextBox 7">
            <a:extLst>
              <a:ext uri="{FF2B5EF4-FFF2-40B4-BE49-F238E27FC236}">
                <a16:creationId xmlns:a16="http://schemas.microsoft.com/office/drawing/2014/main" id="{36F18240-7AA2-D8D8-FCAF-C9583F825F4C}"/>
              </a:ext>
            </a:extLst>
          </p:cNvPr>
          <p:cNvSpPr txBox="1"/>
          <p:nvPr/>
        </p:nvSpPr>
        <p:spPr>
          <a:xfrm>
            <a:off x="2529172" y="1339100"/>
            <a:ext cx="2440772" cy="707886"/>
          </a:xfrm>
          <a:prstGeom prst="rect">
            <a:avLst/>
          </a:prstGeom>
          <a:noFill/>
        </p:spPr>
        <p:txBody>
          <a:bodyPr wrap="square" rtlCol="0">
            <a:spAutoFit/>
          </a:bodyPr>
          <a:lstStyle/>
          <a:p>
            <a:pPr algn="ctr"/>
            <a:r>
              <a:rPr lang="en-US" sz="2000" noProof="0"/>
              <a:t>Lab experiments </a:t>
            </a:r>
          </a:p>
          <a:p>
            <a:pPr algn="ctr"/>
            <a:r>
              <a:rPr lang="en-US" sz="2000" noProof="0"/>
              <a:t>&amp; Aspen simulation</a:t>
            </a:r>
          </a:p>
        </p:txBody>
      </p:sp>
      <p:graphicFrame>
        <p:nvGraphicFramePr>
          <p:cNvPr id="10" name="Table 9">
            <a:extLst>
              <a:ext uri="{FF2B5EF4-FFF2-40B4-BE49-F238E27FC236}">
                <a16:creationId xmlns:a16="http://schemas.microsoft.com/office/drawing/2014/main" id="{DCA298E4-9B0A-3B93-FAB3-DA7D48638363}"/>
              </a:ext>
            </a:extLst>
          </p:cNvPr>
          <p:cNvGraphicFramePr>
            <a:graphicFrameLocks noGrp="1"/>
          </p:cNvGraphicFramePr>
          <p:nvPr>
            <p:extLst>
              <p:ext uri="{D42A27DB-BD31-4B8C-83A1-F6EECF244321}">
                <p14:modId xmlns:p14="http://schemas.microsoft.com/office/powerpoint/2010/main" val="3665549986"/>
              </p:ext>
            </p:extLst>
          </p:nvPr>
        </p:nvGraphicFramePr>
        <p:xfrm>
          <a:off x="6042308" y="1169728"/>
          <a:ext cx="5889296" cy="4622847"/>
        </p:xfrm>
        <a:graphic>
          <a:graphicData uri="http://schemas.openxmlformats.org/drawingml/2006/table">
            <a:tbl>
              <a:tblPr firstRow="1" firstCol="1" bandRow="1">
                <a:tableStyleId>{3B4B98B0-60AC-42C2-AFA5-B58CD77FA1E5}</a:tableStyleId>
              </a:tblPr>
              <a:tblGrid>
                <a:gridCol w="1990802">
                  <a:extLst>
                    <a:ext uri="{9D8B030D-6E8A-4147-A177-3AD203B41FA5}">
                      <a16:colId xmlns:a16="http://schemas.microsoft.com/office/drawing/2014/main" val="1878546122"/>
                    </a:ext>
                  </a:extLst>
                </a:gridCol>
                <a:gridCol w="2094452">
                  <a:extLst>
                    <a:ext uri="{9D8B030D-6E8A-4147-A177-3AD203B41FA5}">
                      <a16:colId xmlns:a16="http://schemas.microsoft.com/office/drawing/2014/main" val="1026632868"/>
                    </a:ext>
                  </a:extLst>
                </a:gridCol>
                <a:gridCol w="1804042">
                  <a:extLst>
                    <a:ext uri="{9D8B030D-6E8A-4147-A177-3AD203B41FA5}">
                      <a16:colId xmlns:a16="http://schemas.microsoft.com/office/drawing/2014/main" val="572561094"/>
                    </a:ext>
                  </a:extLst>
                </a:gridCol>
              </a:tblGrid>
              <a:tr h="894064">
                <a:tc>
                  <a:txBody>
                    <a:bodyPr/>
                    <a:lstStyle/>
                    <a:p>
                      <a:pPr algn="ctr">
                        <a:lnSpc>
                          <a:spcPct val="100000"/>
                        </a:lnSpc>
                        <a:tabLst>
                          <a:tab pos="180340" algn="l"/>
                        </a:tabLst>
                      </a:pPr>
                      <a:r>
                        <a:rPr lang="en-US" sz="1800" noProof="0">
                          <a:effectLst/>
                        </a:rPr>
                        <a:t> </a:t>
                      </a:r>
                    </a:p>
                  </a:txBody>
                  <a:tcPr marL="68580" marR="68580" marT="0" marB="0">
                    <a:solidFill>
                      <a:schemeClr val="bg1"/>
                    </a:solidFill>
                  </a:tcPr>
                </a:tc>
                <a:tc>
                  <a:txBody>
                    <a:bodyPr/>
                    <a:lstStyle/>
                    <a:p>
                      <a:pPr algn="ctr">
                        <a:lnSpc>
                          <a:spcPct val="100000"/>
                        </a:lnSpc>
                        <a:tabLst>
                          <a:tab pos="180340" algn="l"/>
                        </a:tabLst>
                      </a:pPr>
                      <a:r>
                        <a:rPr lang="en-US" sz="2000" noProof="0">
                          <a:effectLst/>
                        </a:rPr>
                        <a:t>Plasma </a:t>
                      </a:r>
                    </a:p>
                    <a:p>
                      <a:pPr algn="ctr">
                        <a:lnSpc>
                          <a:spcPct val="100000"/>
                        </a:lnSpc>
                        <a:tabLst>
                          <a:tab pos="180340" algn="l"/>
                        </a:tabLst>
                      </a:pPr>
                      <a:r>
                        <a:rPr lang="en-US" sz="2000" noProof="0">
                          <a:effectLst/>
                        </a:rPr>
                        <a:t>catalysis</a:t>
                      </a:r>
                    </a:p>
                    <a:p>
                      <a:pPr algn="ctr">
                        <a:lnSpc>
                          <a:spcPct val="100000"/>
                        </a:lnSpc>
                        <a:tabLst>
                          <a:tab pos="180340" algn="l"/>
                        </a:tabLst>
                      </a:pPr>
                      <a:r>
                        <a:rPr lang="en-US" sz="2000" noProof="0">
                          <a:effectLst/>
                        </a:rPr>
                        <a:t>(post-plasma)</a:t>
                      </a:r>
                      <a:endParaRPr lang="en-US" sz="2000" noProof="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00000"/>
                        </a:lnSpc>
                        <a:tabLst>
                          <a:tab pos="180340" algn="l"/>
                        </a:tabLst>
                      </a:pPr>
                      <a:r>
                        <a:rPr lang="en-US" sz="2000" noProof="0">
                          <a:effectLst/>
                        </a:rPr>
                        <a:t>Reversed </a:t>
                      </a:r>
                    </a:p>
                    <a:p>
                      <a:pPr algn="ctr">
                        <a:lnSpc>
                          <a:spcPct val="100000"/>
                        </a:lnSpc>
                        <a:tabLst>
                          <a:tab pos="180340" algn="l"/>
                        </a:tabLst>
                      </a:pPr>
                      <a:r>
                        <a:rPr lang="en-US" sz="2000" noProof="0">
                          <a:effectLst/>
                        </a:rPr>
                        <a:t>plasma catalysis</a:t>
                      </a:r>
                      <a:endParaRPr lang="en-US" sz="2000" noProof="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3301240330"/>
                  </a:ext>
                </a:extLst>
              </a:tr>
              <a:tr h="362554">
                <a:tc>
                  <a:txBody>
                    <a:bodyPr/>
                    <a:lstStyle/>
                    <a:p>
                      <a:pPr algn="ctr"/>
                      <a:r>
                        <a:rPr lang="en-US" b="0" noProof="0"/>
                        <a:t>NH</a:t>
                      </a:r>
                      <a:r>
                        <a:rPr lang="en-US" b="0" baseline="-25000" noProof="0"/>
                        <a:t>3</a:t>
                      </a:r>
                      <a:r>
                        <a:rPr lang="en-US" b="0" baseline="0" noProof="0"/>
                        <a:t> conversion</a:t>
                      </a:r>
                      <a:endParaRPr lang="en-US" b="0" noProof="0"/>
                    </a:p>
                  </a:txBody>
                  <a:tcPr anchor="ctr">
                    <a:solidFill>
                      <a:schemeClr val="bg1"/>
                    </a:solidFill>
                  </a:tcPr>
                </a:tc>
                <a:tc>
                  <a:txBody>
                    <a:bodyPr/>
                    <a:lstStyle/>
                    <a:p>
                      <a:pPr algn="ctr"/>
                      <a:r>
                        <a:rPr lang="en-US" noProof="0"/>
                        <a:t>98.2%</a:t>
                      </a:r>
                    </a:p>
                  </a:txBody>
                  <a:tcPr anchor="ctr">
                    <a:solidFill>
                      <a:schemeClr val="bg1"/>
                    </a:solidFill>
                  </a:tcPr>
                </a:tc>
                <a:tc>
                  <a:txBody>
                    <a:bodyPr/>
                    <a:lstStyle/>
                    <a:p>
                      <a:pPr algn="ctr"/>
                      <a:r>
                        <a:rPr lang="en-US" noProof="0"/>
                        <a:t>98.2%</a:t>
                      </a:r>
                    </a:p>
                  </a:txBody>
                  <a:tcPr anchor="ctr">
                    <a:solidFill>
                      <a:schemeClr val="bg1"/>
                    </a:solidFill>
                  </a:tcPr>
                </a:tc>
                <a:extLst>
                  <a:ext uri="{0D108BD9-81ED-4DB2-BD59-A6C34878D82A}">
                    <a16:rowId xmlns:a16="http://schemas.microsoft.com/office/drawing/2014/main" val="1821932573"/>
                  </a:ext>
                </a:extLst>
              </a:tr>
              <a:tr h="362554">
                <a:tc>
                  <a:txBody>
                    <a:bodyPr/>
                    <a:lstStyle/>
                    <a:p>
                      <a:pPr algn="ctr"/>
                      <a:r>
                        <a:rPr lang="en-US" b="0" noProof="0"/>
                        <a:t>T</a:t>
                      </a:r>
                      <a:r>
                        <a:rPr lang="en-US" b="0" baseline="-25000" noProof="0"/>
                        <a:t>reactor</a:t>
                      </a:r>
                      <a:r>
                        <a:rPr lang="en-US" b="0" baseline="0" noProof="0"/>
                        <a:t> [°C]</a:t>
                      </a:r>
                      <a:endParaRPr lang="en-US" b="0" noProof="0"/>
                    </a:p>
                  </a:txBody>
                  <a:tcPr anchor="ctr">
                    <a:solidFill>
                      <a:schemeClr val="bg1"/>
                    </a:solidFill>
                  </a:tcPr>
                </a:tc>
                <a:tc>
                  <a:txBody>
                    <a:bodyPr/>
                    <a:lstStyle/>
                    <a:p>
                      <a:pPr algn="ctr"/>
                      <a:r>
                        <a:rPr lang="en-US" noProof="0"/>
                        <a:t>410</a:t>
                      </a:r>
                    </a:p>
                  </a:txBody>
                  <a:tcPr anchor="ctr">
                    <a:solidFill>
                      <a:schemeClr val="bg1"/>
                    </a:solidFill>
                  </a:tcPr>
                </a:tc>
                <a:tc>
                  <a:txBody>
                    <a:bodyPr/>
                    <a:lstStyle/>
                    <a:p>
                      <a:pPr algn="ctr"/>
                      <a:r>
                        <a:rPr lang="en-US" noProof="0"/>
                        <a:t>410</a:t>
                      </a:r>
                    </a:p>
                  </a:txBody>
                  <a:tcPr anchor="ctr">
                    <a:solidFill>
                      <a:schemeClr val="bg1"/>
                    </a:solidFill>
                  </a:tcPr>
                </a:tc>
                <a:extLst>
                  <a:ext uri="{0D108BD9-81ED-4DB2-BD59-A6C34878D82A}">
                    <a16:rowId xmlns:a16="http://schemas.microsoft.com/office/drawing/2014/main" val="545999027"/>
                  </a:ext>
                </a:extLst>
              </a:tr>
              <a:tr h="362554">
                <a:tc>
                  <a:txBody>
                    <a:bodyPr/>
                    <a:lstStyle/>
                    <a:p>
                      <a:pPr algn="ctr"/>
                      <a:r>
                        <a:rPr lang="en-US" b="0" noProof="0"/>
                        <a:t>P</a:t>
                      </a:r>
                      <a:r>
                        <a:rPr lang="en-US" b="0" baseline="-25000" noProof="0"/>
                        <a:t>reactor</a:t>
                      </a:r>
                      <a:r>
                        <a:rPr lang="en-US" b="0" baseline="0" noProof="0"/>
                        <a:t> [bar]</a:t>
                      </a:r>
                      <a:endParaRPr lang="en-US" b="0" noProof="0"/>
                    </a:p>
                  </a:txBody>
                  <a:tcPr anchor="ctr">
                    <a:solidFill>
                      <a:schemeClr val="bg1"/>
                    </a:solidFill>
                  </a:tcPr>
                </a:tc>
                <a:tc>
                  <a:txBody>
                    <a:bodyPr/>
                    <a:lstStyle/>
                    <a:p>
                      <a:pPr algn="ctr"/>
                      <a:r>
                        <a:rPr lang="en-US" noProof="0"/>
                        <a:t>1</a:t>
                      </a:r>
                    </a:p>
                  </a:txBody>
                  <a:tcPr anchor="ctr">
                    <a:solidFill>
                      <a:schemeClr val="bg1"/>
                    </a:solidFill>
                  </a:tcPr>
                </a:tc>
                <a:tc>
                  <a:txBody>
                    <a:bodyPr/>
                    <a:lstStyle/>
                    <a:p>
                      <a:pPr algn="ctr"/>
                      <a:r>
                        <a:rPr lang="en-US" noProof="0"/>
                        <a:t>1</a:t>
                      </a:r>
                    </a:p>
                  </a:txBody>
                  <a:tcPr anchor="ctr">
                    <a:solidFill>
                      <a:schemeClr val="bg1"/>
                    </a:solidFill>
                  </a:tcPr>
                </a:tc>
                <a:extLst>
                  <a:ext uri="{0D108BD9-81ED-4DB2-BD59-A6C34878D82A}">
                    <a16:rowId xmlns:a16="http://schemas.microsoft.com/office/drawing/2014/main" val="1748890813"/>
                  </a:ext>
                </a:extLst>
              </a:tr>
              <a:tr h="362554">
                <a:tc>
                  <a:txBody>
                    <a:bodyPr/>
                    <a:lstStyle/>
                    <a:p>
                      <a:pPr algn="ctr"/>
                      <a:r>
                        <a:rPr lang="en-US" b="0" noProof="0"/>
                        <a:t>P</a:t>
                      </a:r>
                      <a:r>
                        <a:rPr lang="en-US" b="0" baseline="-25000" noProof="0"/>
                        <a:t>product </a:t>
                      </a:r>
                      <a:r>
                        <a:rPr lang="en-US" b="0" baseline="0" noProof="0"/>
                        <a:t>[bar]</a:t>
                      </a:r>
                      <a:endParaRPr lang="en-US" b="0" noProof="0"/>
                    </a:p>
                  </a:txBody>
                  <a:tcPr anchor="ctr">
                    <a:solidFill>
                      <a:schemeClr val="bg1"/>
                    </a:solidFill>
                  </a:tcPr>
                </a:tc>
                <a:tc>
                  <a:txBody>
                    <a:bodyPr/>
                    <a:lstStyle/>
                    <a:p>
                      <a:pPr algn="ctr"/>
                      <a:r>
                        <a:rPr lang="en-US" noProof="0"/>
                        <a:t>50</a:t>
                      </a:r>
                    </a:p>
                  </a:txBody>
                  <a:tcPr anchor="ctr">
                    <a:solidFill>
                      <a:schemeClr val="bg1"/>
                    </a:solidFill>
                  </a:tcPr>
                </a:tc>
                <a:tc>
                  <a:txBody>
                    <a:bodyPr/>
                    <a:lstStyle/>
                    <a:p>
                      <a:pPr algn="ctr"/>
                      <a:r>
                        <a:rPr lang="en-US" noProof="0"/>
                        <a:t>50</a:t>
                      </a:r>
                    </a:p>
                  </a:txBody>
                  <a:tcPr anchor="ctr">
                    <a:solidFill>
                      <a:schemeClr val="bg1"/>
                    </a:solidFill>
                  </a:tcPr>
                </a:tc>
                <a:extLst>
                  <a:ext uri="{0D108BD9-81ED-4DB2-BD59-A6C34878D82A}">
                    <a16:rowId xmlns:a16="http://schemas.microsoft.com/office/drawing/2014/main" val="2304981772"/>
                  </a:ext>
                </a:extLst>
              </a:tr>
              <a:tr h="362554">
                <a:tc>
                  <a:txBody>
                    <a:bodyPr/>
                    <a:lstStyle/>
                    <a:p>
                      <a:pPr algn="ctr"/>
                      <a:endParaRPr lang="en-US" b="0" noProof="0"/>
                    </a:p>
                  </a:txBody>
                  <a:tcPr anchor="ctr">
                    <a:solidFill>
                      <a:schemeClr val="bg1"/>
                    </a:solidFill>
                  </a:tcPr>
                </a:tc>
                <a:tc>
                  <a:txBody>
                    <a:bodyPr/>
                    <a:lstStyle/>
                    <a:p>
                      <a:pPr algn="ctr"/>
                      <a:endParaRPr lang="en-US" noProof="0"/>
                    </a:p>
                  </a:txBody>
                  <a:tcPr anchor="ctr">
                    <a:solidFill>
                      <a:schemeClr val="bg1"/>
                    </a:solidFill>
                  </a:tcPr>
                </a:tc>
                <a:tc>
                  <a:txBody>
                    <a:bodyPr/>
                    <a:lstStyle/>
                    <a:p>
                      <a:pPr algn="ctr"/>
                      <a:endParaRPr lang="en-US" noProof="0"/>
                    </a:p>
                  </a:txBody>
                  <a:tcPr anchor="ctr">
                    <a:solidFill>
                      <a:schemeClr val="bg1"/>
                    </a:solidFill>
                  </a:tcPr>
                </a:tc>
                <a:extLst>
                  <a:ext uri="{0D108BD9-81ED-4DB2-BD59-A6C34878D82A}">
                    <a16:rowId xmlns:a16="http://schemas.microsoft.com/office/drawing/2014/main" val="400637641"/>
                  </a:ext>
                </a:extLst>
              </a:tr>
              <a:tr h="626549">
                <a:tc>
                  <a:txBody>
                    <a:bodyPr/>
                    <a:lstStyle/>
                    <a:p>
                      <a:pPr algn="ctr">
                        <a:lnSpc>
                          <a:spcPct val="100000"/>
                        </a:lnSpc>
                        <a:tabLst>
                          <a:tab pos="180340" algn="l"/>
                        </a:tabLst>
                      </a:pPr>
                      <a:r>
                        <a:rPr lang="en-US" sz="1800" b="0" noProof="0">
                          <a:effectLst/>
                        </a:rPr>
                        <a:t>Energy use</a:t>
                      </a:r>
                    </a:p>
                    <a:p>
                      <a:pPr algn="ctr">
                        <a:lnSpc>
                          <a:spcPct val="100000"/>
                        </a:lnSpc>
                        <a:tabLst>
                          <a:tab pos="180340" algn="l"/>
                        </a:tabLst>
                      </a:pPr>
                      <a:r>
                        <a:rPr lang="en-US" sz="1800" b="0" noProof="0">
                          <a:effectLst/>
                        </a:rPr>
                        <a:t>[kJ.mol</a:t>
                      </a:r>
                      <a:r>
                        <a:rPr lang="en-US" sz="1800" b="0" baseline="-25000" noProof="0">
                          <a:effectLst/>
                        </a:rPr>
                        <a:t>NH3</a:t>
                      </a:r>
                      <a:r>
                        <a:rPr lang="en-US" sz="1800" b="0" baseline="30000" noProof="0">
                          <a:effectLst/>
                        </a:rPr>
                        <a:t>-1</a:t>
                      </a:r>
                      <a:r>
                        <a:rPr lang="en-US" sz="1800" b="0" baseline="0" noProof="0">
                          <a:effectLst/>
                        </a:rPr>
                        <a:t>]</a:t>
                      </a:r>
                      <a:endParaRPr lang="en-US" sz="1800" b="0" noProof="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00000"/>
                        </a:lnSpc>
                        <a:tabLst>
                          <a:tab pos="180340" algn="l"/>
                        </a:tabLst>
                      </a:pPr>
                      <a:endParaRPr lang="en-US" sz="1800" noProof="0">
                        <a:effectLst/>
                      </a:endParaRPr>
                    </a:p>
                    <a:p>
                      <a:pPr algn="ctr">
                        <a:lnSpc>
                          <a:spcPct val="100000"/>
                        </a:lnSpc>
                        <a:tabLst>
                          <a:tab pos="180340" algn="l"/>
                        </a:tabLst>
                      </a:pPr>
                      <a:r>
                        <a:rPr lang="en-US" sz="1800" noProof="0">
                          <a:effectLst/>
                        </a:rPr>
                        <a:t>128</a:t>
                      </a:r>
                      <a:endParaRPr lang="en-US" sz="1800" noProof="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00000"/>
                        </a:lnSpc>
                        <a:tabLst>
                          <a:tab pos="180340" algn="l"/>
                        </a:tabLst>
                      </a:pPr>
                      <a:endParaRPr lang="en-US" sz="1800" noProof="0">
                        <a:effectLst/>
                      </a:endParaRPr>
                    </a:p>
                    <a:p>
                      <a:pPr algn="ctr">
                        <a:lnSpc>
                          <a:spcPct val="100000"/>
                        </a:lnSpc>
                        <a:tabLst>
                          <a:tab pos="180340" algn="l"/>
                        </a:tabLst>
                      </a:pPr>
                      <a:r>
                        <a:rPr lang="en-US" sz="1800" noProof="0">
                          <a:effectLst/>
                        </a:rPr>
                        <a:t>136</a:t>
                      </a:r>
                      <a:endParaRPr lang="en-US" sz="1800" noProof="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345907848"/>
                  </a:ext>
                </a:extLst>
              </a:tr>
              <a:tr h="626549">
                <a:tc>
                  <a:txBody>
                    <a:bodyPr/>
                    <a:lstStyle/>
                    <a:p>
                      <a:pPr algn="ctr">
                        <a:lnSpc>
                          <a:spcPct val="100000"/>
                        </a:lnSpc>
                        <a:tabLst>
                          <a:tab pos="180340" algn="l"/>
                        </a:tabLst>
                      </a:pPr>
                      <a:r>
                        <a:rPr lang="en-US" sz="1800" b="0" noProof="0">
                          <a:effectLst/>
                        </a:rPr>
                        <a:t>Exergy use</a:t>
                      </a:r>
                    </a:p>
                    <a:p>
                      <a:pPr algn="ctr">
                        <a:lnSpc>
                          <a:spcPct val="100000"/>
                        </a:lnSpc>
                        <a:tabLst>
                          <a:tab pos="180340" algn="l"/>
                        </a:tabLst>
                      </a:pPr>
                      <a:r>
                        <a:rPr lang="en-US" sz="1800" b="0" noProof="0">
                          <a:effectLst/>
                        </a:rPr>
                        <a:t>[kJ.mol</a:t>
                      </a:r>
                      <a:r>
                        <a:rPr lang="en-US" sz="1800" b="0" baseline="-25000" noProof="0">
                          <a:effectLst/>
                        </a:rPr>
                        <a:t>NH3</a:t>
                      </a:r>
                      <a:r>
                        <a:rPr lang="en-US" sz="1800" b="0" baseline="30000" noProof="0">
                          <a:effectLst/>
                        </a:rPr>
                        <a:t>-1</a:t>
                      </a:r>
                      <a:r>
                        <a:rPr lang="en-US" sz="1800" b="0" baseline="0" noProof="0">
                          <a:effectLst/>
                        </a:rPr>
                        <a:t>]</a:t>
                      </a:r>
                      <a:endParaRPr lang="en-US" sz="1800" b="0" noProof="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00000"/>
                        </a:lnSpc>
                        <a:tabLst>
                          <a:tab pos="180340" algn="l"/>
                        </a:tabLst>
                      </a:pPr>
                      <a:endParaRPr lang="en-US" sz="1800" noProof="0">
                        <a:effectLst/>
                      </a:endParaRPr>
                    </a:p>
                    <a:p>
                      <a:pPr algn="ctr">
                        <a:lnSpc>
                          <a:spcPct val="100000"/>
                        </a:lnSpc>
                        <a:tabLst>
                          <a:tab pos="180340" algn="l"/>
                        </a:tabLst>
                      </a:pPr>
                      <a:r>
                        <a:rPr lang="en-US" sz="1800" noProof="0">
                          <a:effectLst/>
                        </a:rPr>
                        <a:t>60.4</a:t>
                      </a:r>
                      <a:endParaRPr lang="en-US" sz="1800" noProof="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00000"/>
                        </a:lnSpc>
                        <a:tabLst>
                          <a:tab pos="180340" algn="l"/>
                        </a:tabLst>
                      </a:pPr>
                      <a:endParaRPr lang="en-US" sz="1800" noProof="0">
                        <a:effectLst/>
                      </a:endParaRPr>
                    </a:p>
                    <a:p>
                      <a:pPr algn="ctr">
                        <a:lnSpc>
                          <a:spcPct val="100000"/>
                        </a:lnSpc>
                        <a:tabLst>
                          <a:tab pos="180340" algn="l"/>
                        </a:tabLst>
                      </a:pPr>
                      <a:r>
                        <a:rPr lang="en-US" sz="1800" noProof="0">
                          <a:effectLst/>
                        </a:rPr>
                        <a:t>60.5</a:t>
                      </a:r>
                      <a:endParaRPr lang="en-US" sz="1800" noProof="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2550487360"/>
                  </a:ext>
                </a:extLst>
              </a:tr>
              <a:tr h="626549">
                <a:tc>
                  <a:txBody>
                    <a:bodyPr/>
                    <a:lstStyle/>
                    <a:p>
                      <a:pPr algn="ctr">
                        <a:lnSpc>
                          <a:spcPct val="100000"/>
                        </a:lnSpc>
                        <a:tabLst>
                          <a:tab pos="180340" algn="l"/>
                        </a:tabLst>
                      </a:pPr>
                      <a:r>
                        <a:rPr lang="en-US" sz="1800" b="1" noProof="0">
                          <a:effectLst/>
                        </a:rPr>
                        <a:t>Catalyst need</a:t>
                      </a:r>
                    </a:p>
                    <a:p>
                      <a:pPr algn="ctr">
                        <a:lnSpc>
                          <a:spcPct val="100000"/>
                        </a:lnSpc>
                        <a:tabLst>
                          <a:tab pos="180340" algn="l"/>
                        </a:tabLst>
                      </a:pPr>
                      <a:r>
                        <a:rPr lang="en-US" sz="1800" b="1" noProof="0">
                          <a:effectLst/>
                        </a:rPr>
                        <a:t>[g</a:t>
                      </a:r>
                      <a:r>
                        <a:rPr lang="en-US" sz="1800" b="1" baseline="-25000" noProof="0">
                          <a:effectLst/>
                        </a:rPr>
                        <a:t>cat</a:t>
                      </a:r>
                      <a:r>
                        <a:rPr lang="en-US" sz="1800" b="1" noProof="0">
                          <a:effectLst/>
                        </a:rPr>
                        <a:t>.h.mol</a:t>
                      </a:r>
                      <a:r>
                        <a:rPr lang="en-US" sz="1800" b="1" baseline="-25000" noProof="0">
                          <a:effectLst/>
                        </a:rPr>
                        <a:t>NH3</a:t>
                      </a:r>
                      <a:r>
                        <a:rPr lang="en-US" sz="1800" b="1" baseline="30000" noProof="0">
                          <a:effectLst/>
                        </a:rPr>
                        <a:t>-1</a:t>
                      </a:r>
                      <a:r>
                        <a:rPr lang="en-US" sz="1800" b="1" baseline="0" noProof="0">
                          <a:effectLst/>
                        </a:rPr>
                        <a:t>]</a:t>
                      </a:r>
                      <a:endParaRPr lang="en-US" sz="1800" b="1" noProof="0">
                        <a:effectLst/>
                      </a:endParaRPr>
                    </a:p>
                  </a:txBody>
                  <a:tcPr marL="68580" marR="68580" marT="0" marB="0">
                    <a:solidFill>
                      <a:schemeClr val="bg1"/>
                    </a:solidFill>
                  </a:tcPr>
                </a:tc>
                <a:tc>
                  <a:txBody>
                    <a:bodyPr/>
                    <a:lstStyle/>
                    <a:p>
                      <a:pPr algn="ctr">
                        <a:lnSpc>
                          <a:spcPct val="100000"/>
                        </a:lnSpc>
                        <a:tabLst>
                          <a:tab pos="180340" algn="l"/>
                        </a:tabLst>
                      </a:pPr>
                      <a:endParaRPr lang="en-US" sz="1800" b="1" noProof="0">
                        <a:effectLst/>
                      </a:endParaRPr>
                    </a:p>
                    <a:p>
                      <a:pPr algn="ctr">
                        <a:lnSpc>
                          <a:spcPct val="100000"/>
                        </a:lnSpc>
                        <a:tabLst>
                          <a:tab pos="180340" algn="l"/>
                        </a:tabLst>
                      </a:pPr>
                      <a:r>
                        <a:rPr lang="en-US" sz="1800" b="1" noProof="0">
                          <a:effectLst/>
                        </a:rPr>
                        <a:t>8.8</a:t>
                      </a:r>
                      <a:endParaRPr lang="en-US" sz="1800" b="1" noProof="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00000"/>
                        </a:lnSpc>
                        <a:tabLst>
                          <a:tab pos="180340" algn="l"/>
                        </a:tabLst>
                      </a:pPr>
                      <a:endParaRPr lang="en-US" sz="1800" b="1" noProof="0">
                        <a:effectLst/>
                      </a:endParaRPr>
                    </a:p>
                    <a:p>
                      <a:pPr algn="ctr">
                        <a:lnSpc>
                          <a:spcPct val="100000"/>
                        </a:lnSpc>
                        <a:tabLst>
                          <a:tab pos="180340" algn="l"/>
                        </a:tabLst>
                      </a:pPr>
                      <a:r>
                        <a:rPr lang="en-US" sz="1800" b="1" noProof="0">
                          <a:effectLst/>
                        </a:rPr>
                        <a:t>3.9</a:t>
                      </a:r>
                      <a:endParaRPr lang="en-US" sz="1800" b="1" noProof="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816483020"/>
                  </a:ext>
                </a:extLst>
              </a:tr>
            </a:tbl>
          </a:graphicData>
        </a:graphic>
      </p:graphicFrame>
      <p:sp>
        <p:nvSpPr>
          <p:cNvPr id="11" name="TextBox 6">
            <a:extLst>
              <a:ext uri="{FF2B5EF4-FFF2-40B4-BE49-F238E27FC236}">
                <a16:creationId xmlns:a16="http://schemas.microsoft.com/office/drawing/2014/main" id="{1DDA7602-4D6F-7D5F-9380-6789C2C1B6AA}"/>
              </a:ext>
            </a:extLst>
          </p:cNvPr>
          <p:cNvSpPr txBox="1"/>
          <p:nvPr/>
        </p:nvSpPr>
        <p:spPr>
          <a:xfrm>
            <a:off x="253182" y="5940851"/>
            <a:ext cx="11559832" cy="830997"/>
          </a:xfrm>
          <a:prstGeom prst="rect">
            <a:avLst/>
          </a:prstGeom>
          <a:noFill/>
        </p:spPr>
        <p:txBody>
          <a:bodyPr wrap="square">
            <a:spAutoFit/>
          </a:bodyPr>
          <a:lstStyle/>
          <a:p>
            <a:r>
              <a:rPr lang="en-US" sz="1600" i="1" noProof="0"/>
              <a:t>Ref: Frea Van Steenweghen, Annabel </a:t>
            </a:r>
            <a:r>
              <a:rPr lang="en-US" sz="1600" i="1" noProof="0" err="1"/>
              <a:t>Veschueren</a:t>
            </a:r>
            <a:r>
              <a:rPr lang="en-US" sz="1600" i="1" noProof="0"/>
              <a:t>, Igor Fedirchyk, Johan A. Martens</a:t>
            </a:r>
            <a:r>
              <a:rPr lang="en-US" sz="1600" i="1" baseline="30000" noProof="0"/>
              <a:t>*</a:t>
            </a:r>
            <a:r>
              <a:rPr lang="en-US" sz="1600" i="1" noProof="0"/>
              <a:t>, Annemie Bogaerts, and Lander Hollevoet, “</a:t>
            </a:r>
            <a:r>
              <a:rPr lang="en-US" sz="1600" i="1"/>
              <a:t>Reversed Plasma Catalysis Process Design for Efficient Ammonia Decomposition</a:t>
            </a:r>
            <a:r>
              <a:rPr lang="en-US" sz="1600" i="1" noProof="0"/>
              <a:t>”, ACS Sustainable Chemistry &amp; Engineering, vol. 13 (2), p. </a:t>
            </a:r>
            <a:r>
              <a:rPr lang="en-US" sz="1600" i="1"/>
              <a:t>737-743, DOI: 10.1021/acssuschemeng.4c08899</a:t>
            </a:r>
            <a:endParaRPr lang="en-US" sz="1600" i="1" noProof="0"/>
          </a:p>
        </p:txBody>
      </p:sp>
    </p:spTree>
    <p:extLst>
      <p:ext uri="{BB962C8B-B14F-4D97-AF65-F5344CB8AC3E}">
        <p14:creationId xmlns:p14="http://schemas.microsoft.com/office/powerpoint/2010/main" val="2611362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4">
            <a:extLst>
              <a:ext uri="{FF2B5EF4-FFF2-40B4-BE49-F238E27FC236}">
                <a16:creationId xmlns:a16="http://schemas.microsoft.com/office/drawing/2014/main" id="{89A21223-027D-FCF0-862C-1BDD3EC8C1A0}"/>
              </a:ext>
            </a:extLst>
          </p:cNvPr>
          <p:cNvSpPr txBox="1">
            <a:spLocks/>
          </p:cNvSpPr>
          <p:nvPr/>
        </p:nvSpPr>
        <p:spPr>
          <a:xfrm>
            <a:off x="428790" y="-68001"/>
            <a:ext cx="11041200" cy="1152000"/>
          </a:xfrm>
          <a:prstGeom prst="rect">
            <a:avLst/>
          </a:prstGeom>
        </p:spPr>
        <p:txBody>
          <a:bodyPr vert="horz" lIns="0" tIns="0" rIns="0" bIns="0" rtlCol="0" anchor="ctr" anchorCtr="0">
            <a:normAutofit/>
          </a:bodyPr>
          <a:lstStyle>
            <a:lvl1pPr algn="l" defTabSz="914400" rtl="0" eaLnBrk="1" latinLnBrk="0" hangingPunct="1">
              <a:lnSpc>
                <a:spcPct val="100000"/>
              </a:lnSpc>
              <a:spcBef>
                <a:spcPct val="0"/>
              </a:spcBef>
              <a:buNone/>
              <a:defRPr sz="4000" kern="1200" baseline="0">
                <a:solidFill>
                  <a:schemeClr val="tx2"/>
                </a:solidFill>
                <a:latin typeface="Arial" charset="0"/>
                <a:ea typeface="+mj-ea"/>
                <a:cs typeface="+mj-cs"/>
              </a:defRPr>
            </a:lvl1pPr>
          </a:lstStyle>
          <a:p>
            <a:r>
              <a:rPr lang="en-US" sz="2800" noProof="0"/>
              <a:t>Comparison with other process configurations </a:t>
            </a:r>
            <a:endParaRPr lang="en-US" sz="2600" noProof="0"/>
          </a:p>
        </p:txBody>
      </p:sp>
      <p:sp>
        <p:nvSpPr>
          <p:cNvPr id="20" name="TextBox 19">
            <a:extLst>
              <a:ext uri="{FF2B5EF4-FFF2-40B4-BE49-F238E27FC236}">
                <a16:creationId xmlns:a16="http://schemas.microsoft.com/office/drawing/2014/main" id="{E91DD05F-B370-C1F4-812D-AC9907843CE0}"/>
              </a:ext>
            </a:extLst>
          </p:cNvPr>
          <p:cNvSpPr txBox="1"/>
          <p:nvPr/>
        </p:nvSpPr>
        <p:spPr>
          <a:xfrm>
            <a:off x="10624457" y="192833"/>
            <a:ext cx="1424474" cy="1306313"/>
          </a:xfrm>
          <a:prstGeom prst="rect">
            <a:avLst/>
          </a:prstGeom>
          <a:solidFill>
            <a:schemeClr val="bg1"/>
          </a:solidFill>
        </p:spPr>
        <p:txBody>
          <a:bodyPr wrap="square" rtlCol="0">
            <a:spAutoFit/>
          </a:bodyPr>
          <a:lstStyle/>
          <a:p>
            <a:endParaRPr lang="en-US" noProof="0"/>
          </a:p>
        </p:txBody>
      </p:sp>
      <p:pic>
        <p:nvPicPr>
          <p:cNvPr id="21" name="Picture 2" descr="KU Leuven Logo | Student life, University logo, Leuven">
            <a:extLst>
              <a:ext uri="{FF2B5EF4-FFF2-40B4-BE49-F238E27FC236}">
                <a16:creationId xmlns:a16="http://schemas.microsoft.com/office/drawing/2014/main" id="{CDBF533D-6E73-2E9D-6012-8846627DA5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62228" y="223579"/>
            <a:ext cx="1619250" cy="5810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group of pills with text&#10;&#10;Description automatically generated">
            <a:extLst>
              <a:ext uri="{FF2B5EF4-FFF2-40B4-BE49-F238E27FC236}">
                <a16:creationId xmlns:a16="http://schemas.microsoft.com/office/drawing/2014/main" id="{BD905FA0-3A39-6527-632A-2F7F9CD3CC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80" y="1615749"/>
            <a:ext cx="4007888" cy="2898472"/>
          </a:xfrm>
          <a:prstGeom prst="rect">
            <a:avLst/>
          </a:prstGeom>
        </p:spPr>
      </p:pic>
      <p:sp>
        <p:nvSpPr>
          <p:cNvPr id="16" name="TextBox 15">
            <a:extLst>
              <a:ext uri="{FF2B5EF4-FFF2-40B4-BE49-F238E27FC236}">
                <a16:creationId xmlns:a16="http://schemas.microsoft.com/office/drawing/2014/main" id="{451EA162-325A-A5FC-3DED-E9F44606571D}"/>
              </a:ext>
            </a:extLst>
          </p:cNvPr>
          <p:cNvSpPr txBox="1"/>
          <p:nvPr/>
        </p:nvSpPr>
        <p:spPr>
          <a:xfrm>
            <a:off x="720342" y="4845072"/>
            <a:ext cx="2858077" cy="646331"/>
          </a:xfrm>
          <a:prstGeom prst="rect">
            <a:avLst/>
          </a:prstGeom>
          <a:solidFill>
            <a:schemeClr val="bg1"/>
          </a:solidFill>
          <a:ln w="28575">
            <a:solidFill>
              <a:schemeClr val="accent5">
                <a:lumMod val="60000"/>
                <a:lumOff val="40000"/>
              </a:schemeClr>
            </a:solidFill>
          </a:ln>
        </p:spPr>
        <p:txBody>
          <a:bodyPr wrap="square" rtlCol="0">
            <a:spAutoFit/>
          </a:bodyPr>
          <a:lstStyle/>
          <a:p>
            <a:pPr algn="ctr"/>
            <a:r>
              <a:rPr lang="en-US" noProof="0"/>
              <a:t>Single GAP plasma does not reach 98% conversion</a:t>
            </a:r>
          </a:p>
        </p:txBody>
      </p:sp>
      <p:sp>
        <p:nvSpPr>
          <p:cNvPr id="17" name="Arrow: Down 16">
            <a:extLst>
              <a:ext uri="{FF2B5EF4-FFF2-40B4-BE49-F238E27FC236}">
                <a16:creationId xmlns:a16="http://schemas.microsoft.com/office/drawing/2014/main" id="{0873D343-BDE7-9156-F108-9E46B0E5EDC9}"/>
              </a:ext>
            </a:extLst>
          </p:cNvPr>
          <p:cNvSpPr/>
          <p:nvPr/>
        </p:nvSpPr>
        <p:spPr>
          <a:xfrm>
            <a:off x="1999020" y="4344808"/>
            <a:ext cx="178381" cy="438502"/>
          </a:xfrm>
          <a:prstGeom prst="downArrow">
            <a:avLst/>
          </a:prstGeom>
          <a:solidFill>
            <a:schemeClr val="accent5">
              <a:lumMod val="60000"/>
              <a:lumOff val="40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8" name="TextBox 17">
            <a:extLst>
              <a:ext uri="{FF2B5EF4-FFF2-40B4-BE49-F238E27FC236}">
                <a16:creationId xmlns:a16="http://schemas.microsoft.com/office/drawing/2014/main" id="{26C115EC-05DF-8E0B-653B-5BA73B5AE98D}"/>
              </a:ext>
            </a:extLst>
          </p:cNvPr>
          <p:cNvSpPr txBox="1"/>
          <p:nvPr/>
        </p:nvSpPr>
        <p:spPr>
          <a:xfrm>
            <a:off x="4966942" y="5460464"/>
            <a:ext cx="6279353" cy="369332"/>
          </a:xfrm>
          <a:prstGeom prst="rect">
            <a:avLst/>
          </a:prstGeom>
          <a:noFill/>
        </p:spPr>
        <p:txBody>
          <a:bodyPr wrap="square" rtlCol="0">
            <a:spAutoFit/>
          </a:bodyPr>
          <a:lstStyle/>
          <a:p>
            <a:pPr algn="ctr"/>
            <a:r>
              <a:rPr lang="en-US" b="1" noProof="0"/>
              <a:t>3x more catalyst</a:t>
            </a:r>
            <a:r>
              <a:rPr lang="en-US" noProof="0"/>
              <a:t> needed for single thermocatalysis</a:t>
            </a:r>
          </a:p>
        </p:txBody>
      </p:sp>
      <p:sp>
        <p:nvSpPr>
          <p:cNvPr id="3" name="TextBox 2">
            <a:extLst>
              <a:ext uri="{FF2B5EF4-FFF2-40B4-BE49-F238E27FC236}">
                <a16:creationId xmlns:a16="http://schemas.microsoft.com/office/drawing/2014/main" id="{E348F292-9175-F8BA-D050-BE34E9A7BEF7}"/>
              </a:ext>
            </a:extLst>
          </p:cNvPr>
          <p:cNvSpPr txBox="1"/>
          <p:nvPr/>
        </p:nvSpPr>
        <p:spPr>
          <a:xfrm>
            <a:off x="569560" y="669196"/>
            <a:ext cx="9213727" cy="1138773"/>
          </a:xfrm>
          <a:prstGeom prst="rect">
            <a:avLst/>
          </a:prstGeom>
          <a:noFill/>
        </p:spPr>
        <p:txBody>
          <a:bodyPr wrap="square" rtlCol="0">
            <a:spAutoFit/>
          </a:bodyPr>
          <a:lstStyle/>
          <a:p>
            <a:r>
              <a:rPr lang="en-US" sz="2000" i="1" noProof="0">
                <a:solidFill>
                  <a:schemeClr val="accent1"/>
                </a:solidFill>
              </a:rPr>
              <a:t>    </a:t>
            </a:r>
            <a:r>
              <a:rPr lang="en-US" sz="2800" i="1" noProof="0">
                <a:solidFill>
                  <a:schemeClr val="accent1"/>
                </a:solidFill>
              </a:rPr>
              <a:t>Single reactor configurations: catalysis &amp; plasma</a:t>
            </a:r>
            <a:endParaRPr lang="en-US" sz="2000" b="1" noProof="0">
              <a:solidFill>
                <a:schemeClr val="tx2"/>
              </a:solidFill>
            </a:endParaRPr>
          </a:p>
          <a:p>
            <a:r>
              <a:rPr lang="en-US" sz="2000" b="1" noProof="0">
                <a:solidFill>
                  <a:schemeClr val="tx2"/>
                </a:solidFill>
              </a:rPr>
              <a:t>    For reaching 98.2% conversion </a:t>
            </a:r>
            <a:r>
              <a:rPr lang="en-US" sz="2000" noProof="0">
                <a:solidFill>
                  <a:schemeClr val="tx2"/>
                </a:solidFill>
              </a:rPr>
              <a:t>with same catalyst/plasma type</a:t>
            </a:r>
          </a:p>
          <a:p>
            <a:r>
              <a:rPr lang="en-US" sz="2000" noProof="0">
                <a:solidFill>
                  <a:schemeClr val="accent1"/>
                </a:solidFill>
              </a:rPr>
              <a:t>	</a:t>
            </a:r>
            <a:endParaRPr lang="en-US" sz="2000" i="1" noProof="0">
              <a:solidFill>
                <a:schemeClr val="tx2"/>
              </a:solidFill>
            </a:endParaRPr>
          </a:p>
        </p:txBody>
      </p:sp>
      <p:sp>
        <p:nvSpPr>
          <p:cNvPr id="6" name="Tijdelijke aanduiding voor dianummer 5">
            <a:extLst>
              <a:ext uri="{FF2B5EF4-FFF2-40B4-BE49-F238E27FC236}">
                <a16:creationId xmlns:a16="http://schemas.microsoft.com/office/drawing/2014/main" id="{9A389C94-1B96-BC16-0C96-0BE97CEEF000}"/>
              </a:ext>
            </a:extLst>
          </p:cNvPr>
          <p:cNvSpPr>
            <a:spLocks noGrp="1"/>
          </p:cNvSpPr>
          <p:nvPr>
            <p:ph type="sldNum" sz="quarter" idx="12"/>
          </p:nvPr>
        </p:nvSpPr>
        <p:spPr/>
        <p:txBody>
          <a:bodyPr/>
          <a:lstStyle/>
          <a:p>
            <a:fld id="{0A297500-7527-634B-90F4-69D0994C32B4}" type="slidenum">
              <a:rPr lang="en-US" noProof="0" smtClean="0"/>
              <a:t>35</a:t>
            </a:fld>
            <a:endParaRPr lang="en-US" noProof="0"/>
          </a:p>
        </p:txBody>
      </p:sp>
      <p:cxnSp>
        <p:nvCxnSpPr>
          <p:cNvPr id="9" name="Straight Connector 8">
            <a:extLst>
              <a:ext uri="{FF2B5EF4-FFF2-40B4-BE49-F238E27FC236}">
                <a16:creationId xmlns:a16="http://schemas.microsoft.com/office/drawing/2014/main" id="{91EA5F0A-04B0-8BD8-EAB5-6899C3B9FD16}"/>
              </a:ext>
            </a:extLst>
          </p:cNvPr>
          <p:cNvCxnSpPr>
            <a:cxnSpLocks/>
          </p:cNvCxnSpPr>
          <p:nvPr/>
        </p:nvCxnSpPr>
        <p:spPr>
          <a:xfrm>
            <a:off x="1600148" y="2571133"/>
            <a:ext cx="876627" cy="1357711"/>
          </a:xfrm>
          <a:prstGeom prst="line">
            <a:avLst/>
          </a:prstGeom>
          <a:ln w="34925">
            <a:solidFill>
              <a:srgbClr val="C363C3"/>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B8D007C-ADEA-1FBF-C168-8E1F352D4AAE}"/>
              </a:ext>
            </a:extLst>
          </p:cNvPr>
          <p:cNvCxnSpPr>
            <a:cxnSpLocks/>
          </p:cNvCxnSpPr>
          <p:nvPr/>
        </p:nvCxnSpPr>
        <p:spPr>
          <a:xfrm flipH="1">
            <a:off x="1600148" y="2542272"/>
            <a:ext cx="876627" cy="1340949"/>
          </a:xfrm>
          <a:prstGeom prst="line">
            <a:avLst/>
          </a:prstGeom>
          <a:ln w="34925">
            <a:solidFill>
              <a:srgbClr val="C363C3"/>
            </a:solidFill>
          </a:ln>
        </p:spPr>
        <p:style>
          <a:lnRef idx="1">
            <a:schemeClr val="accent1"/>
          </a:lnRef>
          <a:fillRef idx="0">
            <a:schemeClr val="accent1"/>
          </a:fillRef>
          <a:effectRef idx="0">
            <a:schemeClr val="accent1"/>
          </a:effectRef>
          <a:fontRef idx="minor">
            <a:schemeClr val="tx1"/>
          </a:fontRef>
        </p:style>
      </p:cxnSp>
      <p:graphicFrame>
        <p:nvGraphicFramePr>
          <p:cNvPr id="4" name="Grafiek 3">
            <a:extLst>
              <a:ext uri="{FF2B5EF4-FFF2-40B4-BE49-F238E27FC236}">
                <a16:creationId xmlns:a16="http://schemas.microsoft.com/office/drawing/2014/main" id="{F91C835B-AB89-4784-A2A5-7484BE73C599}"/>
              </a:ext>
            </a:extLst>
          </p:cNvPr>
          <p:cNvGraphicFramePr>
            <a:graphicFrameLocks/>
          </p:cNvGraphicFramePr>
          <p:nvPr>
            <p:extLst>
              <p:ext uri="{D42A27DB-BD31-4B8C-83A1-F6EECF244321}">
                <p14:modId xmlns:p14="http://schemas.microsoft.com/office/powerpoint/2010/main" val="1768918480"/>
              </p:ext>
            </p:extLst>
          </p:nvPr>
        </p:nvGraphicFramePr>
        <p:xfrm>
          <a:off x="4075068" y="1419690"/>
          <a:ext cx="8053432" cy="3618011"/>
        </p:xfrm>
        <a:graphic>
          <a:graphicData uri="http://schemas.openxmlformats.org/drawingml/2006/chart">
            <c:chart xmlns:c="http://schemas.openxmlformats.org/drawingml/2006/chart" xmlns:r="http://schemas.openxmlformats.org/officeDocument/2006/relationships" r:id="rId4"/>
          </a:graphicData>
        </a:graphic>
      </p:graphicFrame>
      <p:sp>
        <p:nvSpPr>
          <p:cNvPr id="7" name="Rechthoek 6">
            <a:extLst>
              <a:ext uri="{FF2B5EF4-FFF2-40B4-BE49-F238E27FC236}">
                <a16:creationId xmlns:a16="http://schemas.microsoft.com/office/drawing/2014/main" id="{0301FE93-6686-2BE3-94F7-05D4EE8C2E19}"/>
              </a:ext>
            </a:extLst>
          </p:cNvPr>
          <p:cNvSpPr/>
          <p:nvPr/>
        </p:nvSpPr>
        <p:spPr>
          <a:xfrm>
            <a:off x="5774987" y="5171585"/>
            <a:ext cx="410302" cy="26031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Rechthoek 7">
            <a:extLst>
              <a:ext uri="{FF2B5EF4-FFF2-40B4-BE49-F238E27FC236}">
                <a16:creationId xmlns:a16="http://schemas.microsoft.com/office/drawing/2014/main" id="{218186A9-D721-05E7-18DD-6C0D001AF01D}"/>
              </a:ext>
            </a:extLst>
          </p:cNvPr>
          <p:cNvSpPr/>
          <p:nvPr/>
        </p:nvSpPr>
        <p:spPr>
          <a:xfrm>
            <a:off x="5774987" y="4783310"/>
            <a:ext cx="410302" cy="126000"/>
          </a:xfrm>
          <a:prstGeom prst="rect">
            <a:avLst/>
          </a:prstGeom>
          <a:pattFill prst="wdUpDiag">
            <a:fgClr>
              <a:schemeClr val="tx2">
                <a:lumMod val="20000"/>
                <a:lumOff val="80000"/>
              </a:schemeClr>
            </a:fgClr>
            <a:bgClr>
              <a:schemeClr val="tx2"/>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uit 10">
            <a:extLst>
              <a:ext uri="{FF2B5EF4-FFF2-40B4-BE49-F238E27FC236}">
                <a16:creationId xmlns:a16="http://schemas.microsoft.com/office/drawing/2014/main" id="{44DF26CE-E735-BBF1-5482-721055589762}"/>
              </a:ext>
            </a:extLst>
          </p:cNvPr>
          <p:cNvSpPr/>
          <p:nvPr/>
        </p:nvSpPr>
        <p:spPr>
          <a:xfrm>
            <a:off x="9162037" y="5022222"/>
            <a:ext cx="182880" cy="190499"/>
          </a:xfrm>
          <a:prstGeom prst="diamond">
            <a:avLst/>
          </a:prstGeom>
          <a:solidFill>
            <a:srgbClr val="EE793E"/>
          </a:solidFill>
          <a:ln>
            <a:solidFill>
              <a:srgbClr val="EE793E"/>
            </a:solidFill>
          </a:ln>
          <a:scene3d>
            <a:camera prst="orthographicFront"/>
            <a:lightRig rig="threePt" dir="t"/>
          </a:scene3d>
          <a:sp3d>
            <a:bevelT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Tekstvak 12">
            <a:extLst>
              <a:ext uri="{FF2B5EF4-FFF2-40B4-BE49-F238E27FC236}">
                <a16:creationId xmlns:a16="http://schemas.microsoft.com/office/drawing/2014/main" id="{D1FB33F8-323C-5CE9-639A-FA1D12E1037F}"/>
              </a:ext>
            </a:extLst>
          </p:cNvPr>
          <p:cNvSpPr txBox="1"/>
          <p:nvPr/>
        </p:nvSpPr>
        <p:spPr>
          <a:xfrm>
            <a:off x="6187680" y="4705877"/>
            <a:ext cx="2576222" cy="369332"/>
          </a:xfrm>
          <a:prstGeom prst="rect">
            <a:avLst/>
          </a:prstGeom>
          <a:noFill/>
        </p:spPr>
        <p:txBody>
          <a:bodyPr wrap="square" rtlCol="0">
            <a:spAutoFit/>
          </a:bodyPr>
          <a:lstStyle/>
          <a:p>
            <a:r>
              <a:rPr lang="en-US" noProof="0"/>
              <a:t>Net energy consumption</a:t>
            </a:r>
          </a:p>
        </p:txBody>
      </p:sp>
      <p:sp>
        <p:nvSpPr>
          <p:cNvPr id="14" name="Tekstvak 13">
            <a:extLst>
              <a:ext uri="{FF2B5EF4-FFF2-40B4-BE49-F238E27FC236}">
                <a16:creationId xmlns:a16="http://schemas.microsoft.com/office/drawing/2014/main" id="{E6B075C5-BC85-E754-6B95-CAA6F7A02976}"/>
              </a:ext>
            </a:extLst>
          </p:cNvPr>
          <p:cNvSpPr txBox="1"/>
          <p:nvPr/>
        </p:nvSpPr>
        <p:spPr>
          <a:xfrm>
            <a:off x="6187680" y="5117078"/>
            <a:ext cx="2576222" cy="369332"/>
          </a:xfrm>
          <a:prstGeom prst="rect">
            <a:avLst/>
          </a:prstGeom>
          <a:noFill/>
        </p:spPr>
        <p:txBody>
          <a:bodyPr wrap="square" rtlCol="0">
            <a:spAutoFit/>
          </a:bodyPr>
          <a:lstStyle/>
          <a:p>
            <a:r>
              <a:rPr lang="en-US" noProof="0"/>
              <a:t>Net exergy consumption</a:t>
            </a:r>
          </a:p>
        </p:txBody>
      </p:sp>
      <p:sp>
        <p:nvSpPr>
          <p:cNvPr id="19" name="Rechthoek 18">
            <a:extLst>
              <a:ext uri="{FF2B5EF4-FFF2-40B4-BE49-F238E27FC236}">
                <a16:creationId xmlns:a16="http://schemas.microsoft.com/office/drawing/2014/main" id="{28C04D09-C8D9-7AED-826D-3CC372220BDD}"/>
              </a:ext>
            </a:extLst>
          </p:cNvPr>
          <p:cNvSpPr/>
          <p:nvPr/>
        </p:nvSpPr>
        <p:spPr>
          <a:xfrm>
            <a:off x="5774987" y="4898452"/>
            <a:ext cx="410302" cy="126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Tekstvak 21">
            <a:extLst>
              <a:ext uri="{FF2B5EF4-FFF2-40B4-BE49-F238E27FC236}">
                <a16:creationId xmlns:a16="http://schemas.microsoft.com/office/drawing/2014/main" id="{F4A30700-957D-260F-F33F-416137C23B12}"/>
              </a:ext>
            </a:extLst>
          </p:cNvPr>
          <p:cNvSpPr txBox="1"/>
          <p:nvPr/>
        </p:nvSpPr>
        <p:spPr>
          <a:xfrm>
            <a:off x="9422243" y="4925147"/>
            <a:ext cx="2576222" cy="369332"/>
          </a:xfrm>
          <a:prstGeom prst="rect">
            <a:avLst/>
          </a:prstGeom>
          <a:noFill/>
        </p:spPr>
        <p:txBody>
          <a:bodyPr wrap="square" rtlCol="0">
            <a:spAutoFit/>
          </a:bodyPr>
          <a:lstStyle/>
          <a:p>
            <a:r>
              <a:rPr lang="en-US" noProof="0"/>
              <a:t>Catalyst use</a:t>
            </a:r>
          </a:p>
        </p:txBody>
      </p:sp>
      <p:sp>
        <p:nvSpPr>
          <p:cNvPr id="15" name="TextBox 6">
            <a:extLst>
              <a:ext uri="{FF2B5EF4-FFF2-40B4-BE49-F238E27FC236}">
                <a16:creationId xmlns:a16="http://schemas.microsoft.com/office/drawing/2014/main" id="{E7F5A76A-F028-5724-089B-91FCF7067084}"/>
              </a:ext>
            </a:extLst>
          </p:cNvPr>
          <p:cNvSpPr txBox="1"/>
          <p:nvPr/>
        </p:nvSpPr>
        <p:spPr>
          <a:xfrm>
            <a:off x="253182" y="5940851"/>
            <a:ext cx="11559832" cy="830997"/>
          </a:xfrm>
          <a:prstGeom prst="rect">
            <a:avLst/>
          </a:prstGeom>
          <a:noFill/>
        </p:spPr>
        <p:txBody>
          <a:bodyPr wrap="square">
            <a:spAutoFit/>
          </a:bodyPr>
          <a:lstStyle/>
          <a:p>
            <a:r>
              <a:rPr lang="en-US" sz="1600" i="1" noProof="0"/>
              <a:t>Ref: Frea Van Steenweghen, Annabel </a:t>
            </a:r>
            <a:r>
              <a:rPr lang="en-US" sz="1600" i="1" noProof="0" err="1"/>
              <a:t>Veschueren</a:t>
            </a:r>
            <a:r>
              <a:rPr lang="en-US" sz="1600" i="1" noProof="0"/>
              <a:t>, Igor Fedirchyk, Johan A. Martens</a:t>
            </a:r>
            <a:r>
              <a:rPr lang="en-US" sz="1600" i="1" baseline="30000" noProof="0"/>
              <a:t>*</a:t>
            </a:r>
            <a:r>
              <a:rPr lang="en-US" sz="1600" i="1" noProof="0"/>
              <a:t>, Annemie Bogaerts, and Lander Hollevoet, “</a:t>
            </a:r>
            <a:r>
              <a:rPr lang="en-US" sz="1600" i="1"/>
              <a:t>Reversed Plasma Catalysis Process Design for Efficient Ammonia Decomposition</a:t>
            </a:r>
            <a:r>
              <a:rPr lang="en-US" sz="1600" i="1" noProof="0"/>
              <a:t>”, ACS Sustainable Chemistry &amp; Engineering, vol. 13 (2), p. </a:t>
            </a:r>
            <a:r>
              <a:rPr lang="en-US" sz="1600" i="1"/>
              <a:t>737-743, DOI: 10.1021/acssuschemeng.4c08899</a:t>
            </a:r>
            <a:endParaRPr lang="en-US" sz="1600" i="1" noProof="0"/>
          </a:p>
        </p:txBody>
      </p:sp>
    </p:spTree>
    <p:extLst>
      <p:ext uri="{BB962C8B-B14F-4D97-AF65-F5344CB8AC3E}">
        <p14:creationId xmlns:p14="http://schemas.microsoft.com/office/powerpoint/2010/main" val="1942620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434016FA-C2A1-4233-8295-5C7313EDEBB3}"/>
              </a:ext>
            </a:extLst>
          </p:cNvPr>
          <p:cNvGraphicFramePr>
            <a:graphicFrameLocks/>
          </p:cNvGraphicFramePr>
          <p:nvPr>
            <p:extLst>
              <p:ext uri="{D42A27DB-BD31-4B8C-83A1-F6EECF244321}">
                <p14:modId xmlns:p14="http://schemas.microsoft.com/office/powerpoint/2010/main" val="2470477510"/>
              </p:ext>
            </p:extLst>
          </p:nvPr>
        </p:nvGraphicFramePr>
        <p:xfrm>
          <a:off x="288082" y="1696311"/>
          <a:ext cx="7630886" cy="4270827"/>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50712773-5F1B-EA8D-C6DF-29BE07CEAD00}"/>
              </a:ext>
            </a:extLst>
          </p:cNvPr>
          <p:cNvSpPr>
            <a:spLocks noGrp="1"/>
          </p:cNvSpPr>
          <p:nvPr>
            <p:ph type="title"/>
          </p:nvPr>
        </p:nvSpPr>
        <p:spPr/>
        <p:txBody>
          <a:bodyPr/>
          <a:lstStyle/>
          <a:p>
            <a:r>
              <a:rPr lang="en-US" noProof="0"/>
              <a:t>Theoretical vs experimental energy cost </a:t>
            </a:r>
          </a:p>
        </p:txBody>
      </p:sp>
      <p:sp>
        <p:nvSpPr>
          <p:cNvPr id="4" name="Slide Number Placeholder 3">
            <a:extLst>
              <a:ext uri="{FF2B5EF4-FFF2-40B4-BE49-F238E27FC236}">
                <a16:creationId xmlns:a16="http://schemas.microsoft.com/office/drawing/2014/main" id="{90F06CD4-52B7-29E7-40BA-E28592A352DC}"/>
              </a:ext>
            </a:extLst>
          </p:cNvPr>
          <p:cNvSpPr>
            <a:spLocks noGrp="1"/>
          </p:cNvSpPr>
          <p:nvPr>
            <p:ph type="sldNum" sz="quarter" idx="12"/>
          </p:nvPr>
        </p:nvSpPr>
        <p:spPr/>
        <p:txBody>
          <a:bodyPr/>
          <a:lstStyle/>
          <a:p>
            <a:fld id="{A9625A8E-A576-3748-A5DB-DA72D343A5B4}" type="slidenum">
              <a:rPr lang="en-US" noProof="0" smtClean="0"/>
              <a:pPr/>
              <a:t>36</a:t>
            </a:fld>
            <a:endParaRPr lang="en-US" noProof="0"/>
          </a:p>
        </p:txBody>
      </p:sp>
      <p:sp>
        <p:nvSpPr>
          <p:cNvPr id="6" name="TextBox 5">
            <a:extLst>
              <a:ext uri="{FF2B5EF4-FFF2-40B4-BE49-F238E27FC236}">
                <a16:creationId xmlns:a16="http://schemas.microsoft.com/office/drawing/2014/main" id="{E97BE4F5-4A40-131F-7350-FD681B5A628B}"/>
              </a:ext>
            </a:extLst>
          </p:cNvPr>
          <p:cNvSpPr txBox="1"/>
          <p:nvPr/>
        </p:nvSpPr>
        <p:spPr>
          <a:xfrm>
            <a:off x="3715099" y="1633293"/>
            <a:ext cx="3648892" cy="369332"/>
          </a:xfrm>
          <a:prstGeom prst="rect">
            <a:avLst/>
          </a:prstGeom>
          <a:noFill/>
        </p:spPr>
        <p:txBody>
          <a:bodyPr wrap="square" rtlCol="0">
            <a:spAutoFit/>
          </a:bodyPr>
          <a:lstStyle/>
          <a:p>
            <a:r>
              <a:rPr lang="en-US" noProof="0"/>
              <a:t>Improvement of plasma efficiency</a:t>
            </a:r>
          </a:p>
        </p:txBody>
      </p:sp>
      <p:sp>
        <p:nvSpPr>
          <p:cNvPr id="7" name="Arrow: Curved Left 6">
            <a:extLst>
              <a:ext uri="{FF2B5EF4-FFF2-40B4-BE49-F238E27FC236}">
                <a16:creationId xmlns:a16="http://schemas.microsoft.com/office/drawing/2014/main" id="{CB8022EC-F174-36EB-6CA2-EE1F8A34987D}"/>
              </a:ext>
            </a:extLst>
          </p:cNvPr>
          <p:cNvSpPr/>
          <p:nvPr/>
        </p:nvSpPr>
        <p:spPr>
          <a:xfrm rot="18500558">
            <a:off x="3495777" y="1493470"/>
            <a:ext cx="438645" cy="1642837"/>
          </a:xfrm>
          <a:prstGeom prst="curvedLef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noProof="0">
              <a:solidFill>
                <a:schemeClr val="tx1"/>
              </a:solidFill>
            </a:endParaRPr>
          </a:p>
        </p:txBody>
      </p:sp>
      <p:sp>
        <p:nvSpPr>
          <p:cNvPr id="8" name="Arrow: Curved Left 7">
            <a:extLst>
              <a:ext uri="{FF2B5EF4-FFF2-40B4-BE49-F238E27FC236}">
                <a16:creationId xmlns:a16="http://schemas.microsoft.com/office/drawing/2014/main" id="{78F354F2-9711-3D72-E829-CE10BF8274B6}"/>
              </a:ext>
            </a:extLst>
          </p:cNvPr>
          <p:cNvSpPr/>
          <p:nvPr/>
        </p:nvSpPr>
        <p:spPr>
          <a:xfrm rot="16852593">
            <a:off x="5381822" y="2101469"/>
            <a:ext cx="438645" cy="1642837"/>
          </a:xfrm>
          <a:prstGeom prst="curvedLef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noProof="0">
              <a:solidFill>
                <a:schemeClr val="tx1"/>
              </a:solidFill>
            </a:endParaRPr>
          </a:p>
        </p:txBody>
      </p:sp>
      <p:sp>
        <p:nvSpPr>
          <p:cNvPr id="9" name="TextBox 8">
            <a:extLst>
              <a:ext uri="{FF2B5EF4-FFF2-40B4-BE49-F238E27FC236}">
                <a16:creationId xmlns:a16="http://schemas.microsoft.com/office/drawing/2014/main" id="{4583A41F-A83C-1B15-AD45-BF5ABE8059B0}"/>
              </a:ext>
            </a:extLst>
          </p:cNvPr>
          <p:cNvSpPr txBox="1"/>
          <p:nvPr/>
        </p:nvSpPr>
        <p:spPr>
          <a:xfrm>
            <a:off x="5601144" y="2294182"/>
            <a:ext cx="3648892" cy="369332"/>
          </a:xfrm>
          <a:prstGeom prst="rect">
            <a:avLst/>
          </a:prstGeom>
          <a:noFill/>
        </p:spPr>
        <p:txBody>
          <a:bodyPr wrap="square" rtlCol="0">
            <a:spAutoFit/>
          </a:bodyPr>
          <a:lstStyle/>
          <a:p>
            <a:r>
              <a:rPr lang="en-US" noProof="0"/>
              <a:t>Increasing operating pressure</a:t>
            </a:r>
          </a:p>
        </p:txBody>
      </p:sp>
      <p:sp>
        <p:nvSpPr>
          <p:cNvPr id="11" name="TextBox 10">
            <a:extLst>
              <a:ext uri="{FF2B5EF4-FFF2-40B4-BE49-F238E27FC236}">
                <a16:creationId xmlns:a16="http://schemas.microsoft.com/office/drawing/2014/main" id="{4421001C-FE52-8C12-BF86-97822B3BD73C}"/>
              </a:ext>
            </a:extLst>
          </p:cNvPr>
          <p:cNvSpPr txBox="1"/>
          <p:nvPr/>
        </p:nvSpPr>
        <p:spPr>
          <a:xfrm>
            <a:off x="10624457" y="192833"/>
            <a:ext cx="1424474" cy="1306313"/>
          </a:xfrm>
          <a:prstGeom prst="rect">
            <a:avLst/>
          </a:prstGeom>
          <a:solidFill>
            <a:schemeClr val="bg1"/>
          </a:solidFill>
        </p:spPr>
        <p:txBody>
          <a:bodyPr wrap="square" rtlCol="0">
            <a:spAutoFit/>
          </a:bodyPr>
          <a:lstStyle/>
          <a:p>
            <a:endParaRPr lang="en-US" noProof="0"/>
          </a:p>
        </p:txBody>
      </p:sp>
      <p:pic>
        <p:nvPicPr>
          <p:cNvPr id="12" name="Picture 2" descr="KU Leuven Logo | Student life, University logo, Leuven">
            <a:extLst>
              <a:ext uri="{FF2B5EF4-FFF2-40B4-BE49-F238E27FC236}">
                <a16:creationId xmlns:a16="http://schemas.microsoft.com/office/drawing/2014/main" id="{576AAF30-94F6-1EAC-A8E6-FC59D467E2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2228" y="223579"/>
            <a:ext cx="1619250" cy="58102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1C010BC3-1D67-EB2E-6551-EE43FA4581B5}"/>
              </a:ext>
            </a:extLst>
          </p:cNvPr>
          <p:cNvSpPr txBox="1"/>
          <p:nvPr/>
        </p:nvSpPr>
        <p:spPr>
          <a:xfrm>
            <a:off x="7918968" y="3504796"/>
            <a:ext cx="3648892" cy="461665"/>
          </a:xfrm>
          <a:prstGeom prst="rect">
            <a:avLst/>
          </a:prstGeom>
          <a:noFill/>
        </p:spPr>
        <p:txBody>
          <a:bodyPr wrap="square" rtlCol="0">
            <a:spAutoFit/>
          </a:bodyPr>
          <a:lstStyle/>
          <a:p>
            <a:r>
              <a:rPr lang="en-US" sz="2400" noProof="0">
                <a:solidFill>
                  <a:schemeClr val="tx2"/>
                </a:solidFill>
              </a:rPr>
              <a:t>Future perspectives</a:t>
            </a:r>
          </a:p>
        </p:txBody>
      </p:sp>
      <p:sp>
        <p:nvSpPr>
          <p:cNvPr id="15" name="Content Placeholder 2">
            <a:extLst>
              <a:ext uri="{FF2B5EF4-FFF2-40B4-BE49-F238E27FC236}">
                <a16:creationId xmlns:a16="http://schemas.microsoft.com/office/drawing/2014/main" id="{AC9AF252-0C31-3F9F-595A-7A725B0B6E29}"/>
              </a:ext>
            </a:extLst>
          </p:cNvPr>
          <p:cNvSpPr txBox="1">
            <a:spLocks/>
          </p:cNvSpPr>
          <p:nvPr/>
        </p:nvSpPr>
        <p:spPr>
          <a:xfrm>
            <a:off x="8083983" y="4153022"/>
            <a:ext cx="3897495" cy="1814115"/>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400" b="0" i="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ü"/>
            </a:pPr>
            <a:r>
              <a:rPr lang="en-US" sz="1800" noProof="0"/>
              <a:t>Implementation of non-noble metal catalyst </a:t>
            </a:r>
          </a:p>
          <a:p>
            <a:pPr>
              <a:buFont typeface="Wingdings" panose="05000000000000000000" pitchFamily="2" charset="2"/>
              <a:buChar char="ü"/>
            </a:pPr>
            <a:endParaRPr lang="en-US" sz="1800" noProof="0"/>
          </a:p>
          <a:p>
            <a:pPr>
              <a:buFont typeface="Wingdings" panose="05000000000000000000" pitchFamily="2" charset="2"/>
              <a:buChar char="ü"/>
            </a:pPr>
            <a:r>
              <a:rPr lang="en-US" sz="1800" noProof="0"/>
              <a:t>Implementation of data at higher operating pressure </a:t>
            </a:r>
          </a:p>
        </p:txBody>
      </p:sp>
    </p:spTree>
    <p:extLst>
      <p:ext uri="{BB962C8B-B14F-4D97-AF65-F5344CB8AC3E}">
        <p14:creationId xmlns:p14="http://schemas.microsoft.com/office/powerpoint/2010/main" val="12810516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00D7104-B548-6D92-F357-24D4A2238C84}"/>
              </a:ext>
            </a:extLst>
          </p:cNvPr>
          <p:cNvSpPr txBox="1"/>
          <p:nvPr/>
        </p:nvSpPr>
        <p:spPr>
          <a:xfrm>
            <a:off x="2480441" y="2062899"/>
            <a:ext cx="7504387" cy="4159225"/>
          </a:xfrm>
          <a:prstGeom prst="rect">
            <a:avLst/>
          </a:prstGeom>
          <a:solidFill>
            <a:schemeClr val="bg1"/>
          </a:solidFill>
        </p:spPr>
        <p:txBody>
          <a:bodyPr wrap="square" rtlCol="0">
            <a:spAutoFit/>
          </a:bodyPr>
          <a:lstStyle/>
          <a:p>
            <a:endParaRPr lang="en-US" noProof="0"/>
          </a:p>
        </p:txBody>
      </p:sp>
      <p:sp>
        <p:nvSpPr>
          <p:cNvPr id="5" name="Title 4">
            <a:extLst>
              <a:ext uri="{FF2B5EF4-FFF2-40B4-BE49-F238E27FC236}">
                <a16:creationId xmlns:a16="http://schemas.microsoft.com/office/drawing/2014/main" id="{DAE66BA6-F467-DAD8-7ED6-8FCEEFF4BCCF}"/>
              </a:ext>
            </a:extLst>
          </p:cNvPr>
          <p:cNvSpPr>
            <a:spLocks noGrp="1"/>
          </p:cNvSpPr>
          <p:nvPr>
            <p:ph type="title"/>
          </p:nvPr>
        </p:nvSpPr>
        <p:spPr>
          <a:xfrm>
            <a:off x="881299" y="559544"/>
            <a:ext cx="10429402" cy="1148344"/>
          </a:xfrm>
        </p:spPr>
        <p:txBody>
          <a:bodyPr/>
          <a:lstStyle/>
          <a:p>
            <a:r>
              <a:rPr lang="en-US" noProof="0"/>
              <a:t>5. Virtual lab scale demonstration</a:t>
            </a:r>
          </a:p>
        </p:txBody>
      </p:sp>
      <p:sp>
        <p:nvSpPr>
          <p:cNvPr id="3" name="TextBox 2">
            <a:extLst>
              <a:ext uri="{FF2B5EF4-FFF2-40B4-BE49-F238E27FC236}">
                <a16:creationId xmlns:a16="http://schemas.microsoft.com/office/drawing/2014/main" id="{F8E4E892-F4A9-3193-8417-792C2F0C63A1}"/>
              </a:ext>
            </a:extLst>
          </p:cNvPr>
          <p:cNvSpPr txBox="1"/>
          <p:nvPr/>
        </p:nvSpPr>
        <p:spPr>
          <a:xfrm>
            <a:off x="557048" y="5412828"/>
            <a:ext cx="2102069" cy="1308647"/>
          </a:xfrm>
          <a:prstGeom prst="rect">
            <a:avLst/>
          </a:prstGeom>
          <a:solidFill>
            <a:schemeClr val="bg1"/>
          </a:solidFill>
        </p:spPr>
        <p:txBody>
          <a:bodyPr wrap="square" rtlCol="0">
            <a:spAutoFit/>
          </a:bodyPr>
          <a:lstStyle/>
          <a:p>
            <a:endParaRPr lang="en-US" noProof="0"/>
          </a:p>
        </p:txBody>
      </p:sp>
      <p:pic>
        <p:nvPicPr>
          <p:cNvPr id="6" name="Picture 7" descr="Diagram, schematic&#10;&#10;Description automatically generated">
            <a:extLst>
              <a:ext uri="{FF2B5EF4-FFF2-40B4-BE49-F238E27FC236}">
                <a16:creationId xmlns:a16="http://schemas.microsoft.com/office/drawing/2014/main" id="{C8FA361C-F506-69E2-6E0E-5AEC8059F2CE}"/>
              </a:ext>
            </a:extLst>
          </p:cNvPr>
          <p:cNvPicPr>
            <a:picLocks noChangeAspect="1"/>
          </p:cNvPicPr>
          <p:nvPr/>
        </p:nvPicPr>
        <p:blipFill>
          <a:blip r:embed="rId2"/>
          <a:stretch>
            <a:fillRect/>
          </a:stretch>
        </p:blipFill>
        <p:spPr>
          <a:xfrm>
            <a:off x="2638560" y="2128711"/>
            <a:ext cx="6914880" cy="3938440"/>
          </a:xfrm>
          <a:prstGeom prst="rect">
            <a:avLst/>
          </a:prstGeom>
        </p:spPr>
      </p:pic>
      <p:pic>
        <p:nvPicPr>
          <p:cNvPr id="10" name="Picture 9" descr="A picture containing text, clipart&#10;&#10;Description automatically generated">
            <a:extLst>
              <a:ext uri="{FF2B5EF4-FFF2-40B4-BE49-F238E27FC236}">
                <a16:creationId xmlns:a16="http://schemas.microsoft.com/office/drawing/2014/main" id="{DE819F39-7C40-CF8D-E19A-2CA443E9DE1F}"/>
              </a:ext>
            </a:extLst>
          </p:cNvPr>
          <p:cNvPicPr>
            <a:picLocks noChangeAspect="1"/>
          </p:cNvPicPr>
          <p:nvPr/>
        </p:nvPicPr>
        <p:blipFill>
          <a:blip r:embed="rId3"/>
          <a:stretch>
            <a:fillRect/>
          </a:stretch>
        </p:blipFill>
        <p:spPr>
          <a:xfrm>
            <a:off x="392587" y="6027184"/>
            <a:ext cx="1837944" cy="542544"/>
          </a:xfrm>
          <a:prstGeom prst="rect">
            <a:avLst/>
          </a:prstGeom>
        </p:spPr>
      </p:pic>
    </p:spTree>
    <p:extLst>
      <p:ext uri="{BB962C8B-B14F-4D97-AF65-F5344CB8AC3E}">
        <p14:creationId xmlns:p14="http://schemas.microsoft.com/office/powerpoint/2010/main" val="29311697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4">
            <a:extLst>
              <a:ext uri="{FF2B5EF4-FFF2-40B4-BE49-F238E27FC236}">
                <a16:creationId xmlns:a16="http://schemas.microsoft.com/office/drawing/2014/main" id="{89A21223-027D-FCF0-862C-1BDD3EC8C1A0}"/>
              </a:ext>
            </a:extLst>
          </p:cNvPr>
          <p:cNvSpPr txBox="1">
            <a:spLocks/>
          </p:cNvSpPr>
          <p:nvPr/>
        </p:nvSpPr>
        <p:spPr>
          <a:xfrm>
            <a:off x="728400" y="359436"/>
            <a:ext cx="11041200" cy="1152000"/>
          </a:xfrm>
          <a:prstGeom prst="rect">
            <a:avLst/>
          </a:prstGeom>
        </p:spPr>
        <p:txBody>
          <a:bodyPr vert="horz" lIns="0" tIns="0" rIns="0" bIns="0" rtlCol="0" anchor="ctr" anchorCtr="0">
            <a:normAutofit/>
          </a:bodyPr>
          <a:lstStyle>
            <a:lvl1pPr algn="l" defTabSz="914400" rtl="0" eaLnBrk="1" latinLnBrk="0" hangingPunct="1">
              <a:lnSpc>
                <a:spcPct val="100000"/>
              </a:lnSpc>
              <a:spcBef>
                <a:spcPct val="0"/>
              </a:spcBef>
              <a:buNone/>
              <a:defRPr sz="4000" kern="1200" baseline="0">
                <a:solidFill>
                  <a:schemeClr val="tx2"/>
                </a:solidFill>
                <a:latin typeface="Arial" charset="0"/>
                <a:ea typeface="+mj-ea"/>
                <a:cs typeface="+mj-cs"/>
              </a:defRPr>
            </a:lvl1pPr>
          </a:lstStyle>
          <a:p>
            <a:r>
              <a:rPr lang="en-US" sz="2800" noProof="0"/>
              <a:t>Integration of the TSA model in Process model</a:t>
            </a:r>
            <a:endParaRPr lang="en-US" sz="2600" noProof="0"/>
          </a:p>
        </p:txBody>
      </p:sp>
      <p:sp>
        <p:nvSpPr>
          <p:cNvPr id="20" name="TextBox 19">
            <a:extLst>
              <a:ext uri="{FF2B5EF4-FFF2-40B4-BE49-F238E27FC236}">
                <a16:creationId xmlns:a16="http://schemas.microsoft.com/office/drawing/2014/main" id="{E91DD05F-B370-C1F4-812D-AC9907843CE0}"/>
              </a:ext>
            </a:extLst>
          </p:cNvPr>
          <p:cNvSpPr txBox="1"/>
          <p:nvPr/>
        </p:nvSpPr>
        <p:spPr>
          <a:xfrm>
            <a:off x="10624457" y="192833"/>
            <a:ext cx="1424474" cy="1306313"/>
          </a:xfrm>
          <a:prstGeom prst="rect">
            <a:avLst/>
          </a:prstGeom>
          <a:solidFill>
            <a:schemeClr val="bg1"/>
          </a:solidFill>
        </p:spPr>
        <p:txBody>
          <a:bodyPr wrap="square" rtlCol="0">
            <a:spAutoFit/>
          </a:bodyPr>
          <a:lstStyle/>
          <a:p>
            <a:endParaRPr lang="en-US" noProof="0"/>
          </a:p>
        </p:txBody>
      </p:sp>
      <p:pic>
        <p:nvPicPr>
          <p:cNvPr id="3" name="Picture 2" descr="A picture containing text, clipart&#10;&#10;Description automatically generated">
            <a:extLst>
              <a:ext uri="{FF2B5EF4-FFF2-40B4-BE49-F238E27FC236}">
                <a16:creationId xmlns:a16="http://schemas.microsoft.com/office/drawing/2014/main" id="{3810EEA8-F613-CAA6-7C85-8A05E0C22232}"/>
              </a:ext>
            </a:extLst>
          </p:cNvPr>
          <p:cNvPicPr>
            <a:picLocks noChangeAspect="1"/>
          </p:cNvPicPr>
          <p:nvPr/>
        </p:nvPicPr>
        <p:blipFill>
          <a:blip r:embed="rId2"/>
          <a:stretch>
            <a:fillRect/>
          </a:stretch>
        </p:blipFill>
        <p:spPr>
          <a:xfrm>
            <a:off x="10071322" y="290112"/>
            <a:ext cx="1837944" cy="542544"/>
          </a:xfrm>
          <a:prstGeom prst="rect">
            <a:avLst/>
          </a:prstGeom>
        </p:spPr>
      </p:pic>
      <p:sp>
        <p:nvSpPr>
          <p:cNvPr id="5" name="Tijdelijke aanduiding voor dianummer 4">
            <a:extLst>
              <a:ext uri="{FF2B5EF4-FFF2-40B4-BE49-F238E27FC236}">
                <a16:creationId xmlns:a16="http://schemas.microsoft.com/office/drawing/2014/main" id="{167C56BF-215A-CD88-5267-35999164F431}"/>
              </a:ext>
            </a:extLst>
          </p:cNvPr>
          <p:cNvSpPr>
            <a:spLocks noGrp="1"/>
          </p:cNvSpPr>
          <p:nvPr>
            <p:ph type="sldNum" sz="quarter" idx="12"/>
          </p:nvPr>
        </p:nvSpPr>
        <p:spPr/>
        <p:txBody>
          <a:bodyPr/>
          <a:lstStyle/>
          <a:p>
            <a:fld id="{0A297500-7527-634B-90F4-69D0994C32B4}" type="slidenum">
              <a:rPr lang="en-US" noProof="0" smtClean="0"/>
              <a:t>38</a:t>
            </a:fld>
            <a:endParaRPr lang="en-US" noProof="0"/>
          </a:p>
        </p:txBody>
      </p:sp>
      <p:sp>
        <p:nvSpPr>
          <p:cNvPr id="9" name="Content Placeholder 4">
            <a:extLst>
              <a:ext uri="{FF2B5EF4-FFF2-40B4-BE49-F238E27FC236}">
                <a16:creationId xmlns:a16="http://schemas.microsoft.com/office/drawing/2014/main" id="{E148ADEF-FE81-7186-524C-6B5C404185E1}"/>
              </a:ext>
            </a:extLst>
          </p:cNvPr>
          <p:cNvSpPr>
            <a:spLocks noGrp="1"/>
          </p:cNvSpPr>
          <p:nvPr>
            <p:ph idx="1"/>
          </p:nvPr>
        </p:nvSpPr>
        <p:spPr>
          <a:xfrm>
            <a:off x="659363" y="1486677"/>
            <a:ext cx="10873274" cy="4690285"/>
          </a:xfrm>
        </p:spPr>
        <p:txBody>
          <a:bodyPr/>
          <a:lstStyle/>
          <a:p>
            <a:r>
              <a:rPr lang="en-US" noProof="0"/>
              <a:t>Integration of the TSA in the overall process model</a:t>
            </a:r>
          </a:p>
          <a:p>
            <a:pPr lvl="1"/>
            <a:r>
              <a:rPr lang="en-US" noProof="0"/>
              <a:t>TSA model using Aspen Adsorption</a:t>
            </a:r>
          </a:p>
          <a:p>
            <a:r>
              <a:rPr lang="en-US" noProof="0"/>
              <a:t>Aspen Adsorption model</a:t>
            </a:r>
          </a:p>
          <a:p>
            <a:pPr lvl="1"/>
            <a:r>
              <a:rPr lang="en-US" noProof="0"/>
              <a:t>Increasing level of complexity</a:t>
            </a:r>
          </a:p>
          <a:p>
            <a:pPr lvl="2"/>
            <a:r>
              <a:rPr lang="en-US" noProof="0"/>
              <a:t>From validation in a simple system (IN+BED+OUT, breakthrough)</a:t>
            </a:r>
          </a:p>
        </p:txBody>
      </p:sp>
      <p:pic>
        <p:nvPicPr>
          <p:cNvPr id="10" name="Picture 2" descr="EAP288: Introduction to Aspen Adsorption">
            <a:extLst>
              <a:ext uri="{FF2B5EF4-FFF2-40B4-BE49-F238E27FC236}">
                <a16:creationId xmlns:a16="http://schemas.microsoft.com/office/drawing/2014/main" id="{DD5940C5-B5B6-69D3-40A8-4C92BED1E4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4461" y="1868284"/>
            <a:ext cx="770393" cy="77039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ACU-PLUS01 Aspen Plus User Certification Exam">
            <a:extLst>
              <a:ext uri="{FF2B5EF4-FFF2-40B4-BE49-F238E27FC236}">
                <a16:creationId xmlns:a16="http://schemas.microsoft.com/office/drawing/2014/main" id="{A4D5EFAA-1990-A7AB-2611-CEB02E685F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87013" y="1868283"/>
            <a:ext cx="770393" cy="770393"/>
          </a:xfrm>
          <a:prstGeom prst="rect">
            <a:avLst/>
          </a:prstGeom>
          <a:noFill/>
          <a:extLst>
            <a:ext uri="{909E8E84-426E-40DD-AFC4-6F175D3DCCD1}">
              <a14:hiddenFill xmlns:a14="http://schemas.microsoft.com/office/drawing/2010/main">
                <a:solidFill>
                  <a:srgbClr val="FFFFFF"/>
                </a:solidFill>
              </a14:hiddenFill>
            </a:ext>
          </a:extLst>
        </p:spPr>
      </p:pic>
      <p:sp>
        <p:nvSpPr>
          <p:cNvPr id="11" name="Arrow: Right 10">
            <a:extLst>
              <a:ext uri="{FF2B5EF4-FFF2-40B4-BE49-F238E27FC236}">
                <a16:creationId xmlns:a16="http://schemas.microsoft.com/office/drawing/2014/main" id="{C1AAE9AD-B1FA-0734-E76C-FF5D0986AF82}"/>
              </a:ext>
            </a:extLst>
          </p:cNvPr>
          <p:cNvSpPr/>
          <p:nvPr/>
        </p:nvSpPr>
        <p:spPr>
          <a:xfrm>
            <a:off x="7049239" y="2034325"/>
            <a:ext cx="663389" cy="39444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13" name="Picture 12">
            <a:extLst>
              <a:ext uri="{FF2B5EF4-FFF2-40B4-BE49-F238E27FC236}">
                <a16:creationId xmlns:a16="http://schemas.microsoft.com/office/drawing/2014/main" id="{F198C761-2418-E800-0A9F-F19D6E8237CA}"/>
              </a:ext>
            </a:extLst>
          </p:cNvPr>
          <p:cNvPicPr>
            <a:picLocks noChangeAspect="1"/>
          </p:cNvPicPr>
          <p:nvPr/>
        </p:nvPicPr>
        <p:blipFill>
          <a:blip r:embed="rId5"/>
          <a:stretch>
            <a:fillRect/>
          </a:stretch>
        </p:blipFill>
        <p:spPr>
          <a:xfrm>
            <a:off x="2322172" y="3560786"/>
            <a:ext cx="3997946" cy="2755727"/>
          </a:xfrm>
          <a:prstGeom prst="rect">
            <a:avLst/>
          </a:prstGeom>
        </p:spPr>
      </p:pic>
      <p:sp>
        <p:nvSpPr>
          <p:cNvPr id="14" name="TextBox 13">
            <a:extLst>
              <a:ext uri="{FF2B5EF4-FFF2-40B4-BE49-F238E27FC236}">
                <a16:creationId xmlns:a16="http://schemas.microsoft.com/office/drawing/2014/main" id="{B900C4C4-2347-5D99-92B5-8AB7B0B54617}"/>
              </a:ext>
            </a:extLst>
          </p:cNvPr>
          <p:cNvSpPr txBox="1"/>
          <p:nvPr/>
        </p:nvSpPr>
        <p:spPr>
          <a:xfrm>
            <a:off x="2838206" y="6314410"/>
            <a:ext cx="2965877" cy="369332"/>
          </a:xfrm>
          <a:prstGeom prst="rect">
            <a:avLst/>
          </a:prstGeom>
          <a:noFill/>
        </p:spPr>
        <p:txBody>
          <a:bodyPr wrap="none" rtlCol="0">
            <a:spAutoFit/>
          </a:bodyPr>
          <a:lstStyle/>
          <a:p>
            <a:r>
              <a:rPr lang="en-US" noProof="0"/>
              <a:t>30 </a:t>
            </a:r>
            <a:r>
              <a:rPr lang="en-US" noProof="0" err="1"/>
              <a:t>Nml</a:t>
            </a:r>
            <a:r>
              <a:rPr lang="en-US" noProof="0"/>
              <a:t>/min, 20% NH3; 1,05 g</a:t>
            </a:r>
          </a:p>
        </p:txBody>
      </p:sp>
      <p:sp>
        <p:nvSpPr>
          <p:cNvPr id="17" name="TextBox 16">
            <a:extLst>
              <a:ext uri="{FF2B5EF4-FFF2-40B4-BE49-F238E27FC236}">
                <a16:creationId xmlns:a16="http://schemas.microsoft.com/office/drawing/2014/main" id="{0BA5AB33-8AC4-404D-B53D-FE25CC56DF00}"/>
              </a:ext>
            </a:extLst>
          </p:cNvPr>
          <p:cNvSpPr txBox="1"/>
          <p:nvPr/>
        </p:nvSpPr>
        <p:spPr>
          <a:xfrm>
            <a:off x="7182507" y="6176962"/>
            <a:ext cx="2965877" cy="646331"/>
          </a:xfrm>
          <a:prstGeom prst="rect">
            <a:avLst/>
          </a:prstGeom>
          <a:noFill/>
        </p:spPr>
        <p:txBody>
          <a:bodyPr wrap="none" rtlCol="0">
            <a:spAutoFit/>
          </a:bodyPr>
          <a:lstStyle/>
          <a:p>
            <a:pPr algn="ctr"/>
            <a:r>
              <a:rPr lang="en-US" noProof="0"/>
              <a:t>30 </a:t>
            </a:r>
            <a:r>
              <a:rPr lang="en-US" noProof="0" err="1"/>
              <a:t>Nml</a:t>
            </a:r>
            <a:r>
              <a:rPr lang="en-US" noProof="0"/>
              <a:t>/min, 20% NH3; 1,05 g</a:t>
            </a:r>
          </a:p>
          <a:p>
            <a:pPr algn="ctr"/>
            <a:r>
              <a:rPr lang="en-US" noProof="0"/>
              <a:t>No axial dispersion</a:t>
            </a:r>
          </a:p>
        </p:txBody>
      </p:sp>
      <p:pic>
        <p:nvPicPr>
          <p:cNvPr id="19" name="Picture 18">
            <a:extLst>
              <a:ext uri="{FF2B5EF4-FFF2-40B4-BE49-F238E27FC236}">
                <a16:creationId xmlns:a16="http://schemas.microsoft.com/office/drawing/2014/main" id="{44BE0CCF-3722-4479-C1D9-C9EA8B4D1305}"/>
              </a:ext>
            </a:extLst>
          </p:cNvPr>
          <p:cNvPicPr>
            <a:picLocks noChangeAspect="1"/>
          </p:cNvPicPr>
          <p:nvPr/>
        </p:nvPicPr>
        <p:blipFill>
          <a:blip r:embed="rId6"/>
          <a:stretch>
            <a:fillRect/>
          </a:stretch>
        </p:blipFill>
        <p:spPr>
          <a:xfrm>
            <a:off x="6692573" y="3860903"/>
            <a:ext cx="3612775" cy="2316059"/>
          </a:xfrm>
          <a:prstGeom prst="rect">
            <a:avLst/>
          </a:prstGeom>
        </p:spPr>
      </p:pic>
      <p:pic>
        <p:nvPicPr>
          <p:cNvPr id="22" name="Picture 21">
            <a:extLst>
              <a:ext uri="{FF2B5EF4-FFF2-40B4-BE49-F238E27FC236}">
                <a16:creationId xmlns:a16="http://schemas.microsoft.com/office/drawing/2014/main" id="{D08277E4-8D37-95E5-A5AB-6B03354B7559}"/>
              </a:ext>
            </a:extLst>
          </p:cNvPr>
          <p:cNvPicPr>
            <a:picLocks noChangeAspect="1"/>
          </p:cNvPicPr>
          <p:nvPr/>
        </p:nvPicPr>
        <p:blipFill>
          <a:blip r:embed="rId7"/>
          <a:stretch>
            <a:fillRect/>
          </a:stretch>
        </p:blipFill>
        <p:spPr>
          <a:xfrm>
            <a:off x="8280428" y="1034068"/>
            <a:ext cx="3581787" cy="2641616"/>
          </a:xfrm>
          <a:prstGeom prst="rect">
            <a:avLst/>
          </a:prstGeom>
        </p:spPr>
      </p:pic>
    </p:spTree>
    <p:extLst>
      <p:ext uri="{BB962C8B-B14F-4D97-AF65-F5344CB8AC3E}">
        <p14:creationId xmlns:p14="http://schemas.microsoft.com/office/powerpoint/2010/main" val="14317034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4">
            <a:extLst>
              <a:ext uri="{FF2B5EF4-FFF2-40B4-BE49-F238E27FC236}">
                <a16:creationId xmlns:a16="http://schemas.microsoft.com/office/drawing/2014/main" id="{89A21223-027D-FCF0-862C-1BDD3EC8C1A0}"/>
              </a:ext>
            </a:extLst>
          </p:cNvPr>
          <p:cNvSpPr txBox="1">
            <a:spLocks/>
          </p:cNvSpPr>
          <p:nvPr/>
        </p:nvSpPr>
        <p:spPr>
          <a:xfrm>
            <a:off x="728400" y="359436"/>
            <a:ext cx="11041200" cy="1152000"/>
          </a:xfrm>
          <a:prstGeom prst="rect">
            <a:avLst/>
          </a:prstGeom>
        </p:spPr>
        <p:txBody>
          <a:bodyPr vert="horz" lIns="0" tIns="0" rIns="0" bIns="0" rtlCol="0" anchor="ctr" anchorCtr="0">
            <a:normAutofit/>
          </a:bodyPr>
          <a:lstStyle>
            <a:lvl1pPr algn="l" defTabSz="914400" rtl="0" eaLnBrk="1" latinLnBrk="0" hangingPunct="1">
              <a:lnSpc>
                <a:spcPct val="100000"/>
              </a:lnSpc>
              <a:spcBef>
                <a:spcPct val="0"/>
              </a:spcBef>
              <a:buNone/>
              <a:defRPr sz="4000" kern="1200" baseline="0">
                <a:solidFill>
                  <a:schemeClr val="tx2"/>
                </a:solidFill>
                <a:latin typeface="Arial" charset="0"/>
                <a:ea typeface="+mj-ea"/>
                <a:cs typeface="+mj-cs"/>
              </a:defRPr>
            </a:lvl1pPr>
          </a:lstStyle>
          <a:p>
            <a:r>
              <a:rPr lang="en-US" sz="2800" noProof="0"/>
              <a:t>Numerical design of TSA model in the process model</a:t>
            </a:r>
            <a:endParaRPr lang="en-US" sz="2600" noProof="0"/>
          </a:p>
        </p:txBody>
      </p:sp>
      <p:sp>
        <p:nvSpPr>
          <p:cNvPr id="20" name="TextBox 19">
            <a:extLst>
              <a:ext uri="{FF2B5EF4-FFF2-40B4-BE49-F238E27FC236}">
                <a16:creationId xmlns:a16="http://schemas.microsoft.com/office/drawing/2014/main" id="{E91DD05F-B370-C1F4-812D-AC9907843CE0}"/>
              </a:ext>
            </a:extLst>
          </p:cNvPr>
          <p:cNvSpPr txBox="1"/>
          <p:nvPr/>
        </p:nvSpPr>
        <p:spPr>
          <a:xfrm>
            <a:off x="10624457" y="192833"/>
            <a:ext cx="1424474" cy="1306313"/>
          </a:xfrm>
          <a:prstGeom prst="rect">
            <a:avLst/>
          </a:prstGeom>
          <a:solidFill>
            <a:schemeClr val="bg1"/>
          </a:solidFill>
        </p:spPr>
        <p:txBody>
          <a:bodyPr wrap="square" rtlCol="0">
            <a:spAutoFit/>
          </a:bodyPr>
          <a:lstStyle/>
          <a:p>
            <a:endParaRPr lang="en-US" noProof="0"/>
          </a:p>
        </p:txBody>
      </p:sp>
      <p:pic>
        <p:nvPicPr>
          <p:cNvPr id="3" name="Picture 2" descr="A picture containing text, clipart&#10;&#10;Description automatically generated">
            <a:extLst>
              <a:ext uri="{FF2B5EF4-FFF2-40B4-BE49-F238E27FC236}">
                <a16:creationId xmlns:a16="http://schemas.microsoft.com/office/drawing/2014/main" id="{3810EEA8-F613-CAA6-7C85-8A05E0C22232}"/>
              </a:ext>
            </a:extLst>
          </p:cNvPr>
          <p:cNvPicPr>
            <a:picLocks noChangeAspect="1"/>
          </p:cNvPicPr>
          <p:nvPr/>
        </p:nvPicPr>
        <p:blipFill>
          <a:blip r:embed="rId2"/>
          <a:stretch>
            <a:fillRect/>
          </a:stretch>
        </p:blipFill>
        <p:spPr>
          <a:xfrm>
            <a:off x="10071322" y="290112"/>
            <a:ext cx="1837944" cy="542544"/>
          </a:xfrm>
          <a:prstGeom prst="rect">
            <a:avLst/>
          </a:prstGeom>
        </p:spPr>
      </p:pic>
      <p:sp>
        <p:nvSpPr>
          <p:cNvPr id="5" name="Tijdelijke aanduiding voor dianummer 4">
            <a:extLst>
              <a:ext uri="{FF2B5EF4-FFF2-40B4-BE49-F238E27FC236}">
                <a16:creationId xmlns:a16="http://schemas.microsoft.com/office/drawing/2014/main" id="{167C56BF-215A-CD88-5267-35999164F431}"/>
              </a:ext>
            </a:extLst>
          </p:cNvPr>
          <p:cNvSpPr>
            <a:spLocks noGrp="1"/>
          </p:cNvSpPr>
          <p:nvPr>
            <p:ph type="sldNum" sz="quarter" idx="12"/>
          </p:nvPr>
        </p:nvSpPr>
        <p:spPr/>
        <p:txBody>
          <a:bodyPr/>
          <a:lstStyle/>
          <a:p>
            <a:fld id="{0A297500-7527-634B-90F4-69D0994C32B4}" type="slidenum">
              <a:rPr lang="en-US" noProof="0" smtClean="0"/>
              <a:t>39</a:t>
            </a:fld>
            <a:endParaRPr lang="en-US" noProof="0"/>
          </a:p>
        </p:txBody>
      </p:sp>
      <p:sp>
        <p:nvSpPr>
          <p:cNvPr id="9" name="Content Placeholder 4">
            <a:extLst>
              <a:ext uri="{FF2B5EF4-FFF2-40B4-BE49-F238E27FC236}">
                <a16:creationId xmlns:a16="http://schemas.microsoft.com/office/drawing/2014/main" id="{69278A33-20D0-FE17-91BB-EBD4E7C15AA6}"/>
              </a:ext>
            </a:extLst>
          </p:cNvPr>
          <p:cNvSpPr>
            <a:spLocks noGrp="1"/>
          </p:cNvSpPr>
          <p:nvPr>
            <p:ph idx="1"/>
          </p:nvPr>
        </p:nvSpPr>
        <p:spPr>
          <a:xfrm>
            <a:off x="659363" y="1486677"/>
            <a:ext cx="10873274" cy="4690285"/>
          </a:xfrm>
        </p:spPr>
        <p:txBody>
          <a:bodyPr/>
          <a:lstStyle/>
          <a:p>
            <a:r>
              <a:rPr lang="en-US" noProof="0"/>
              <a:t>To full cycling operation of the virtual TSA (2-20 </a:t>
            </a:r>
            <a:r>
              <a:rPr lang="en-US" noProof="0" err="1"/>
              <a:t>Nl</a:t>
            </a:r>
            <a:r>
              <a:rPr lang="en-US" noProof="0"/>
              <a:t>/min):</a:t>
            </a:r>
          </a:p>
          <a:p>
            <a:pPr lvl="1"/>
            <a:r>
              <a:rPr lang="en-US" noProof="0"/>
              <a:t>5 </a:t>
            </a:r>
            <a:r>
              <a:rPr lang="en-US" noProof="0" err="1"/>
              <a:t>Nl</a:t>
            </a:r>
            <a:r>
              <a:rPr lang="en-US" noProof="0"/>
              <a:t>/min @ 1% NH3 </a:t>
            </a:r>
            <a:r>
              <a:rPr lang="en-US" noProof="0">
                <a:sym typeface="Symbol" panose="05050102010706020507" pitchFamily="18" charset="2"/>
              </a:rPr>
              <a:t> </a:t>
            </a:r>
            <a:r>
              <a:rPr lang="en-US" noProof="0"/>
              <a:t>0,1 ppb (1</a:t>
            </a:r>
            <a:r>
              <a:rPr lang="en-US" noProof="0">
                <a:sym typeface="Symbol" panose="05050102010706020507" pitchFamily="18" charset="2"/>
              </a:rPr>
              <a:t></a:t>
            </a:r>
            <a:r>
              <a:rPr lang="en-US" noProof="0"/>
              <a:t>10</a:t>
            </a:r>
            <a:r>
              <a:rPr lang="en-US" baseline="30000" noProof="0"/>
              <a:t>-7</a:t>
            </a:r>
            <a:r>
              <a:rPr lang="en-US" noProof="0"/>
              <a:t> mol/mol)</a:t>
            </a:r>
          </a:p>
          <a:p>
            <a:pPr lvl="1"/>
            <a:r>
              <a:rPr lang="en-US" noProof="0"/>
              <a:t>Convection &amp; pressure drop, adiabatic operation (gas &amp; solid conduction), all properties constant</a:t>
            </a:r>
          </a:p>
          <a:p>
            <a:r>
              <a:rPr lang="en-US" noProof="0"/>
              <a:t>Cycle design</a:t>
            </a:r>
          </a:p>
          <a:p>
            <a:pPr lvl="2"/>
            <a:r>
              <a:rPr lang="en-US" noProof="0"/>
              <a:t>1 - Adsorption cycle</a:t>
            </a:r>
          </a:p>
          <a:p>
            <a:pPr lvl="3"/>
            <a:r>
              <a:rPr lang="en-US" noProof="0"/>
              <a:t>1 bar, 30 °C, maintain y</a:t>
            </a:r>
            <a:r>
              <a:rPr lang="en-US" baseline="-25000" noProof="0"/>
              <a:t>NH3</a:t>
            </a:r>
            <a:r>
              <a:rPr lang="en-US" noProof="0"/>
              <a:t> below 0,1 ppb </a:t>
            </a:r>
          </a:p>
          <a:p>
            <a:pPr lvl="2"/>
            <a:r>
              <a:rPr lang="en-US" noProof="0"/>
              <a:t>2 – Heating</a:t>
            </a:r>
          </a:p>
          <a:p>
            <a:pPr lvl="3"/>
            <a:r>
              <a:rPr lang="en-US" noProof="0"/>
              <a:t>From 30 to 350 °C for the regeneration</a:t>
            </a:r>
          </a:p>
          <a:p>
            <a:pPr lvl="3"/>
            <a:r>
              <a:rPr lang="en-US" noProof="0"/>
              <a:t>Under pure hot ammonia</a:t>
            </a:r>
          </a:p>
          <a:p>
            <a:pPr lvl="2"/>
            <a:r>
              <a:rPr lang="en-US" noProof="0"/>
              <a:t>3 – Cooling</a:t>
            </a:r>
          </a:p>
          <a:p>
            <a:pPr lvl="3"/>
            <a:r>
              <a:rPr lang="en-US" noProof="0"/>
              <a:t>Back to 30 °C using an inert</a:t>
            </a:r>
          </a:p>
        </p:txBody>
      </p:sp>
      <p:pic>
        <p:nvPicPr>
          <p:cNvPr id="29" name="Picture 28">
            <a:extLst>
              <a:ext uri="{FF2B5EF4-FFF2-40B4-BE49-F238E27FC236}">
                <a16:creationId xmlns:a16="http://schemas.microsoft.com/office/drawing/2014/main" id="{92F08816-44BE-9145-F200-F1C30924FE60}"/>
              </a:ext>
            </a:extLst>
          </p:cNvPr>
          <p:cNvPicPr>
            <a:picLocks noChangeAspect="1"/>
          </p:cNvPicPr>
          <p:nvPr/>
        </p:nvPicPr>
        <p:blipFill>
          <a:blip r:embed="rId3"/>
          <a:stretch>
            <a:fillRect/>
          </a:stretch>
        </p:blipFill>
        <p:spPr>
          <a:xfrm>
            <a:off x="5452030" y="2715119"/>
            <a:ext cx="6479191" cy="3703984"/>
          </a:xfrm>
          <a:prstGeom prst="rect">
            <a:avLst/>
          </a:prstGeom>
        </p:spPr>
      </p:pic>
    </p:spTree>
    <p:extLst>
      <p:ext uri="{BB962C8B-B14F-4D97-AF65-F5344CB8AC3E}">
        <p14:creationId xmlns:p14="http://schemas.microsoft.com/office/powerpoint/2010/main" val="17536028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A390E7-011B-FBEF-BB4A-C2D2D1171994}"/>
              </a:ext>
            </a:extLst>
          </p:cNvPr>
          <p:cNvSpPr>
            <a:spLocks noGrp="1"/>
          </p:cNvSpPr>
          <p:nvPr>
            <p:ph type="title"/>
          </p:nvPr>
        </p:nvSpPr>
        <p:spPr>
          <a:xfrm>
            <a:off x="995265" y="-4973"/>
            <a:ext cx="10201470" cy="580352"/>
          </a:xfrm>
        </p:spPr>
        <p:txBody>
          <a:bodyPr/>
          <a:lstStyle/>
          <a:p>
            <a:r>
              <a:rPr lang="en-US" noProof="0"/>
              <a:t>Available hydrogen Carriers</a:t>
            </a:r>
          </a:p>
        </p:txBody>
      </p:sp>
      <p:graphicFrame>
        <p:nvGraphicFramePr>
          <p:cNvPr id="5" name="Tabel 4">
            <a:extLst>
              <a:ext uri="{FF2B5EF4-FFF2-40B4-BE49-F238E27FC236}">
                <a16:creationId xmlns:a16="http://schemas.microsoft.com/office/drawing/2014/main" id="{F13C6CEE-CFF9-5F92-5564-5B7E0C4B5FB3}"/>
              </a:ext>
            </a:extLst>
          </p:cNvPr>
          <p:cNvGraphicFramePr>
            <a:graphicFrameLocks noGrp="1"/>
          </p:cNvGraphicFramePr>
          <p:nvPr>
            <p:extLst>
              <p:ext uri="{D42A27DB-BD31-4B8C-83A1-F6EECF244321}">
                <p14:modId xmlns:p14="http://schemas.microsoft.com/office/powerpoint/2010/main" val="555994072"/>
              </p:ext>
            </p:extLst>
          </p:nvPr>
        </p:nvGraphicFramePr>
        <p:xfrm>
          <a:off x="750770" y="759702"/>
          <a:ext cx="10202401" cy="5562002"/>
        </p:xfrm>
        <a:graphic>
          <a:graphicData uri="http://schemas.openxmlformats.org/drawingml/2006/table">
            <a:tbl>
              <a:tblPr firstRow="1" firstCol="1" bandRow="1"/>
              <a:tblGrid>
                <a:gridCol w="1860711">
                  <a:extLst>
                    <a:ext uri="{9D8B030D-6E8A-4147-A177-3AD203B41FA5}">
                      <a16:colId xmlns:a16="http://schemas.microsoft.com/office/drawing/2014/main" val="1372253500"/>
                    </a:ext>
                  </a:extLst>
                </a:gridCol>
                <a:gridCol w="1668338">
                  <a:extLst>
                    <a:ext uri="{9D8B030D-6E8A-4147-A177-3AD203B41FA5}">
                      <a16:colId xmlns:a16="http://schemas.microsoft.com/office/drawing/2014/main" val="3744596449"/>
                    </a:ext>
                  </a:extLst>
                </a:gridCol>
                <a:gridCol w="1668338">
                  <a:extLst>
                    <a:ext uri="{9D8B030D-6E8A-4147-A177-3AD203B41FA5}">
                      <a16:colId xmlns:a16="http://schemas.microsoft.com/office/drawing/2014/main" val="1942070681"/>
                    </a:ext>
                  </a:extLst>
                </a:gridCol>
                <a:gridCol w="1668338">
                  <a:extLst>
                    <a:ext uri="{9D8B030D-6E8A-4147-A177-3AD203B41FA5}">
                      <a16:colId xmlns:a16="http://schemas.microsoft.com/office/drawing/2014/main" val="1048509729"/>
                    </a:ext>
                  </a:extLst>
                </a:gridCol>
                <a:gridCol w="1668338">
                  <a:extLst>
                    <a:ext uri="{9D8B030D-6E8A-4147-A177-3AD203B41FA5}">
                      <a16:colId xmlns:a16="http://schemas.microsoft.com/office/drawing/2014/main" val="244242293"/>
                    </a:ext>
                  </a:extLst>
                </a:gridCol>
                <a:gridCol w="1668338">
                  <a:extLst>
                    <a:ext uri="{9D8B030D-6E8A-4147-A177-3AD203B41FA5}">
                      <a16:colId xmlns:a16="http://schemas.microsoft.com/office/drawing/2014/main" val="2583070591"/>
                    </a:ext>
                  </a:extLst>
                </a:gridCol>
              </a:tblGrid>
              <a:tr h="652498">
                <a:tc>
                  <a:txBody>
                    <a:bodyPr/>
                    <a:lstStyle/>
                    <a:p>
                      <a:pPr algn="ctr">
                        <a:lnSpc>
                          <a:spcPct val="100000"/>
                        </a:lnSpc>
                      </a:pPr>
                      <a:r>
                        <a:rPr lang="en-US" sz="1600" b="1" noProof="0">
                          <a:solidFill>
                            <a:srgbClr val="1D1D1D"/>
                          </a:solidFill>
                          <a:effectLst/>
                          <a:latin typeface="Calibri" panose="020F0502020204030204" pitchFamily="34" charset="0"/>
                          <a:ea typeface="Calibri" panose="020F0502020204030204" pitchFamily="34" charset="0"/>
                          <a:cs typeface="Myanmar Text" panose="020B0502040204020203" pitchFamily="34" charset="0"/>
                        </a:rPr>
                        <a:t>Hydrogen Carrier</a:t>
                      </a:r>
                      <a:endParaRPr lang="en-US" sz="1600" noProof="0">
                        <a:solidFill>
                          <a:srgbClr val="1D1D1D"/>
                        </a:solidFill>
                        <a:effectLst/>
                        <a:latin typeface="Calibri" panose="020F0502020204030204" pitchFamily="34" charset="0"/>
                        <a:ea typeface="Calibri" panose="020F0502020204030204" pitchFamily="34" charset="0"/>
                        <a:cs typeface="Myanmar Text" panose="020B0502040204020203" pitchFamily="34"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algn="ctr">
                        <a:lnSpc>
                          <a:spcPct val="100000"/>
                        </a:lnSpc>
                      </a:pPr>
                      <a:r>
                        <a:rPr lang="en-US" sz="1600" b="1" noProof="0">
                          <a:solidFill>
                            <a:srgbClr val="1D1D1D"/>
                          </a:solidFill>
                          <a:effectLst/>
                          <a:latin typeface="Calibri" panose="020F0502020204030204" pitchFamily="34" charset="0"/>
                          <a:ea typeface="Calibri" panose="020F0502020204030204" pitchFamily="34" charset="0"/>
                          <a:cs typeface="Myanmar Text" panose="020B0502040204020203" pitchFamily="34" charset="0"/>
                        </a:rPr>
                        <a:t> C-H</a:t>
                      </a:r>
                      <a:r>
                        <a:rPr lang="en-US" sz="1600" b="1" baseline="-25000" noProof="0">
                          <a:solidFill>
                            <a:srgbClr val="1D1D1D"/>
                          </a:solidFill>
                          <a:effectLst/>
                          <a:latin typeface="Calibri" panose="020F0502020204030204" pitchFamily="34" charset="0"/>
                          <a:ea typeface="Calibri" panose="020F0502020204030204" pitchFamily="34" charset="0"/>
                          <a:cs typeface="Myanmar Text" panose="020B0502040204020203" pitchFamily="34" charset="0"/>
                        </a:rPr>
                        <a:t>2</a:t>
                      </a:r>
                      <a:endParaRPr lang="en-US" sz="1600" noProof="0">
                        <a:solidFill>
                          <a:srgbClr val="1D1D1D"/>
                        </a:solidFill>
                        <a:effectLst/>
                        <a:latin typeface="Calibri" panose="020F0502020204030204" pitchFamily="34" charset="0"/>
                        <a:ea typeface="Calibri" panose="020F0502020204030204" pitchFamily="34" charset="0"/>
                        <a:cs typeface="Myanmar Text" panose="020B0502040204020203" pitchFamily="34" charset="0"/>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00000"/>
                        </a:lnSpc>
                      </a:pPr>
                      <a:r>
                        <a:rPr lang="en-US" sz="1600" b="1" noProof="0">
                          <a:solidFill>
                            <a:srgbClr val="1D1D1D"/>
                          </a:solidFill>
                          <a:effectLst/>
                          <a:latin typeface="Calibri" panose="020F0502020204030204" pitchFamily="34" charset="0"/>
                          <a:ea typeface="Calibri" panose="020F0502020204030204" pitchFamily="34" charset="0"/>
                          <a:cs typeface="Myanmar Text" panose="020B0502040204020203" pitchFamily="34" charset="0"/>
                        </a:rPr>
                        <a:t>L-H</a:t>
                      </a:r>
                      <a:r>
                        <a:rPr lang="en-US" sz="1600" b="1" baseline="-25000" noProof="0">
                          <a:solidFill>
                            <a:srgbClr val="1D1D1D"/>
                          </a:solidFill>
                          <a:effectLst/>
                          <a:latin typeface="Calibri" panose="020F0502020204030204" pitchFamily="34" charset="0"/>
                          <a:ea typeface="Calibri" panose="020F0502020204030204" pitchFamily="34" charset="0"/>
                          <a:cs typeface="Myanmar Text" panose="020B0502040204020203" pitchFamily="34" charset="0"/>
                        </a:rPr>
                        <a:t>2</a:t>
                      </a:r>
                      <a:endParaRPr lang="en-US" sz="1600" noProof="0">
                        <a:solidFill>
                          <a:srgbClr val="1D1D1D"/>
                        </a:solidFill>
                        <a:effectLst/>
                        <a:latin typeface="Calibri" panose="020F0502020204030204" pitchFamily="34" charset="0"/>
                        <a:ea typeface="Calibri" panose="020F0502020204030204" pitchFamily="34" charset="0"/>
                        <a:cs typeface="Myanmar Text" panose="020B0502040204020203" pitchFamily="34"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00000"/>
                        </a:lnSpc>
                      </a:pPr>
                      <a:r>
                        <a:rPr lang="en-US" sz="1600" b="1" noProof="0">
                          <a:solidFill>
                            <a:srgbClr val="1D1D1D"/>
                          </a:solidFill>
                          <a:effectLst/>
                          <a:latin typeface="Calibri" panose="020F0502020204030204" pitchFamily="34" charset="0"/>
                          <a:ea typeface="Calibri" panose="020F0502020204030204" pitchFamily="34" charset="0"/>
                          <a:cs typeface="Myanmar Text" panose="020B0502040204020203" pitchFamily="34" charset="0"/>
                        </a:rPr>
                        <a:t>MCH</a:t>
                      </a:r>
                      <a:endParaRPr lang="en-US" sz="1600" noProof="0">
                        <a:solidFill>
                          <a:srgbClr val="1D1D1D"/>
                        </a:solidFill>
                        <a:effectLst/>
                        <a:latin typeface="Calibri" panose="020F0502020204030204" pitchFamily="34" charset="0"/>
                        <a:ea typeface="Calibri" panose="020F0502020204030204" pitchFamily="34" charset="0"/>
                        <a:cs typeface="Myanmar Text" panose="020B0502040204020203" pitchFamily="34"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00000"/>
                        </a:lnSpc>
                      </a:pPr>
                      <a:r>
                        <a:rPr lang="en-US" sz="1600" b="1" noProof="0">
                          <a:solidFill>
                            <a:srgbClr val="1D1D1D"/>
                          </a:solidFill>
                          <a:effectLst/>
                          <a:latin typeface="Calibri" panose="020F0502020204030204" pitchFamily="34" charset="0"/>
                          <a:ea typeface="Calibri" panose="020F0502020204030204" pitchFamily="34" charset="0"/>
                          <a:cs typeface="Myanmar Text" panose="020B0502040204020203" pitchFamily="34" charset="0"/>
                        </a:rPr>
                        <a:t>DiBT</a:t>
                      </a:r>
                      <a:endParaRPr lang="en-US" sz="1600" noProof="0">
                        <a:solidFill>
                          <a:srgbClr val="1D1D1D"/>
                        </a:solidFill>
                        <a:effectLst/>
                        <a:latin typeface="Calibri" panose="020F0502020204030204" pitchFamily="34" charset="0"/>
                        <a:ea typeface="Calibri" panose="020F0502020204030204" pitchFamily="34" charset="0"/>
                        <a:cs typeface="Myanmar Text" panose="020B0502040204020203" pitchFamily="34"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00000"/>
                        </a:lnSpc>
                      </a:pPr>
                      <a:r>
                        <a:rPr lang="en-US" sz="1600" b="1" noProof="0">
                          <a:solidFill>
                            <a:srgbClr val="1D1D1D"/>
                          </a:solidFill>
                          <a:effectLst/>
                          <a:latin typeface="Calibri" panose="020F0502020204030204" pitchFamily="34" charset="0"/>
                          <a:ea typeface="Calibri" panose="020F0502020204030204" pitchFamily="34" charset="0"/>
                          <a:cs typeface="Myanmar Text" panose="020B0502040204020203" pitchFamily="34" charset="0"/>
                        </a:rPr>
                        <a:t>NH</a:t>
                      </a:r>
                      <a:r>
                        <a:rPr lang="en-US" sz="1600" b="1" baseline="-25000" noProof="0">
                          <a:solidFill>
                            <a:srgbClr val="1D1D1D"/>
                          </a:solidFill>
                          <a:effectLst/>
                          <a:latin typeface="Calibri" panose="020F0502020204030204" pitchFamily="34" charset="0"/>
                          <a:ea typeface="Calibri" panose="020F0502020204030204" pitchFamily="34" charset="0"/>
                          <a:cs typeface="Myanmar Text" panose="020B0502040204020203" pitchFamily="34" charset="0"/>
                        </a:rPr>
                        <a:t>3</a:t>
                      </a:r>
                      <a:endParaRPr lang="en-US" sz="1600" noProof="0">
                        <a:solidFill>
                          <a:srgbClr val="1D1D1D"/>
                        </a:solidFill>
                        <a:effectLst/>
                        <a:latin typeface="Calibri" panose="020F0502020204030204" pitchFamily="34" charset="0"/>
                        <a:ea typeface="Calibri" panose="020F0502020204030204" pitchFamily="34" charset="0"/>
                        <a:cs typeface="Myanmar Text" panose="020B0502040204020203" pitchFamily="34"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24938708"/>
                  </a:ext>
                </a:extLst>
              </a:tr>
              <a:tr h="1227376">
                <a:tc>
                  <a:txBody>
                    <a:bodyPr/>
                    <a:lstStyle/>
                    <a:p>
                      <a:pPr algn="ctr">
                        <a:lnSpc>
                          <a:spcPct val="100000"/>
                        </a:lnSpc>
                      </a:pPr>
                      <a:r>
                        <a:rPr lang="en-US" sz="1400" b="1" noProof="0">
                          <a:solidFill>
                            <a:srgbClr val="000000"/>
                          </a:solidFill>
                          <a:effectLst/>
                          <a:latin typeface="Calibri" panose="020F0502020204030204" pitchFamily="34" charset="0"/>
                          <a:ea typeface="Calibri" panose="020F0502020204030204" pitchFamily="34" charset="0"/>
                          <a:cs typeface="Calibri" panose="020F0502020204030204" pitchFamily="34" charset="0"/>
                        </a:rPr>
                        <a:t>Flammability/ explosiveness</a:t>
                      </a:r>
                      <a:endParaRPr lang="en-US" sz="1400" noProof="0">
                        <a:solidFill>
                          <a:srgbClr val="1D1D1D"/>
                        </a:solidFill>
                        <a:effectLst/>
                        <a:latin typeface="Calibri" panose="020F0502020204030204" pitchFamily="34" charset="0"/>
                        <a:ea typeface="Calibri" panose="020F0502020204030204" pitchFamily="34" charset="0"/>
                        <a:cs typeface="Myanmar Text" panose="020B0502040204020203" pitchFamily="34"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0000"/>
                        </a:lnSpc>
                      </a:pPr>
                      <a:r>
                        <a:rPr lang="en-US" sz="1100" noProof="0">
                          <a:solidFill>
                            <a:srgbClr val="1D1D1D"/>
                          </a:solidFill>
                          <a:effectLst/>
                          <a:highlight>
                            <a:srgbClr val="FF0000"/>
                          </a:highlight>
                          <a:latin typeface="Calibri" panose="020F0502020204030204" pitchFamily="34" charset="0"/>
                          <a:ea typeface="Calibri" panose="020F0502020204030204" pitchFamily="34" charset="0"/>
                          <a:cs typeface="Myanmar Text" panose="020B0502040204020203" pitchFamily="34" charset="0"/>
                        </a:rPr>
                        <a:t> </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0000"/>
                    </a:solidFill>
                  </a:tcPr>
                </a:tc>
                <a:tc>
                  <a:txBody>
                    <a:bodyPr/>
                    <a:lstStyle/>
                    <a:p>
                      <a:pPr algn="just">
                        <a:lnSpc>
                          <a:spcPct val="100000"/>
                        </a:lnSpc>
                      </a:pPr>
                      <a:r>
                        <a:rPr lang="en-US" sz="1100" noProof="0">
                          <a:solidFill>
                            <a:srgbClr val="1D1D1D"/>
                          </a:solidFill>
                          <a:effectLst/>
                          <a:highlight>
                            <a:srgbClr val="FF0000"/>
                          </a:highlight>
                          <a:latin typeface="Calibri" panose="020F0502020204030204" pitchFamily="34" charset="0"/>
                          <a:ea typeface="Calibri" panose="020F0502020204030204" pitchFamily="34" charset="0"/>
                          <a:cs typeface="Myanmar Text" panose="020B0502040204020203" pitchFamily="34" charset="0"/>
                        </a:rPr>
                        <a:t> </a:t>
                      </a: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0000"/>
                    </a:solidFill>
                  </a:tcPr>
                </a:tc>
                <a:tc>
                  <a:txBody>
                    <a:bodyPr/>
                    <a:lstStyle/>
                    <a:p>
                      <a:pPr algn="just">
                        <a:lnSpc>
                          <a:spcPct val="100000"/>
                        </a:lnSpc>
                      </a:pPr>
                      <a:r>
                        <a:rPr lang="en-US" sz="1100" noProof="0">
                          <a:solidFill>
                            <a:srgbClr val="1D1D1D"/>
                          </a:solidFill>
                          <a:effectLst/>
                          <a:highlight>
                            <a:srgbClr val="FF0000"/>
                          </a:highlight>
                          <a:latin typeface="Calibri" panose="020F0502020204030204" pitchFamily="34" charset="0"/>
                          <a:ea typeface="Calibri" panose="020F0502020204030204" pitchFamily="34" charset="0"/>
                          <a:cs typeface="Myanmar Text" panose="020B0502040204020203" pitchFamily="34" charset="0"/>
                        </a:rPr>
                        <a:t> </a:t>
                      </a: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0000"/>
                    </a:solidFill>
                  </a:tcPr>
                </a:tc>
                <a:tc>
                  <a:txBody>
                    <a:bodyPr/>
                    <a:lstStyle/>
                    <a:p>
                      <a:pPr algn="just">
                        <a:lnSpc>
                          <a:spcPct val="100000"/>
                        </a:lnSpc>
                      </a:pPr>
                      <a:r>
                        <a:rPr lang="en-US" sz="1100" noProof="0">
                          <a:solidFill>
                            <a:srgbClr val="1D1D1D"/>
                          </a:solidFill>
                          <a:effectLst/>
                          <a:highlight>
                            <a:srgbClr val="FFC000"/>
                          </a:highlight>
                          <a:latin typeface="Calibri" panose="020F0502020204030204" pitchFamily="34" charset="0"/>
                          <a:ea typeface="Calibri" panose="020F0502020204030204" pitchFamily="34" charset="0"/>
                          <a:cs typeface="Myanmar Text" panose="020B0502040204020203" pitchFamily="34" charset="0"/>
                        </a:rPr>
                        <a:t> </a:t>
                      </a: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000"/>
                    </a:solidFill>
                  </a:tcPr>
                </a:tc>
                <a:tc>
                  <a:txBody>
                    <a:bodyPr/>
                    <a:lstStyle/>
                    <a:p>
                      <a:pPr algn="just">
                        <a:lnSpc>
                          <a:spcPct val="100000"/>
                        </a:lnSpc>
                      </a:pPr>
                      <a:r>
                        <a:rPr lang="en-US" sz="1100" noProof="0">
                          <a:solidFill>
                            <a:srgbClr val="1D1D1D"/>
                          </a:solidFill>
                          <a:effectLst/>
                          <a:highlight>
                            <a:srgbClr val="00B050"/>
                          </a:highlight>
                          <a:latin typeface="Calibri" panose="020F0502020204030204" pitchFamily="34" charset="0"/>
                          <a:ea typeface="Calibri" panose="020F0502020204030204" pitchFamily="34" charset="0"/>
                          <a:cs typeface="Myanmar Text" panose="020B0502040204020203" pitchFamily="34" charset="0"/>
                        </a:rPr>
                        <a:t> </a:t>
                      </a: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extLst>
                  <a:ext uri="{0D108BD9-81ED-4DB2-BD59-A6C34878D82A}">
                    <a16:rowId xmlns:a16="http://schemas.microsoft.com/office/drawing/2014/main" val="2341564237"/>
                  </a:ext>
                </a:extLst>
              </a:tr>
              <a:tr h="1227376">
                <a:tc>
                  <a:txBody>
                    <a:bodyPr/>
                    <a:lstStyle/>
                    <a:p>
                      <a:pPr algn="ctr">
                        <a:lnSpc>
                          <a:spcPct val="100000"/>
                        </a:lnSpc>
                      </a:pPr>
                      <a:r>
                        <a:rPr lang="en-US" sz="1400" b="1" noProof="0">
                          <a:solidFill>
                            <a:srgbClr val="000000"/>
                          </a:solidFill>
                          <a:effectLst/>
                          <a:latin typeface="Calibri" panose="020F0502020204030204" pitchFamily="34" charset="0"/>
                          <a:ea typeface="Calibri" panose="020F0502020204030204" pitchFamily="34" charset="0"/>
                          <a:cs typeface="Calibri" panose="020F0502020204030204" pitchFamily="34" charset="0"/>
                        </a:rPr>
                        <a:t>Toxicity</a:t>
                      </a:r>
                      <a:endParaRPr lang="en-US" sz="1400" noProof="0">
                        <a:solidFill>
                          <a:srgbClr val="1D1D1D"/>
                        </a:solidFill>
                        <a:effectLst/>
                        <a:latin typeface="Calibri" panose="020F0502020204030204" pitchFamily="34" charset="0"/>
                        <a:ea typeface="Calibri" panose="020F0502020204030204" pitchFamily="34" charset="0"/>
                        <a:cs typeface="Myanmar Text" panose="020B0502040204020203" pitchFamily="34"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0000"/>
                        </a:lnSpc>
                      </a:pPr>
                      <a:r>
                        <a:rPr lang="en-US" sz="1100" noProof="0">
                          <a:solidFill>
                            <a:srgbClr val="1D1D1D"/>
                          </a:solidFill>
                          <a:effectLst/>
                          <a:highlight>
                            <a:srgbClr val="00B050"/>
                          </a:highlight>
                          <a:latin typeface="Calibri" panose="020F0502020204030204" pitchFamily="34" charset="0"/>
                          <a:ea typeface="Calibri" panose="020F0502020204030204" pitchFamily="34" charset="0"/>
                          <a:cs typeface="Myanmar Text" panose="020B0502040204020203" pitchFamily="34" charset="0"/>
                        </a:rPr>
                        <a:t> </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just">
                        <a:lnSpc>
                          <a:spcPct val="100000"/>
                        </a:lnSpc>
                      </a:pPr>
                      <a:r>
                        <a:rPr lang="en-US" sz="1100" noProof="0">
                          <a:solidFill>
                            <a:srgbClr val="1D1D1D"/>
                          </a:solidFill>
                          <a:effectLst/>
                          <a:highlight>
                            <a:srgbClr val="00B050"/>
                          </a:highlight>
                          <a:latin typeface="Calibri" panose="020F0502020204030204" pitchFamily="34" charset="0"/>
                          <a:ea typeface="Calibri" panose="020F0502020204030204" pitchFamily="34" charset="0"/>
                          <a:cs typeface="Myanmar Text" panose="020B0502040204020203" pitchFamily="34" charset="0"/>
                        </a:rPr>
                        <a:t> </a:t>
                      </a: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just">
                        <a:lnSpc>
                          <a:spcPct val="100000"/>
                        </a:lnSpc>
                      </a:pPr>
                      <a:r>
                        <a:rPr lang="en-US" sz="1100" noProof="0">
                          <a:solidFill>
                            <a:srgbClr val="1D1D1D"/>
                          </a:solidFill>
                          <a:effectLst/>
                          <a:highlight>
                            <a:srgbClr val="FF0000"/>
                          </a:highlight>
                          <a:latin typeface="Calibri" panose="020F0502020204030204" pitchFamily="34" charset="0"/>
                          <a:ea typeface="Calibri" panose="020F0502020204030204" pitchFamily="34" charset="0"/>
                          <a:cs typeface="Myanmar Text" panose="020B0502040204020203" pitchFamily="34" charset="0"/>
                        </a:rPr>
                        <a:t> </a:t>
                      </a: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0000"/>
                    </a:solidFill>
                  </a:tcPr>
                </a:tc>
                <a:tc>
                  <a:txBody>
                    <a:bodyPr/>
                    <a:lstStyle/>
                    <a:p>
                      <a:pPr algn="just">
                        <a:lnSpc>
                          <a:spcPct val="100000"/>
                        </a:lnSpc>
                      </a:pPr>
                      <a:r>
                        <a:rPr lang="en-US" sz="1100" noProof="0">
                          <a:solidFill>
                            <a:srgbClr val="1D1D1D"/>
                          </a:solidFill>
                          <a:effectLst/>
                          <a:highlight>
                            <a:srgbClr val="FFC000"/>
                          </a:highlight>
                          <a:latin typeface="Calibri" panose="020F0502020204030204" pitchFamily="34" charset="0"/>
                          <a:ea typeface="Calibri" panose="020F0502020204030204" pitchFamily="34" charset="0"/>
                          <a:cs typeface="Myanmar Text" panose="020B0502040204020203" pitchFamily="34" charset="0"/>
                        </a:rPr>
                        <a:t> </a:t>
                      </a: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000"/>
                    </a:solidFill>
                  </a:tcPr>
                </a:tc>
                <a:tc>
                  <a:txBody>
                    <a:bodyPr/>
                    <a:lstStyle/>
                    <a:p>
                      <a:pPr algn="just">
                        <a:lnSpc>
                          <a:spcPct val="100000"/>
                        </a:lnSpc>
                      </a:pPr>
                      <a:r>
                        <a:rPr lang="en-US" sz="1100" noProof="0">
                          <a:solidFill>
                            <a:srgbClr val="1D1D1D"/>
                          </a:solidFill>
                          <a:effectLst/>
                          <a:highlight>
                            <a:srgbClr val="FF0000"/>
                          </a:highlight>
                          <a:latin typeface="Calibri" panose="020F0502020204030204" pitchFamily="34" charset="0"/>
                          <a:ea typeface="Calibri" panose="020F0502020204030204" pitchFamily="34" charset="0"/>
                          <a:cs typeface="Myanmar Text" panose="020B0502040204020203" pitchFamily="34" charset="0"/>
                        </a:rPr>
                        <a:t> </a:t>
                      </a: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0000"/>
                    </a:solidFill>
                  </a:tcPr>
                </a:tc>
                <a:extLst>
                  <a:ext uri="{0D108BD9-81ED-4DB2-BD59-A6C34878D82A}">
                    <a16:rowId xmlns:a16="http://schemas.microsoft.com/office/drawing/2014/main" val="4119548205"/>
                  </a:ext>
                </a:extLst>
              </a:tr>
              <a:tr h="1227376">
                <a:tc>
                  <a:txBody>
                    <a:bodyPr/>
                    <a:lstStyle/>
                    <a:p>
                      <a:pPr algn="ctr">
                        <a:lnSpc>
                          <a:spcPct val="100000"/>
                        </a:lnSpc>
                      </a:pPr>
                      <a:r>
                        <a:rPr lang="en-US" sz="1400" b="1" noProof="0">
                          <a:solidFill>
                            <a:srgbClr val="000000"/>
                          </a:solidFill>
                          <a:effectLst/>
                          <a:latin typeface="Calibri" panose="020F0502020204030204" pitchFamily="34" charset="0"/>
                          <a:ea typeface="Calibri" panose="020F0502020204030204" pitchFamily="34" charset="0"/>
                          <a:cs typeface="Calibri" panose="020F0502020204030204" pitchFamily="34" charset="0"/>
                        </a:rPr>
                        <a:t>Environmental impact</a:t>
                      </a:r>
                      <a:endParaRPr lang="en-US" sz="1400" noProof="0">
                        <a:solidFill>
                          <a:srgbClr val="1D1D1D"/>
                        </a:solidFill>
                        <a:effectLst/>
                        <a:latin typeface="Calibri" panose="020F0502020204030204" pitchFamily="34" charset="0"/>
                        <a:ea typeface="Calibri" panose="020F0502020204030204" pitchFamily="34" charset="0"/>
                        <a:cs typeface="Myanmar Text" panose="020B0502040204020203" pitchFamily="34"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0000"/>
                        </a:lnSpc>
                      </a:pPr>
                      <a:r>
                        <a:rPr lang="en-US" sz="1100" noProof="0">
                          <a:solidFill>
                            <a:srgbClr val="1D1D1D"/>
                          </a:solidFill>
                          <a:effectLst/>
                          <a:highlight>
                            <a:srgbClr val="00B050"/>
                          </a:highlight>
                          <a:latin typeface="Calibri" panose="020F0502020204030204" pitchFamily="34" charset="0"/>
                          <a:ea typeface="Calibri" panose="020F0502020204030204" pitchFamily="34" charset="0"/>
                          <a:cs typeface="Myanmar Text" panose="020B0502040204020203" pitchFamily="34" charset="0"/>
                        </a:rPr>
                        <a:t> </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just">
                        <a:lnSpc>
                          <a:spcPct val="100000"/>
                        </a:lnSpc>
                      </a:pPr>
                      <a:r>
                        <a:rPr lang="en-US" sz="1100" noProof="0">
                          <a:solidFill>
                            <a:srgbClr val="1D1D1D"/>
                          </a:solidFill>
                          <a:effectLst/>
                          <a:highlight>
                            <a:srgbClr val="00B050"/>
                          </a:highlight>
                          <a:latin typeface="Calibri" panose="020F0502020204030204" pitchFamily="34" charset="0"/>
                          <a:ea typeface="Calibri" panose="020F0502020204030204" pitchFamily="34" charset="0"/>
                          <a:cs typeface="Myanmar Text" panose="020B0502040204020203" pitchFamily="34" charset="0"/>
                        </a:rPr>
                        <a:t> </a:t>
                      </a: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just">
                        <a:lnSpc>
                          <a:spcPct val="100000"/>
                        </a:lnSpc>
                      </a:pPr>
                      <a:r>
                        <a:rPr lang="en-US" sz="1100" noProof="0">
                          <a:solidFill>
                            <a:srgbClr val="1D1D1D"/>
                          </a:solidFill>
                          <a:effectLst/>
                          <a:highlight>
                            <a:srgbClr val="FFC000"/>
                          </a:highlight>
                          <a:latin typeface="Calibri" panose="020F0502020204030204" pitchFamily="34" charset="0"/>
                          <a:ea typeface="Calibri" panose="020F0502020204030204" pitchFamily="34" charset="0"/>
                          <a:cs typeface="Myanmar Text" panose="020B0502040204020203" pitchFamily="34" charset="0"/>
                        </a:rPr>
                        <a:t> </a:t>
                      </a: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000"/>
                    </a:solidFill>
                  </a:tcPr>
                </a:tc>
                <a:tc>
                  <a:txBody>
                    <a:bodyPr/>
                    <a:lstStyle/>
                    <a:p>
                      <a:pPr algn="just">
                        <a:lnSpc>
                          <a:spcPct val="100000"/>
                        </a:lnSpc>
                      </a:pPr>
                      <a:r>
                        <a:rPr lang="en-US" sz="1100" noProof="0">
                          <a:solidFill>
                            <a:srgbClr val="1D1D1D"/>
                          </a:solidFill>
                          <a:effectLst/>
                          <a:highlight>
                            <a:srgbClr val="FFC000"/>
                          </a:highlight>
                          <a:latin typeface="Calibri" panose="020F0502020204030204" pitchFamily="34" charset="0"/>
                          <a:ea typeface="Calibri" panose="020F0502020204030204" pitchFamily="34" charset="0"/>
                          <a:cs typeface="Myanmar Text" panose="020B0502040204020203" pitchFamily="34" charset="0"/>
                        </a:rPr>
                        <a:t> </a:t>
                      </a: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000"/>
                    </a:solidFill>
                  </a:tcPr>
                </a:tc>
                <a:tc>
                  <a:txBody>
                    <a:bodyPr/>
                    <a:lstStyle/>
                    <a:p>
                      <a:pPr algn="just">
                        <a:lnSpc>
                          <a:spcPct val="100000"/>
                        </a:lnSpc>
                      </a:pPr>
                      <a:r>
                        <a:rPr lang="en-US" sz="1100" noProof="0">
                          <a:solidFill>
                            <a:srgbClr val="1D1D1D"/>
                          </a:solidFill>
                          <a:effectLst/>
                          <a:highlight>
                            <a:srgbClr val="FF0000"/>
                          </a:highlight>
                          <a:latin typeface="Calibri" panose="020F0502020204030204" pitchFamily="34" charset="0"/>
                          <a:ea typeface="Calibri" panose="020F0502020204030204" pitchFamily="34" charset="0"/>
                          <a:cs typeface="Myanmar Text" panose="020B0502040204020203" pitchFamily="34" charset="0"/>
                        </a:rPr>
                        <a:t> </a:t>
                      </a: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000"/>
                    </a:solidFill>
                  </a:tcPr>
                </a:tc>
                <a:extLst>
                  <a:ext uri="{0D108BD9-81ED-4DB2-BD59-A6C34878D82A}">
                    <a16:rowId xmlns:a16="http://schemas.microsoft.com/office/drawing/2014/main" val="3944021739"/>
                  </a:ext>
                </a:extLst>
              </a:tr>
              <a:tr h="1227376">
                <a:tc>
                  <a:txBody>
                    <a:bodyPr/>
                    <a:lstStyle/>
                    <a:p>
                      <a:pPr algn="ctr">
                        <a:lnSpc>
                          <a:spcPct val="100000"/>
                        </a:lnSpc>
                      </a:pPr>
                      <a:r>
                        <a:rPr lang="en-US" sz="1400" b="1" noProof="0">
                          <a:solidFill>
                            <a:srgbClr val="000000"/>
                          </a:solidFill>
                          <a:effectLst/>
                          <a:latin typeface="Calibri" panose="020F0502020204030204" pitchFamily="34" charset="0"/>
                          <a:ea typeface="Calibri" panose="020F0502020204030204" pitchFamily="34" charset="0"/>
                          <a:cs typeface="Calibri" panose="020F0502020204030204" pitchFamily="34" charset="0"/>
                        </a:rPr>
                        <a:t>Health dangers</a:t>
                      </a:r>
                      <a:endParaRPr lang="en-US" sz="1400" noProof="0">
                        <a:solidFill>
                          <a:srgbClr val="1D1D1D"/>
                        </a:solidFill>
                        <a:effectLst/>
                        <a:latin typeface="Calibri" panose="020F0502020204030204" pitchFamily="34" charset="0"/>
                        <a:ea typeface="Calibri" panose="020F0502020204030204" pitchFamily="34" charset="0"/>
                        <a:cs typeface="Myanmar Text" panose="020B0502040204020203" pitchFamily="34"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0000"/>
                        </a:lnSpc>
                      </a:pPr>
                      <a:r>
                        <a:rPr lang="en-US" sz="1100" noProof="0">
                          <a:solidFill>
                            <a:srgbClr val="1D1D1D"/>
                          </a:solidFill>
                          <a:effectLst/>
                          <a:highlight>
                            <a:srgbClr val="00B050"/>
                          </a:highlight>
                          <a:latin typeface="Calibri" panose="020F0502020204030204" pitchFamily="34" charset="0"/>
                          <a:ea typeface="Calibri" panose="020F0502020204030204" pitchFamily="34" charset="0"/>
                          <a:cs typeface="Myanmar Text" panose="020B0502040204020203" pitchFamily="34" charset="0"/>
                        </a:rPr>
                        <a:t> </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just">
                        <a:lnSpc>
                          <a:spcPct val="100000"/>
                        </a:lnSpc>
                      </a:pPr>
                      <a:r>
                        <a:rPr lang="en-US" sz="1100" noProof="0">
                          <a:solidFill>
                            <a:srgbClr val="1D1D1D"/>
                          </a:solidFill>
                          <a:effectLst/>
                          <a:highlight>
                            <a:srgbClr val="00B050"/>
                          </a:highlight>
                          <a:latin typeface="Calibri" panose="020F0502020204030204" pitchFamily="34" charset="0"/>
                          <a:ea typeface="Calibri" panose="020F0502020204030204" pitchFamily="34" charset="0"/>
                          <a:cs typeface="Myanmar Text" panose="020B0502040204020203" pitchFamily="34" charset="0"/>
                        </a:rPr>
                        <a:t> </a:t>
                      </a: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just">
                        <a:lnSpc>
                          <a:spcPct val="100000"/>
                        </a:lnSpc>
                      </a:pPr>
                      <a:r>
                        <a:rPr lang="en-US" sz="1100" noProof="0">
                          <a:solidFill>
                            <a:srgbClr val="1D1D1D"/>
                          </a:solidFill>
                          <a:effectLst/>
                          <a:highlight>
                            <a:srgbClr val="00B050"/>
                          </a:highlight>
                          <a:latin typeface="Calibri" panose="020F0502020204030204" pitchFamily="34" charset="0"/>
                          <a:ea typeface="Calibri" panose="020F0502020204030204" pitchFamily="34" charset="0"/>
                          <a:cs typeface="Myanmar Text" panose="020B0502040204020203" pitchFamily="34" charset="0"/>
                        </a:rPr>
                        <a:t> </a:t>
                      </a: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just">
                        <a:lnSpc>
                          <a:spcPct val="100000"/>
                        </a:lnSpc>
                      </a:pPr>
                      <a:r>
                        <a:rPr lang="en-US" sz="1100" noProof="0">
                          <a:solidFill>
                            <a:srgbClr val="1D1D1D"/>
                          </a:solidFill>
                          <a:effectLst/>
                          <a:highlight>
                            <a:srgbClr val="00B050"/>
                          </a:highlight>
                          <a:latin typeface="Calibri" panose="020F0502020204030204" pitchFamily="34" charset="0"/>
                          <a:ea typeface="Calibri" panose="020F0502020204030204" pitchFamily="34" charset="0"/>
                          <a:cs typeface="Myanmar Text" panose="020B0502040204020203" pitchFamily="34" charset="0"/>
                        </a:rPr>
                        <a:t> </a:t>
                      </a: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just">
                        <a:lnSpc>
                          <a:spcPct val="100000"/>
                        </a:lnSpc>
                      </a:pPr>
                      <a:r>
                        <a:rPr lang="en-US" sz="1100" noProof="0">
                          <a:solidFill>
                            <a:srgbClr val="1D1D1D"/>
                          </a:solidFill>
                          <a:effectLst/>
                          <a:highlight>
                            <a:srgbClr val="FF0000"/>
                          </a:highlight>
                          <a:latin typeface="Calibri" panose="020F0502020204030204" pitchFamily="34" charset="0"/>
                          <a:ea typeface="Calibri" panose="020F0502020204030204" pitchFamily="34" charset="0"/>
                          <a:cs typeface="Myanmar Text" panose="020B0502040204020203" pitchFamily="34" charset="0"/>
                        </a:rPr>
                        <a:t> </a:t>
                      </a: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0000"/>
                    </a:solidFill>
                  </a:tcPr>
                </a:tc>
                <a:extLst>
                  <a:ext uri="{0D108BD9-81ED-4DB2-BD59-A6C34878D82A}">
                    <a16:rowId xmlns:a16="http://schemas.microsoft.com/office/drawing/2014/main" val="417782862"/>
                  </a:ext>
                </a:extLst>
              </a:tr>
            </a:tbl>
          </a:graphicData>
        </a:graphic>
      </p:graphicFrame>
      <p:pic>
        <p:nvPicPr>
          <p:cNvPr id="6" name="Afbeelding 5">
            <a:extLst>
              <a:ext uri="{FF2B5EF4-FFF2-40B4-BE49-F238E27FC236}">
                <a16:creationId xmlns:a16="http://schemas.microsoft.com/office/drawing/2014/main" id="{49C1138D-745C-0AAE-9368-AA636BB242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7036" y="6377439"/>
            <a:ext cx="8346135" cy="257175"/>
          </a:xfrm>
          <a:prstGeom prst="rect">
            <a:avLst/>
          </a:prstGeom>
        </p:spPr>
      </p:pic>
      <p:sp>
        <p:nvSpPr>
          <p:cNvPr id="7" name="Tekstvak 6">
            <a:extLst>
              <a:ext uri="{FF2B5EF4-FFF2-40B4-BE49-F238E27FC236}">
                <a16:creationId xmlns:a16="http://schemas.microsoft.com/office/drawing/2014/main" id="{AC67743A-5BC6-B202-9E1A-63C67B8E7896}"/>
              </a:ext>
            </a:extLst>
          </p:cNvPr>
          <p:cNvSpPr txBox="1"/>
          <p:nvPr/>
        </p:nvSpPr>
        <p:spPr>
          <a:xfrm>
            <a:off x="2607036" y="6318631"/>
            <a:ext cx="795528" cy="369332"/>
          </a:xfrm>
          <a:prstGeom prst="rect">
            <a:avLst/>
          </a:prstGeom>
          <a:noFill/>
        </p:spPr>
        <p:txBody>
          <a:bodyPr wrap="square" rtlCol="0">
            <a:spAutoFit/>
          </a:bodyPr>
          <a:lstStyle/>
          <a:p>
            <a:r>
              <a:rPr lang="en-US" noProof="0"/>
              <a:t>Good</a:t>
            </a:r>
          </a:p>
        </p:txBody>
      </p:sp>
      <p:sp>
        <p:nvSpPr>
          <p:cNvPr id="8" name="Tekstvak 7">
            <a:extLst>
              <a:ext uri="{FF2B5EF4-FFF2-40B4-BE49-F238E27FC236}">
                <a16:creationId xmlns:a16="http://schemas.microsoft.com/office/drawing/2014/main" id="{61010B04-FE57-3491-AEFE-35B647E3891C}"/>
              </a:ext>
            </a:extLst>
          </p:cNvPr>
          <p:cNvSpPr txBox="1"/>
          <p:nvPr/>
        </p:nvSpPr>
        <p:spPr>
          <a:xfrm>
            <a:off x="10445528" y="6347398"/>
            <a:ext cx="795528" cy="369332"/>
          </a:xfrm>
          <a:prstGeom prst="rect">
            <a:avLst/>
          </a:prstGeom>
          <a:noFill/>
        </p:spPr>
        <p:txBody>
          <a:bodyPr wrap="square" rtlCol="0">
            <a:spAutoFit/>
          </a:bodyPr>
          <a:lstStyle/>
          <a:p>
            <a:r>
              <a:rPr lang="en-US" noProof="0"/>
              <a:t>Bad</a:t>
            </a:r>
          </a:p>
        </p:txBody>
      </p:sp>
      <p:sp>
        <p:nvSpPr>
          <p:cNvPr id="9" name="Ovaal 8">
            <a:extLst>
              <a:ext uri="{FF2B5EF4-FFF2-40B4-BE49-F238E27FC236}">
                <a16:creationId xmlns:a16="http://schemas.microsoft.com/office/drawing/2014/main" id="{178F8EA5-13E6-552C-5A22-FEA3E38D438B}"/>
              </a:ext>
            </a:extLst>
          </p:cNvPr>
          <p:cNvSpPr/>
          <p:nvPr/>
        </p:nvSpPr>
        <p:spPr>
          <a:xfrm>
            <a:off x="9234099" y="856992"/>
            <a:ext cx="1719072" cy="5403545"/>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hthoek 9">
            <a:extLst>
              <a:ext uri="{FF2B5EF4-FFF2-40B4-BE49-F238E27FC236}">
                <a16:creationId xmlns:a16="http://schemas.microsoft.com/office/drawing/2014/main" id="{3B2E3ADF-4BAA-0C5A-21EF-83AC37C89B93}"/>
              </a:ext>
            </a:extLst>
          </p:cNvPr>
          <p:cNvSpPr/>
          <p:nvPr/>
        </p:nvSpPr>
        <p:spPr>
          <a:xfrm>
            <a:off x="6278069" y="3051273"/>
            <a:ext cx="1645920" cy="101498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noProof="0"/>
              <a:t>Most toxic/ dangerous for humans</a:t>
            </a:r>
          </a:p>
        </p:txBody>
      </p:sp>
      <p:cxnSp>
        <p:nvCxnSpPr>
          <p:cNvPr id="11" name="Rechte verbindingslijn met pijl 10">
            <a:extLst>
              <a:ext uri="{FF2B5EF4-FFF2-40B4-BE49-F238E27FC236}">
                <a16:creationId xmlns:a16="http://schemas.microsoft.com/office/drawing/2014/main" id="{B2D5AFBB-830D-F77C-1943-BCBFA1ED81AD}"/>
              </a:ext>
            </a:extLst>
          </p:cNvPr>
          <p:cNvCxnSpPr>
            <a:cxnSpLocks/>
            <a:stCxn id="10" idx="3"/>
            <a:endCxn id="9" idx="2"/>
          </p:cNvCxnSpPr>
          <p:nvPr/>
        </p:nvCxnSpPr>
        <p:spPr>
          <a:xfrm>
            <a:off x="7923989" y="3558765"/>
            <a:ext cx="131011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 name="Tijdelijke aanduiding voor dianummer 2">
            <a:extLst>
              <a:ext uri="{FF2B5EF4-FFF2-40B4-BE49-F238E27FC236}">
                <a16:creationId xmlns:a16="http://schemas.microsoft.com/office/drawing/2014/main" id="{1DB3D2FE-5D18-35BC-9278-B86EE0C0BF41}"/>
              </a:ext>
            </a:extLst>
          </p:cNvPr>
          <p:cNvSpPr>
            <a:spLocks noGrp="1"/>
          </p:cNvSpPr>
          <p:nvPr>
            <p:ph type="sldNum" sz="quarter" idx="12"/>
          </p:nvPr>
        </p:nvSpPr>
        <p:spPr/>
        <p:txBody>
          <a:bodyPr/>
          <a:lstStyle/>
          <a:p>
            <a:fld id="{A9625A8E-A576-3748-A5DB-DA72D343A5B4}" type="slidenum">
              <a:rPr lang="en-US" noProof="0" smtClean="0"/>
              <a:pPr/>
              <a:t>4</a:t>
            </a:fld>
            <a:endParaRPr lang="en-US" noProof="0"/>
          </a:p>
        </p:txBody>
      </p:sp>
    </p:spTree>
    <p:extLst>
      <p:ext uri="{BB962C8B-B14F-4D97-AF65-F5344CB8AC3E}">
        <p14:creationId xmlns:p14="http://schemas.microsoft.com/office/powerpoint/2010/main" val="3379184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4">
            <a:extLst>
              <a:ext uri="{FF2B5EF4-FFF2-40B4-BE49-F238E27FC236}">
                <a16:creationId xmlns:a16="http://schemas.microsoft.com/office/drawing/2014/main" id="{89A21223-027D-FCF0-862C-1BDD3EC8C1A0}"/>
              </a:ext>
            </a:extLst>
          </p:cNvPr>
          <p:cNvSpPr txBox="1">
            <a:spLocks/>
          </p:cNvSpPr>
          <p:nvPr/>
        </p:nvSpPr>
        <p:spPr>
          <a:xfrm>
            <a:off x="728400" y="359436"/>
            <a:ext cx="11041200" cy="1152000"/>
          </a:xfrm>
          <a:prstGeom prst="rect">
            <a:avLst/>
          </a:prstGeom>
        </p:spPr>
        <p:txBody>
          <a:bodyPr vert="horz" lIns="0" tIns="0" rIns="0" bIns="0" rtlCol="0" anchor="ctr" anchorCtr="0">
            <a:normAutofit/>
          </a:bodyPr>
          <a:lstStyle>
            <a:lvl1pPr algn="l" defTabSz="914400" rtl="0" eaLnBrk="1" latinLnBrk="0" hangingPunct="1">
              <a:lnSpc>
                <a:spcPct val="100000"/>
              </a:lnSpc>
              <a:spcBef>
                <a:spcPct val="0"/>
              </a:spcBef>
              <a:buNone/>
              <a:defRPr sz="4000" kern="1200" baseline="0">
                <a:solidFill>
                  <a:schemeClr val="tx2"/>
                </a:solidFill>
                <a:latin typeface="Arial" charset="0"/>
                <a:ea typeface="+mj-ea"/>
                <a:cs typeface="+mj-cs"/>
              </a:defRPr>
            </a:lvl1pPr>
          </a:lstStyle>
          <a:p>
            <a:r>
              <a:rPr lang="en-US" sz="2800" noProof="0"/>
              <a:t>Numerical design of TSA model in the process model</a:t>
            </a:r>
            <a:endParaRPr lang="en-US" sz="2600" noProof="0"/>
          </a:p>
        </p:txBody>
      </p:sp>
      <p:sp>
        <p:nvSpPr>
          <p:cNvPr id="20" name="TextBox 19">
            <a:extLst>
              <a:ext uri="{FF2B5EF4-FFF2-40B4-BE49-F238E27FC236}">
                <a16:creationId xmlns:a16="http://schemas.microsoft.com/office/drawing/2014/main" id="{E91DD05F-B370-C1F4-812D-AC9907843CE0}"/>
              </a:ext>
            </a:extLst>
          </p:cNvPr>
          <p:cNvSpPr txBox="1"/>
          <p:nvPr/>
        </p:nvSpPr>
        <p:spPr>
          <a:xfrm>
            <a:off x="10624457" y="192833"/>
            <a:ext cx="1424474" cy="1306313"/>
          </a:xfrm>
          <a:prstGeom prst="rect">
            <a:avLst/>
          </a:prstGeom>
          <a:solidFill>
            <a:schemeClr val="bg1"/>
          </a:solidFill>
        </p:spPr>
        <p:txBody>
          <a:bodyPr wrap="square" rtlCol="0">
            <a:spAutoFit/>
          </a:bodyPr>
          <a:lstStyle/>
          <a:p>
            <a:endParaRPr lang="en-US" noProof="0"/>
          </a:p>
        </p:txBody>
      </p:sp>
      <p:pic>
        <p:nvPicPr>
          <p:cNvPr id="3" name="Picture 2" descr="A picture containing text, clipart&#10;&#10;Description automatically generated">
            <a:extLst>
              <a:ext uri="{FF2B5EF4-FFF2-40B4-BE49-F238E27FC236}">
                <a16:creationId xmlns:a16="http://schemas.microsoft.com/office/drawing/2014/main" id="{3810EEA8-F613-CAA6-7C85-8A05E0C22232}"/>
              </a:ext>
            </a:extLst>
          </p:cNvPr>
          <p:cNvPicPr>
            <a:picLocks noChangeAspect="1"/>
          </p:cNvPicPr>
          <p:nvPr/>
        </p:nvPicPr>
        <p:blipFill>
          <a:blip r:embed="rId2"/>
          <a:stretch>
            <a:fillRect/>
          </a:stretch>
        </p:blipFill>
        <p:spPr>
          <a:xfrm>
            <a:off x="10071322" y="290112"/>
            <a:ext cx="1837944" cy="542544"/>
          </a:xfrm>
          <a:prstGeom prst="rect">
            <a:avLst/>
          </a:prstGeom>
        </p:spPr>
      </p:pic>
      <p:sp>
        <p:nvSpPr>
          <p:cNvPr id="5" name="Tijdelijke aanduiding voor dianummer 4">
            <a:extLst>
              <a:ext uri="{FF2B5EF4-FFF2-40B4-BE49-F238E27FC236}">
                <a16:creationId xmlns:a16="http://schemas.microsoft.com/office/drawing/2014/main" id="{167C56BF-215A-CD88-5267-35999164F431}"/>
              </a:ext>
            </a:extLst>
          </p:cNvPr>
          <p:cNvSpPr>
            <a:spLocks noGrp="1"/>
          </p:cNvSpPr>
          <p:nvPr>
            <p:ph type="sldNum" sz="quarter" idx="12"/>
          </p:nvPr>
        </p:nvSpPr>
        <p:spPr/>
        <p:txBody>
          <a:bodyPr/>
          <a:lstStyle/>
          <a:p>
            <a:fld id="{0A297500-7527-634B-90F4-69D0994C32B4}" type="slidenum">
              <a:rPr lang="en-US" noProof="0" smtClean="0"/>
              <a:t>40</a:t>
            </a:fld>
            <a:endParaRPr lang="en-US" noProof="0"/>
          </a:p>
        </p:txBody>
      </p:sp>
      <mc:AlternateContent xmlns:mc="http://schemas.openxmlformats.org/markup-compatibility/2006" xmlns:a14="http://schemas.microsoft.com/office/drawing/2010/main">
        <mc:Choice Requires="a14">
          <p:sp>
            <p:nvSpPr>
              <p:cNvPr id="9" name="Content Placeholder 4">
                <a:extLst>
                  <a:ext uri="{FF2B5EF4-FFF2-40B4-BE49-F238E27FC236}">
                    <a16:creationId xmlns:a16="http://schemas.microsoft.com/office/drawing/2014/main" id="{69278A33-20D0-FE17-91BB-EBD4E7C15AA6}"/>
                  </a:ext>
                </a:extLst>
              </p:cNvPr>
              <p:cNvSpPr>
                <a:spLocks noGrp="1"/>
              </p:cNvSpPr>
              <p:nvPr>
                <p:ph idx="1"/>
              </p:nvPr>
            </p:nvSpPr>
            <p:spPr>
              <a:xfrm>
                <a:off x="659363" y="1486677"/>
                <a:ext cx="10873274" cy="4690285"/>
              </a:xfrm>
            </p:spPr>
            <p:txBody>
              <a:bodyPr/>
              <a:lstStyle/>
              <a:p>
                <a:r>
                  <a:rPr lang="en-US" noProof="0"/>
                  <a:t>Cycle duration</a:t>
                </a:r>
              </a:p>
              <a:p>
                <a:pPr lvl="2"/>
                <a:r>
                  <a:rPr lang="en-US" noProof="0"/>
                  <a:t>1 - Adsorption cycle</a:t>
                </a:r>
              </a:p>
              <a:p>
                <a:pPr lvl="3"/>
                <a:r>
                  <a:rPr lang="en-US" noProof="0"/>
                  <a:t>yNH3 &gt; 0,1 ppb  @ t &gt; 18,5 min </a:t>
                </a:r>
                <a:r>
                  <a:rPr lang="en-US" noProof="0">
                    <a:sym typeface="Symbol" panose="05050102010706020507" pitchFamily="18" charset="2"/>
                  </a:rPr>
                  <a:t> </a:t>
                </a:r>
                <a14:m>
                  <m:oMath xmlns:m="http://schemas.openxmlformats.org/officeDocument/2006/math">
                    <m:r>
                      <a:rPr lang="en-US" b="1" i="1" noProof="0" smtClean="0">
                        <a:solidFill>
                          <a:srgbClr val="FF0000"/>
                        </a:solidFill>
                        <a:latin typeface="Cambria Math" panose="02040503050406030204" pitchFamily="18" charset="0"/>
                        <a:ea typeface="Cambria Math" panose="02040503050406030204" pitchFamily="18" charset="0"/>
                        <a:sym typeface="Symbol" panose="05050102010706020507" pitchFamily="18" charset="2"/>
                      </a:rPr>
                      <m:t>∆</m:t>
                    </m:r>
                    <m:sSub>
                      <m:sSubPr>
                        <m:ctrlPr>
                          <a:rPr lang="en-US" b="1" i="1" noProof="0" smtClean="0">
                            <a:solidFill>
                              <a:srgbClr val="FF0000"/>
                            </a:solidFill>
                            <a:latin typeface="Cambria Math" panose="02040503050406030204" pitchFamily="18" charset="0"/>
                            <a:ea typeface="Cambria Math" panose="02040503050406030204" pitchFamily="18" charset="0"/>
                            <a:sym typeface="Symbol" panose="05050102010706020507" pitchFamily="18" charset="2"/>
                          </a:rPr>
                        </m:ctrlPr>
                      </m:sSubPr>
                      <m:e>
                        <m:r>
                          <a:rPr lang="en-US" b="1" i="1" noProof="0" smtClean="0">
                            <a:solidFill>
                              <a:srgbClr val="FF0000"/>
                            </a:solidFill>
                            <a:latin typeface="Cambria Math" panose="02040503050406030204" pitchFamily="18" charset="0"/>
                            <a:ea typeface="Cambria Math" panose="02040503050406030204" pitchFamily="18" charset="0"/>
                            <a:sym typeface="Symbol" panose="05050102010706020507" pitchFamily="18" charset="2"/>
                          </a:rPr>
                          <m:t>𝒕</m:t>
                        </m:r>
                      </m:e>
                      <m:sub>
                        <m:r>
                          <a:rPr lang="en-US" b="1" i="1" noProof="0" smtClean="0">
                            <a:solidFill>
                              <a:srgbClr val="FF0000"/>
                            </a:solidFill>
                            <a:latin typeface="Cambria Math" panose="02040503050406030204" pitchFamily="18" charset="0"/>
                            <a:ea typeface="Cambria Math" panose="02040503050406030204" pitchFamily="18" charset="0"/>
                            <a:sym typeface="Symbol" panose="05050102010706020507" pitchFamily="18" charset="2"/>
                          </a:rPr>
                          <m:t>𝒂𝒅𝒔</m:t>
                        </m:r>
                      </m:sub>
                    </m:sSub>
                    <m:r>
                      <a:rPr lang="en-US" b="1" i="1" noProof="0" smtClean="0">
                        <a:solidFill>
                          <a:srgbClr val="FF0000"/>
                        </a:solidFill>
                        <a:latin typeface="Cambria Math" panose="02040503050406030204" pitchFamily="18" charset="0"/>
                        <a:ea typeface="Cambria Math" panose="02040503050406030204" pitchFamily="18" charset="0"/>
                        <a:sym typeface="Symbol" panose="05050102010706020507" pitchFamily="18" charset="2"/>
                      </a:rPr>
                      <m:t>=</m:t>
                    </m:r>
                  </m:oMath>
                </a14:m>
                <a:r>
                  <a:rPr lang="en-US" b="1" noProof="0">
                    <a:solidFill>
                      <a:srgbClr val="FF0000"/>
                    </a:solidFill>
                  </a:rPr>
                  <a:t> 18 min</a:t>
                </a:r>
                <a:endParaRPr lang="en-US" b="1" noProof="0"/>
              </a:p>
              <a:p>
                <a:pPr lvl="2"/>
                <a:r>
                  <a:rPr lang="en-US" noProof="0"/>
                  <a:t>2 – Heating</a:t>
                </a:r>
              </a:p>
              <a:p>
                <a:pPr lvl="3"/>
                <a:r>
                  <a:rPr lang="en-US" noProof="0"/>
                  <a:t>Using heated ammonia</a:t>
                </a:r>
              </a:p>
              <a:p>
                <a:pPr lvl="2"/>
                <a:r>
                  <a:rPr lang="en-US" noProof="0"/>
                  <a:t>3 – Cooling</a:t>
                </a:r>
              </a:p>
              <a:p>
                <a:pPr lvl="3"/>
                <a:r>
                  <a:rPr lang="en-US" noProof="0"/>
                  <a:t>Using an inert gas</a:t>
                </a:r>
              </a:p>
            </p:txBody>
          </p:sp>
        </mc:Choice>
        <mc:Fallback xmlns="">
          <p:sp>
            <p:nvSpPr>
              <p:cNvPr id="9" name="Content Placeholder 4">
                <a:extLst>
                  <a:ext uri="{FF2B5EF4-FFF2-40B4-BE49-F238E27FC236}">
                    <a16:creationId xmlns:a16="http://schemas.microsoft.com/office/drawing/2014/main" id="{69278A33-20D0-FE17-91BB-EBD4E7C15AA6}"/>
                  </a:ext>
                </a:extLst>
              </p:cNvPr>
              <p:cNvSpPr>
                <a:spLocks noGrp="1" noRot="1" noChangeAspect="1" noMove="1" noResize="1" noEditPoints="1" noAdjustHandles="1" noChangeArrowheads="1" noChangeShapeType="1" noTextEdit="1"/>
              </p:cNvSpPr>
              <p:nvPr>
                <p:ph idx="1"/>
              </p:nvPr>
            </p:nvSpPr>
            <p:spPr>
              <a:xfrm>
                <a:off x="659363" y="1486677"/>
                <a:ext cx="10873274" cy="4690285"/>
              </a:xfrm>
              <a:blipFill>
                <a:blip r:embed="rId3"/>
                <a:stretch>
                  <a:fillRect l="-1570" t="-2861"/>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8144FDC5-EB47-77AA-5EB1-4B43B0AC6B66}"/>
              </a:ext>
            </a:extLst>
          </p:cNvPr>
          <p:cNvPicPr>
            <a:picLocks noChangeAspect="1"/>
          </p:cNvPicPr>
          <p:nvPr/>
        </p:nvPicPr>
        <p:blipFill rotWithShape="1">
          <a:blip r:embed="rId4"/>
          <a:srcRect r="8440"/>
          <a:stretch/>
        </p:blipFill>
        <p:spPr>
          <a:xfrm>
            <a:off x="7325271" y="1258467"/>
            <a:ext cx="4532876" cy="1869255"/>
          </a:xfrm>
          <a:prstGeom prst="rect">
            <a:avLst/>
          </a:prstGeom>
        </p:spPr>
      </p:pic>
      <p:pic>
        <p:nvPicPr>
          <p:cNvPr id="6" name="Picture 5">
            <a:extLst>
              <a:ext uri="{FF2B5EF4-FFF2-40B4-BE49-F238E27FC236}">
                <a16:creationId xmlns:a16="http://schemas.microsoft.com/office/drawing/2014/main" id="{0E1E9DA6-8687-DD8C-D428-23CEDE7DC60A}"/>
              </a:ext>
            </a:extLst>
          </p:cNvPr>
          <p:cNvPicPr>
            <a:picLocks noChangeAspect="1"/>
          </p:cNvPicPr>
          <p:nvPr/>
        </p:nvPicPr>
        <p:blipFill rotWithShape="1">
          <a:blip r:embed="rId5"/>
          <a:srcRect r="13733"/>
          <a:stretch/>
        </p:blipFill>
        <p:spPr>
          <a:xfrm>
            <a:off x="7315030" y="3051860"/>
            <a:ext cx="4723660" cy="2144443"/>
          </a:xfrm>
          <a:prstGeom prst="rect">
            <a:avLst/>
          </a:prstGeom>
        </p:spPr>
      </p:pic>
      <p:cxnSp>
        <p:nvCxnSpPr>
          <p:cNvPr id="8" name="Straight Arrow Connector 7">
            <a:extLst>
              <a:ext uri="{FF2B5EF4-FFF2-40B4-BE49-F238E27FC236}">
                <a16:creationId xmlns:a16="http://schemas.microsoft.com/office/drawing/2014/main" id="{EFE462A0-1073-000A-0494-136DE278340B}"/>
              </a:ext>
            </a:extLst>
          </p:cNvPr>
          <p:cNvCxnSpPr/>
          <p:nvPr/>
        </p:nvCxnSpPr>
        <p:spPr>
          <a:xfrm>
            <a:off x="10752093" y="2207897"/>
            <a:ext cx="251012" cy="394447"/>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69976871-8A9E-F677-FFB4-E012579846A6}"/>
              </a:ext>
            </a:extLst>
          </p:cNvPr>
          <p:cNvSpPr/>
          <p:nvPr/>
        </p:nvSpPr>
        <p:spPr>
          <a:xfrm>
            <a:off x="1488142" y="1846729"/>
            <a:ext cx="5105856" cy="600907"/>
          </a:xfrm>
          <a:prstGeom prst="roundRect">
            <a:avLst/>
          </a:prstGeom>
          <a:solidFill>
            <a:srgbClr val="322B80">
              <a:alpha val="2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Rounded Corners 10">
            <a:extLst>
              <a:ext uri="{FF2B5EF4-FFF2-40B4-BE49-F238E27FC236}">
                <a16:creationId xmlns:a16="http://schemas.microsoft.com/office/drawing/2014/main" id="{9549FECF-BB03-19ED-D3B8-A282D2EE0FF8}"/>
              </a:ext>
            </a:extLst>
          </p:cNvPr>
          <p:cNvSpPr/>
          <p:nvPr/>
        </p:nvSpPr>
        <p:spPr>
          <a:xfrm>
            <a:off x="7207540" y="1258467"/>
            <a:ext cx="4938639" cy="4155351"/>
          </a:xfrm>
          <a:prstGeom prst="roundRect">
            <a:avLst>
              <a:gd name="adj" fmla="val 3507"/>
            </a:avLst>
          </a:prstGeom>
          <a:solidFill>
            <a:srgbClr val="322B80">
              <a:alpha val="2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14" name="Picture 13">
            <a:extLst>
              <a:ext uri="{FF2B5EF4-FFF2-40B4-BE49-F238E27FC236}">
                <a16:creationId xmlns:a16="http://schemas.microsoft.com/office/drawing/2014/main" id="{34C9BA70-3B2E-A0DB-3E21-3F7A93C0A64E}"/>
              </a:ext>
            </a:extLst>
          </p:cNvPr>
          <p:cNvPicPr>
            <a:picLocks noChangeAspect="1"/>
          </p:cNvPicPr>
          <p:nvPr/>
        </p:nvPicPr>
        <p:blipFill rotWithShape="1">
          <a:blip r:embed="rId6"/>
          <a:srcRect l="44961" b="18534"/>
          <a:stretch/>
        </p:blipFill>
        <p:spPr>
          <a:xfrm>
            <a:off x="0" y="3649588"/>
            <a:ext cx="3805074" cy="3208412"/>
          </a:xfrm>
          <a:prstGeom prst="rect">
            <a:avLst/>
          </a:prstGeom>
        </p:spPr>
      </p:pic>
    </p:spTree>
    <p:extLst>
      <p:ext uri="{BB962C8B-B14F-4D97-AF65-F5344CB8AC3E}">
        <p14:creationId xmlns:p14="http://schemas.microsoft.com/office/powerpoint/2010/main" val="3695367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4">
            <a:extLst>
              <a:ext uri="{FF2B5EF4-FFF2-40B4-BE49-F238E27FC236}">
                <a16:creationId xmlns:a16="http://schemas.microsoft.com/office/drawing/2014/main" id="{89A21223-027D-FCF0-862C-1BDD3EC8C1A0}"/>
              </a:ext>
            </a:extLst>
          </p:cNvPr>
          <p:cNvSpPr txBox="1">
            <a:spLocks/>
          </p:cNvSpPr>
          <p:nvPr/>
        </p:nvSpPr>
        <p:spPr>
          <a:xfrm>
            <a:off x="728400" y="359436"/>
            <a:ext cx="11041200" cy="1152000"/>
          </a:xfrm>
          <a:prstGeom prst="rect">
            <a:avLst/>
          </a:prstGeom>
        </p:spPr>
        <p:txBody>
          <a:bodyPr vert="horz" lIns="0" tIns="0" rIns="0" bIns="0" rtlCol="0" anchor="ctr" anchorCtr="0">
            <a:normAutofit/>
          </a:bodyPr>
          <a:lstStyle>
            <a:lvl1pPr algn="l" defTabSz="914400" rtl="0" eaLnBrk="1" latinLnBrk="0" hangingPunct="1">
              <a:lnSpc>
                <a:spcPct val="100000"/>
              </a:lnSpc>
              <a:spcBef>
                <a:spcPct val="0"/>
              </a:spcBef>
              <a:buNone/>
              <a:defRPr sz="4000" kern="1200" baseline="0">
                <a:solidFill>
                  <a:schemeClr val="tx2"/>
                </a:solidFill>
                <a:latin typeface="Arial" charset="0"/>
                <a:ea typeface="+mj-ea"/>
                <a:cs typeface="+mj-cs"/>
              </a:defRPr>
            </a:lvl1pPr>
          </a:lstStyle>
          <a:p>
            <a:r>
              <a:rPr lang="en-US" sz="2800" noProof="0"/>
              <a:t>Numerical design of TSA model in the process model</a:t>
            </a:r>
            <a:endParaRPr lang="en-US" sz="2600" noProof="0"/>
          </a:p>
        </p:txBody>
      </p:sp>
      <p:sp>
        <p:nvSpPr>
          <p:cNvPr id="20" name="TextBox 19">
            <a:extLst>
              <a:ext uri="{FF2B5EF4-FFF2-40B4-BE49-F238E27FC236}">
                <a16:creationId xmlns:a16="http://schemas.microsoft.com/office/drawing/2014/main" id="{E91DD05F-B370-C1F4-812D-AC9907843CE0}"/>
              </a:ext>
            </a:extLst>
          </p:cNvPr>
          <p:cNvSpPr txBox="1"/>
          <p:nvPr/>
        </p:nvSpPr>
        <p:spPr>
          <a:xfrm>
            <a:off x="10624457" y="192833"/>
            <a:ext cx="1424474" cy="1306313"/>
          </a:xfrm>
          <a:prstGeom prst="rect">
            <a:avLst/>
          </a:prstGeom>
          <a:solidFill>
            <a:schemeClr val="bg1"/>
          </a:solidFill>
        </p:spPr>
        <p:txBody>
          <a:bodyPr wrap="square" rtlCol="0">
            <a:spAutoFit/>
          </a:bodyPr>
          <a:lstStyle/>
          <a:p>
            <a:endParaRPr lang="en-US" noProof="0"/>
          </a:p>
        </p:txBody>
      </p:sp>
      <p:pic>
        <p:nvPicPr>
          <p:cNvPr id="3" name="Picture 2" descr="A picture containing text, clipart&#10;&#10;Description automatically generated">
            <a:extLst>
              <a:ext uri="{FF2B5EF4-FFF2-40B4-BE49-F238E27FC236}">
                <a16:creationId xmlns:a16="http://schemas.microsoft.com/office/drawing/2014/main" id="{3810EEA8-F613-CAA6-7C85-8A05E0C22232}"/>
              </a:ext>
            </a:extLst>
          </p:cNvPr>
          <p:cNvPicPr>
            <a:picLocks noChangeAspect="1"/>
          </p:cNvPicPr>
          <p:nvPr/>
        </p:nvPicPr>
        <p:blipFill>
          <a:blip r:embed="rId2"/>
          <a:stretch>
            <a:fillRect/>
          </a:stretch>
        </p:blipFill>
        <p:spPr>
          <a:xfrm>
            <a:off x="10071322" y="290112"/>
            <a:ext cx="1837944" cy="542544"/>
          </a:xfrm>
          <a:prstGeom prst="rect">
            <a:avLst/>
          </a:prstGeom>
        </p:spPr>
      </p:pic>
      <p:sp>
        <p:nvSpPr>
          <p:cNvPr id="5" name="Tijdelijke aanduiding voor dianummer 4">
            <a:extLst>
              <a:ext uri="{FF2B5EF4-FFF2-40B4-BE49-F238E27FC236}">
                <a16:creationId xmlns:a16="http://schemas.microsoft.com/office/drawing/2014/main" id="{167C56BF-215A-CD88-5267-35999164F431}"/>
              </a:ext>
            </a:extLst>
          </p:cNvPr>
          <p:cNvSpPr>
            <a:spLocks noGrp="1"/>
          </p:cNvSpPr>
          <p:nvPr>
            <p:ph type="sldNum" sz="quarter" idx="12"/>
          </p:nvPr>
        </p:nvSpPr>
        <p:spPr/>
        <p:txBody>
          <a:bodyPr/>
          <a:lstStyle/>
          <a:p>
            <a:fld id="{0A297500-7527-634B-90F4-69D0994C32B4}" type="slidenum">
              <a:rPr lang="en-US" noProof="0" smtClean="0"/>
              <a:t>41</a:t>
            </a:fld>
            <a:endParaRPr lang="en-US" noProof="0"/>
          </a:p>
        </p:txBody>
      </p:sp>
      <mc:AlternateContent xmlns:mc="http://schemas.openxmlformats.org/markup-compatibility/2006" xmlns:a14="http://schemas.microsoft.com/office/drawing/2010/main">
        <mc:Choice Requires="a14">
          <p:sp>
            <p:nvSpPr>
              <p:cNvPr id="9" name="Content Placeholder 4">
                <a:extLst>
                  <a:ext uri="{FF2B5EF4-FFF2-40B4-BE49-F238E27FC236}">
                    <a16:creationId xmlns:a16="http://schemas.microsoft.com/office/drawing/2014/main" id="{69278A33-20D0-FE17-91BB-EBD4E7C15AA6}"/>
                  </a:ext>
                </a:extLst>
              </p:cNvPr>
              <p:cNvSpPr>
                <a:spLocks noGrp="1"/>
              </p:cNvSpPr>
              <p:nvPr>
                <p:ph idx="1"/>
              </p:nvPr>
            </p:nvSpPr>
            <p:spPr>
              <a:xfrm>
                <a:off x="659363" y="1486677"/>
                <a:ext cx="10873274" cy="4690285"/>
              </a:xfrm>
            </p:spPr>
            <p:txBody>
              <a:bodyPr/>
              <a:lstStyle/>
              <a:p>
                <a:r>
                  <a:rPr lang="en-US" noProof="0"/>
                  <a:t>Cycle duration</a:t>
                </a:r>
              </a:p>
              <a:p>
                <a:pPr lvl="2"/>
                <a:r>
                  <a:rPr lang="en-US" noProof="0"/>
                  <a:t>1 - Adsorption cycle</a:t>
                </a:r>
              </a:p>
              <a:p>
                <a:pPr lvl="3"/>
                <a:r>
                  <a:rPr lang="en-US" noProof="0"/>
                  <a:t>yNH3 &gt; 0,1 ppb for </a:t>
                </a:r>
                <a:r>
                  <a:rPr lang="en-US" noProof="0">
                    <a:solidFill>
                      <a:schemeClr val="tx1"/>
                    </a:solidFill>
                  </a:rPr>
                  <a:t>18 min</a:t>
                </a:r>
                <a:endParaRPr lang="en-US" noProof="0"/>
              </a:p>
              <a:p>
                <a:pPr lvl="2"/>
                <a:r>
                  <a:rPr lang="en-US" noProof="0"/>
                  <a:t>2 – Heating</a:t>
                </a:r>
              </a:p>
              <a:p>
                <a:pPr lvl="3"/>
                <a:r>
                  <a:rPr lang="en-US" noProof="0"/>
                  <a:t>Temperature reaches 350 °C @ t </a:t>
                </a:r>
                <a:r>
                  <a:rPr lang="en-US" noProof="0">
                    <a:sym typeface="Symbol" panose="05050102010706020507" pitchFamily="18" charset="2"/>
                  </a:rPr>
                  <a:t> 20 min</a:t>
                </a:r>
                <a:r>
                  <a:rPr lang="en-US" noProof="0"/>
                  <a:t> </a:t>
                </a:r>
              </a:p>
              <a:p>
                <a:pPr lvl="3"/>
                <a:r>
                  <a:rPr lang="en-US" noProof="0"/>
                  <a:t>Ammonia flowrate returns to set point@ t = 19,7 min</a:t>
                </a:r>
              </a:p>
              <a:p>
                <a:pPr lvl="3"/>
                <a14:m>
                  <m:oMath xmlns:m="http://schemas.openxmlformats.org/officeDocument/2006/math">
                    <m:r>
                      <a:rPr lang="en-US" b="1" i="1" noProof="0" smtClean="0">
                        <a:solidFill>
                          <a:srgbClr val="FF0000"/>
                        </a:solidFill>
                        <a:latin typeface="Cambria Math" panose="02040503050406030204" pitchFamily="18" charset="0"/>
                        <a:ea typeface="Cambria Math" panose="02040503050406030204" pitchFamily="18" charset="0"/>
                        <a:sym typeface="Symbol" panose="05050102010706020507" pitchFamily="18" charset="2"/>
                      </a:rPr>
                      <m:t>∆</m:t>
                    </m:r>
                    <m:sSub>
                      <m:sSubPr>
                        <m:ctrlPr>
                          <a:rPr lang="en-US" b="1" i="1" noProof="0" smtClean="0">
                            <a:solidFill>
                              <a:srgbClr val="FF0000"/>
                            </a:solidFill>
                            <a:latin typeface="Cambria Math" panose="02040503050406030204" pitchFamily="18" charset="0"/>
                            <a:ea typeface="Cambria Math" panose="02040503050406030204" pitchFamily="18" charset="0"/>
                            <a:sym typeface="Symbol" panose="05050102010706020507" pitchFamily="18" charset="2"/>
                          </a:rPr>
                        </m:ctrlPr>
                      </m:sSubPr>
                      <m:e>
                        <m:r>
                          <a:rPr lang="en-US" b="1" i="1" noProof="0" smtClean="0">
                            <a:solidFill>
                              <a:srgbClr val="FF0000"/>
                            </a:solidFill>
                            <a:latin typeface="Cambria Math" panose="02040503050406030204" pitchFamily="18" charset="0"/>
                            <a:ea typeface="Cambria Math" panose="02040503050406030204" pitchFamily="18" charset="0"/>
                            <a:sym typeface="Symbol" panose="05050102010706020507" pitchFamily="18" charset="2"/>
                          </a:rPr>
                          <m:t>𝒕</m:t>
                        </m:r>
                      </m:e>
                      <m:sub>
                        <m:r>
                          <a:rPr lang="en-US" b="1" i="1" noProof="0" smtClean="0">
                            <a:solidFill>
                              <a:srgbClr val="FF0000"/>
                            </a:solidFill>
                            <a:latin typeface="Cambria Math" panose="02040503050406030204" pitchFamily="18" charset="0"/>
                            <a:ea typeface="Cambria Math" panose="02040503050406030204" pitchFamily="18" charset="0"/>
                            <a:sym typeface="Symbol" panose="05050102010706020507" pitchFamily="18" charset="2"/>
                          </a:rPr>
                          <m:t>𝒓𝒆𝒈𝒆𝒏</m:t>
                        </m:r>
                      </m:sub>
                    </m:sSub>
                    <m:r>
                      <a:rPr lang="en-US" b="1" i="1" noProof="0" smtClean="0">
                        <a:solidFill>
                          <a:srgbClr val="FF0000"/>
                        </a:solidFill>
                        <a:latin typeface="Cambria Math" panose="02040503050406030204" pitchFamily="18" charset="0"/>
                        <a:ea typeface="Cambria Math" panose="02040503050406030204" pitchFamily="18" charset="0"/>
                        <a:sym typeface="Symbol" panose="05050102010706020507" pitchFamily="18" charset="2"/>
                      </a:rPr>
                      <m:t>=</m:t>
                    </m:r>
                  </m:oMath>
                </a14:m>
                <a:r>
                  <a:rPr lang="en-US" b="1" noProof="0">
                    <a:solidFill>
                      <a:srgbClr val="FF0000"/>
                    </a:solidFill>
                  </a:rPr>
                  <a:t> 2 min</a:t>
                </a:r>
              </a:p>
              <a:p>
                <a:pPr lvl="2"/>
                <a:r>
                  <a:rPr lang="en-US" noProof="0"/>
                  <a:t>3 – Cooling</a:t>
                </a:r>
              </a:p>
              <a:p>
                <a:pPr lvl="3"/>
                <a:r>
                  <a:rPr lang="en-US" noProof="0"/>
                  <a:t>Using an inert gas</a:t>
                </a:r>
              </a:p>
            </p:txBody>
          </p:sp>
        </mc:Choice>
        <mc:Fallback xmlns="">
          <p:sp>
            <p:nvSpPr>
              <p:cNvPr id="9" name="Content Placeholder 4">
                <a:extLst>
                  <a:ext uri="{FF2B5EF4-FFF2-40B4-BE49-F238E27FC236}">
                    <a16:creationId xmlns:a16="http://schemas.microsoft.com/office/drawing/2014/main" id="{69278A33-20D0-FE17-91BB-EBD4E7C15AA6}"/>
                  </a:ext>
                </a:extLst>
              </p:cNvPr>
              <p:cNvSpPr>
                <a:spLocks noGrp="1" noRot="1" noChangeAspect="1" noMove="1" noResize="1" noEditPoints="1" noAdjustHandles="1" noChangeArrowheads="1" noChangeShapeType="1" noTextEdit="1"/>
              </p:cNvSpPr>
              <p:nvPr>
                <p:ph idx="1"/>
              </p:nvPr>
            </p:nvSpPr>
            <p:spPr>
              <a:xfrm>
                <a:off x="659363" y="1486677"/>
                <a:ext cx="10873274" cy="4690285"/>
              </a:xfrm>
              <a:blipFill>
                <a:blip r:embed="rId3"/>
                <a:stretch>
                  <a:fillRect l="-1570" t="-2861"/>
                </a:stretch>
              </a:blipFill>
            </p:spPr>
            <p:txBody>
              <a:bodyPr/>
              <a:lstStyle/>
              <a:p>
                <a:r>
                  <a:rPr lang="en-US">
                    <a:noFill/>
                  </a:rPr>
                  <a:t> </a:t>
                </a:r>
              </a:p>
            </p:txBody>
          </p:sp>
        </mc:Fallback>
      </mc:AlternateContent>
      <p:sp>
        <p:nvSpPr>
          <p:cNvPr id="10" name="Rectangle: Rounded Corners 9">
            <a:extLst>
              <a:ext uri="{FF2B5EF4-FFF2-40B4-BE49-F238E27FC236}">
                <a16:creationId xmlns:a16="http://schemas.microsoft.com/office/drawing/2014/main" id="{69976871-8A9E-F677-FFB4-E012579846A6}"/>
              </a:ext>
            </a:extLst>
          </p:cNvPr>
          <p:cNvSpPr/>
          <p:nvPr/>
        </p:nvSpPr>
        <p:spPr>
          <a:xfrm>
            <a:off x="1425388" y="2477093"/>
            <a:ext cx="5405571" cy="1152000"/>
          </a:xfrm>
          <a:prstGeom prst="roundRect">
            <a:avLst>
              <a:gd name="adj" fmla="val 10052"/>
            </a:avLst>
          </a:prstGeom>
          <a:solidFill>
            <a:srgbClr val="FF0000">
              <a:alpha val="20000"/>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15" name="Picture 14">
            <a:extLst>
              <a:ext uri="{FF2B5EF4-FFF2-40B4-BE49-F238E27FC236}">
                <a16:creationId xmlns:a16="http://schemas.microsoft.com/office/drawing/2014/main" id="{6614095E-46C1-D2DA-C0AF-67F40E17CF69}"/>
              </a:ext>
            </a:extLst>
          </p:cNvPr>
          <p:cNvPicPr>
            <a:picLocks noChangeAspect="1"/>
          </p:cNvPicPr>
          <p:nvPr/>
        </p:nvPicPr>
        <p:blipFill>
          <a:blip r:embed="rId4"/>
          <a:stretch>
            <a:fillRect/>
          </a:stretch>
        </p:blipFill>
        <p:spPr>
          <a:xfrm>
            <a:off x="7297271" y="1550325"/>
            <a:ext cx="4418781" cy="1667789"/>
          </a:xfrm>
          <a:prstGeom prst="rect">
            <a:avLst/>
          </a:prstGeom>
        </p:spPr>
      </p:pic>
      <p:pic>
        <p:nvPicPr>
          <p:cNvPr id="16" name="Picture 15">
            <a:extLst>
              <a:ext uri="{FF2B5EF4-FFF2-40B4-BE49-F238E27FC236}">
                <a16:creationId xmlns:a16="http://schemas.microsoft.com/office/drawing/2014/main" id="{00F56037-9BF0-AA06-9EAA-C71756F2B9D1}"/>
              </a:ext>
            </a:extLst>
          </p:cNvPr>
          <p:cNvPicPr>
            <a:picLocks noChangeAspect="1"/>
          </p:cNvPicPr>
          <p:nvPr/>
        </p:nvPicPr>
        <p:blipFill>
          <a:blip r:embed="rId5"/>
          <a:stretch>
            <a:fillRect/>
          </a:stretch>
        </p:blipFill>
        <p:spPr>
          <a:xfrm>
            <a:off x="7289877" y="3257003"/>
            <a:ext cx="4479723" cy="2698063"/>
          </a:xfrm>
          <a:prstGeom prst="rect">
            <a:avLst/>
          </a:prstGeom>
        </p:spPr>
      </p:pic>
      <p:cxnSp>
        <p:nvCxnSpPr>
          <p:cNvPr id="18" name="Straight Connector 17">
            <a:extLst>
              <a:ext uri="{FF2B5EF4-FFF2-40B4-BE49-F238E27FC236}">
                <a16:creationId xmlns:a16="http://schemas.microsoft.com/office/drawing/2014/main" id="{2A0F1C07-E205-56DC-89A9-DB244062ACBE}"/>
              </a:ext>
            </a:extLst>
          </p:cNvPr>
          <p:cNvCxnSpPr>
            <a:cxnSpLocks/>
          </p:cNvCxnSpPr>
          <p:nvPr/>
        </p:nvCxnSpPr>
        <p:spPr>
          <a:xfrm flipH="1">
            <a:off x="7658100" y="3889763"/>
            <a:ext cx="3961513" cy="0"/>
          </a:xfrm>
          <a:prstGeom prst="line">
            <a:avLst/>
          </a:prstGeom>
          <a:ln w="19050">
            <a:prstDash val="dash"/>
          </a:ln>
        </p:spPr>
        <p:style>
          <a:lnRef idx="1">
            <a:schemeClr val="accent6"/>
          </a:lnRef>
          <a:fillRef idx="0">
            <a:schemeClr val="accent6"/>
          </a:fillRef>
          <a:effectRef idx="0">
            <a:schemeClr val="accent6"/>
          </a:effectRef>
          <a:fontRef idx="minor">
            <a:schemeClr val="tx1"/>
          </a:fontRef>
        </p:style>
      </p:cxnSp>
      <p:sp>
        <p:nvSpPr>
          <p:cNvPr id="11" name="Rectangle: Rounded Corners 10">
            <a:extLst>
              <a:ext uri="{FF2B5EF4-FFF2-40B4-BE49-F238E27FC236}">
                <a16:creationId xmlns:a16="http://schemas.microsoft.com/office/drawing/2014/main" id="{9549FECF-BB03-19ED-D3B8-A282D2EE0FF8}"/>
              </a:ext>
            </a:extLst>
          </p:cNvPr>
          <p:cNvSpPr/>
          <p:nvPr/>
        </p:nvSpPr>
        <p:spPr>
          <a:xfrm>
            <a:off x="6970626" y="1307289"/>
            <a:ext cx="4938639" cy="4869673"/>
          </a:xfrm>
          <a:prstGeom prst="roundRect">
            <a:avLst>
              <a:gd name="adj" fmla="val 3507"/>
            </a:avLst>
          </a:prstGeom>
          <a:solidFill>
            <a:srgbClr val="FF0000">
              <a:alpha val="20000"/>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21" name="Picture 20">
            <a:extLst>
              <a:ext uri="{FF2B5EF4-FFF2-40B4-BE49-F238E27FC236}">
                <a16:creationId xmlns:a16="http://schemas.microsoft.com/office/drawing/2014/main" id="{B2ECAC95-481A-642E-8801-3987E376D1BC}"/>
              </a:ext>
            </a:extLst>
          </p:cNvPr>
          <p:cNvPicPr>
            <a:picLocks noChangeAspect="1"/>
          </p:cNvPicPr>
          <p:nvPr/>
        </p:nvPicPr>
        <p:blipFill rotWithShape="1">
          <a:blip r:embed="rId6"/>
          <a:srcRect l="44961" b="18534"/>
          <a:stretch/>
        </p:blipFill>
        <p:spPr>
          <a:xfrm>
            <a:off x="0" y="4279916"/>
            <a:ext cx="3057525" cy="2578084"/>
          </a:xfrm>
          <a:prstGeom prst="rect">
            <a:avLst/>
          </a:prstGeom>
        </p:spPr>
      </p:pic>
    </p:spTree>
    <p:extLst>
      <p:ext uri="{BB962C8B-B14F-4D97-AF65-F5344CB8AC3E}">
        <p14:creationId xmlns:p14="http://schemas.microsoft.com/office/powerpoint/2010/main" val="25665631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4">
            <a:extLst>
              <a:ext uri="{FF2B5EF4-FFF2-40B4-BE49-F238E27FC236}">
                <a16:creationId xmlns:a16="http://schemas.microsoft.com/office/drawing/2014/main" id="{89A21223-027D-FCF0-862C-1BDD3EC8C1A0}"/>
              </a:ext>
            </a:extLst>
          </p:cNvPr>
          <p:cNvSpPr txBox="1">
            <a:spLocks/>
          </p:cNvSpPr>
          <p:nvPr/>
        </p:nvSpPr>
        <p:spPr>
          <a:xfrm>
            <a:off x="728400" y="359436"/>
            <a:ext cx="11041200" cy="1152000"/>
          </a:xfrm>
          <a:prstGeom prst="rect">
            <a:avLst/>
          </a:prstGeom>
        </p:spPr>
        <p:txBody>
          <a:bodyPr vert="horz" lIns="0" tIns="0" rIns="0" bIns="0" rtlCol="0" anchor="ctr" anchorCtr="0">
            <a:normAutofit/>
          </a:bodyPr>
          <a:lstStyle>
            <a:lvl1pPr algn="l" defTabSz="914400" rtl="0" eaLnBrk="1" latinLnBrk="0" hangingPunct="1">
              <a:lnSpc>
                <a:spcPct val="100000"/>
              </a:lnSpc>
              <a:spcBef>
                <a:spcPct val="0"/>
              </a:spcBef>
              <a:buNone/>
              <a:defRPr sz="4000" kern="1200" baseline="0">
                <a:solidFill>
                  <a:schemeClr val="tx2"/>
                </a:solidFill>
                <a:latin typeface="Arial" charset="0"/>
                <a:ea typeface="+mj-ea"/>
                <a:cs typeface="+mj-cs"/>
              </a:defRPr>
            </a:lvl1pPr>
          </a:lstStyle>
          <a:p>
            <a:r>
              <a:rPr lang="en-US" sz="2800" noProof="0"/>
              <a:t>Numerical design of TSA model in the process model</a:t>
            </a:r>
            <a:endParaRPr lang="en-US" sz="2600" noProof="0"/>
          </a:p>
        </p:txBody>
      </p:sp>
      <p:sp>
        <p:nvSpPr>
          <p:cNvPr id="20" name="TextBox 19">
            <a:extLst>
              <a:ext uri="{FF2B5EF4-FFF2-40B4-BE49-F238E27FC236}">
                <a16:creationId xmlns:a16="http://schemas.microsoft.com/office/drawing/2014/main" id="{E91DD05F-B370-C1F4-812D-AC9907843CE0}"/>
              </a:ext>
            </a:extLst>
          </p:cNvPr>
          <p:cNvSpPr txBox="1"/>
          <p:nvPr/>
        </p:nvSpPr>
        <p:spPr>
          <a:xfrm>
            <a:off x="10624457" y="192833"/>
            <a:ext cx="1424474" cy="1306313"/>
          </a:xfrm>
          <a:prstGeom prst="rect">
            <a:avLst/>
          </a:prstGeom>
          <a:solidFill>
            <a:schemeClr val="bg1"/>
          </a:solidFill>
        </p:spPr>
        <p:txBody>
          <a:bodyPr wrap="square" rtlCol="0">
            <a:spAutoFit/>
          </a:bodyPr>
          <a:lstStyle/>
          <a:p>
            <a:endParaRPr lang="en-US" noProof="0"/>
          </a:p>
        </p:txBody>
      </p:sp>
      <p:pic>
        <p:nvPicPr>
          <p:cNvPr id="3" name="Picture 2" descr="A picture containing text, clipart&#10;&#10;Description automatically generated">
            <a:extLst>
              <a:ext uri="{FF2B5EF4-FFF2-40B4-BE49-F238E27FC236}">
                <a16:creationId xmlns:a16="http://schemas.microsoft.com/office/drawing/2014/main" id="{3810EEA8-F613-CAA6-7C85-8A05E0C22232}"/>
              </a:ext>
            </a:extLst>
          </p:cNvPr>
          <p:cNvPicPr>
            <a:picLocks noChangeAspect="1"/>
          </p:cNvPicPr>
          <p:nvPr/>
        </p:nvPicPr>
        <p:blipFill>
          <a:blip r:embed="rId2"/>
          <a:stretch>
            <a:fillRect/>
          </a:stretch>
        </p:blipFill>
        <p:spPr>
          <a:xfrm>
            <a:off x="10071322" y="290112"/>
            <a:ext cx="1837944" cy="542544"/>
          </a:xfrm>
          <a:prstGeom prst="rect">
            <a:avLst/>
          </a:prstGeom>
        </p:spPr>
      </p:pic>
      <p:sp>
        <p:nvSpPr>
          <p:cNvPr id="5" name="Tijdelijke aanduiding voor dianummer 4">
            <a:extLst>
              <a:ext uri="{FF2B5EF4-FFF2-40B4-BE49-F238E27FC236}">
                <a16:creationId xmlns:a16="http://schemas.microsoft.com/office/drawing/2014/main" id="{167C56BF-215A-CD88-5267-35999164F431}"/>
              </a:ext>
            </a:extLst>
          </p:cNvPr>
          <p:cNvSpPr>
            <a:spLocks noGrp="1"/>
          </p:cNvSpPr>
          <p:nvPr>
            <p:ph type="sldNum" sz="quarter" idx="12"/>
          </p:nvPr>
        </p:nvSpPr>
        <p:spPr/>
        <p:txBody>
          <a:bodyPr/>
          <a:lstStyle/>
          <a:p>
            <a:fld id="{0A297500-7527-634B-90F4-69D0994C32B4}" type="slidenum">
              <a:rPr lang="en-US" noProof="0" smtClean="0"/>
              <a:t>42</a:t>
            </a:fld>
            <a:endParaRPr lang="en-US" noProof="0"/>
          </a:p>
        </p:txBody>
      </p:sp>
      <mc:AlternateContent xmlns:mc="http://schemas.openxmlformats.org/markup-compatibility/2006" xmlns:a14="http://schemas.microsoft.com/office/drawing/2010/main">
        <mc:Choice Requires="a14">
          <p:sp>
            <p:nvSpPr>
              <p:cNvPr id="9" name="Content Placeholder 4">
                <a:extLst>
                  <a:ext uri="{FF2B5EF4-FFF2-40B4-BE49-F238E27FC236}">
                    <a16:creationId xmlns:a16="http://schemas.microsoft.com/office/drawing/2014/main" id="{69278A33-20D0-FE17-91BB-EBD4E7C15AA6}"/>
                  </a:ext>
                </a:extLst>
              </p:cNvPr>
              <p:cNvSpPr>
                <a:spLocks noGrp="1"/>
              </p:cNvSpPr>
              <p:nvPr>
                <p:ph idx="1"/>
              </p:nvPr>
            </p:nvSpPr>
            <p:spPr>
              <a:xfrm>
                <a:off x="659363" y="1486677"/>
                <a:ext cx="10873274" cy="4690285"/>
              </a:xfrm>
            </p:spPr>
            <p:txBody>
              <a:bodyPr/>
              <a:lstStyle/>
              <a:p>
                <a:r>
                  <a:rPr lang="en-US" noProof="0"/>
                  <a:t>Cycle duration</a:t>
                </a:r>
              </a:p>
              <a:p>
                <a:pPr lvl="2"/>
                <a:r>
                  <a:rPr lang="en-US" noProof="0"/>
                  <a:t>1 - Adsorption cycle</a:t>
                </a:r>
              </a:p>
              <a:p>
                <a:pPr lvl="3"/>
                <a:r>
                  <a:rPr lang="en-US" noProof="0"/>
                  <a:t>yNH3 &gt; 0,1 ppb for 18 min</a:t>
                </a:r>
              </a:p>
              <a:p>
                <a:pPr lvl="2"/>
                <a:r>
                  <a:rPr lang="en-US" noProof="0"/>
                  <a:t>2 – Heating</a:t>
                </a:r>
              </a:p>
              <a:p>
                <a:pPr lvl="3"/>
                <a:r>
                  <a:rPr lang="en-US" noProof="0"/>
                  <a:t>Regeneration for 2 min</a:t>
                </a:r>
              </a:p>
              <a:p>
                <a:pPr lvl="2"/>
                <a:r>
                  <a:rPr lang="en-US" noProof="0"/>
                  <a:t>3 – Cooling</a:t>
                </a:r>
              </a:p>
              <a:p>
                <a:pPr lvl="3"/>
                <a:r>
                  <a:rPr lang="en-US" noProof="0"/>
                  <a:t>Back to </a:t>
                </a:r>
                <a14:m>
                  <m:oMath xmlns:m="http://schemas.openxmlformats.org/officeDocument/2006/math">
                    <m:sSub>
                      <m:sSubPr>
                        <m:ctrlPr>
                          <a:rPr lang="en-US" b="0" i="1" noProof="0" smtClean="0">
                            <a:latin typeface="Cambria Math" panose="02040503050406030204" pitchFamily="18" charset="0"/>
                          </a:rPr>
                        </m:ctrlPr>
                      </m:sSubPr>
                      <m:e>
                        <m:r>
                          <a:rPr lang="en-US" b="0" i="1" noProof="0" smtClean="0">
                            <a:latin typeface="Cambria Math" panose="02040503050406030204" pitchFamily="18" charset="0"/>
                          </a:rPr>
                          <m:t>𝑇</m:t>
                        </m:r>
                      </m:e>
                      <m:sub>
                        <m:r>
                          <a:rPr lang="en-US" b="0" i="1" noProof="0" smtClean="0">
                            <a:latin typeface="Cambria Math" panose="02040503050406030204" pitchFamily="18" charset="0"/>
                          </a:rPr>
                          <m:t>𝑎𝑑𝑠</m:t>
                        </m:r>
                      </m:sub>
                    </m:sSub>
                  </m:oMath>
                </a14:m>
                <a:r>
                  <a:rPr lang="en-US" noProof="0"/>
                  <a:t> using an inert</a:t>
                </a:r>
              </a:p>
              <a:p>
                <a:pPr lvl="3"/>
                <a:r>
                  <a:rPr lang="en-US" noProof="0"/>
                  <a:t>Ammonia mole fraction to 1% in less than 1 min </a:t>
                </a:r>
              </a:p>
              <a:p>
                <a:pPr lvl="3"/>
                <a:r>
                  <a:rPr lang="en-US" noProof="0"/>
                  <a:t>Cooling in 3,3 min @ t = 1400 s (23,3 min)</a:t>
                </a:r>
              </a:p>
              <a:p>
                <a:pPr lvl="3"/>
                <a14:m>
                  <m:oMath xmlns:m="http://schemas.openxmlformats.org/officeDocument/2006/math">
                    <m:r>
                      <a:rPr lang="en-US" b="1" i="1" noProof="0" smtClean="0">
                        <a:solidFill>
                          <a:schemeClr val="bg2">
                            <a:lumMod val="25000"/>
                          </a:schemeClr>
                        </a:solidFill>
                        <a:latin typeface="Cambria Math" panose="02040503050406030204" pitchFamily="18" charset="0"/>
                        <a:ea typeface="Cambria Math" panose="02040503050406030204" pitchFamily="18" charset="0"/>
                        <a:sym typeface="Symbol" panose="05050102010706020507" pitchFamily="18" charset="2"/>
                      </a:rPr>
                      <m:t>∆</m:t>
                    </m:r>
                    <m:sSub>
                      <m:sSubPr>
                        <m:ctrlPr>
                          <a:rPr lang="en-US" b="1" i="1" noProof="0" smtClean="0">
                            <a:solidFill>
                              <a:schemeClr val="bg2">
                                <a:lumMod val="25000"/>
                              </a:schemeClr>
                            </a:solidFill>
                            <a:latin typeface="Cambria Math" panose="02040503050406030204" pitchFamily="18" charset="0"/>
                            <a:ea typeface="Cambria Math" panose="02040503050406030204" pitchFamily="18" charset="0"/>
                            <a:sym typeface="Symbol" panose="05050102010706020507" pitchFamily="18" charset="2"/>
                          </a:rPr>
                        </m:ctrlPr>
                      </m:sSubPr>
                      <m:e>
                        <m:r>
                          <a:rPr lang="en-US" b="1" i="1" noProof="0" smtClean="0">
                            <a:solidFill>
                              <a:schemeClr val="bg2">
                                <a:lumMod val="25000"/>
                              </a:schemeClr>
                            </a:solidFill>
                            <a:latin typeface="Cambria Math" panose="02040503050406030204" pitchFamily="18" charset="0"/>
                            <a:ea typeface="Cambria Math" panose="02040503050406030204" pitchFamily="18" charset="0"/>
                            <a:sym typeface="Symbol" panose="05050102010706020507" pitchFamily="18" charset="2"/>
                          </a:rPr>
                          <m:t>𝒕</m:t>
                        </m:r>
                      </m:e>
                      <m:sub>
                        <m:r>
                          <a:rPr lang="en-US" b="1" i="1" noProof="0" smtClean="0">
                            <a:solidFill>
                              <a:schemeClr val="bg2">
                                <a:lumMod val="25000"/>
                              </a:schemeClr>
                            </a:solidFill>
                            <a:latin typeface="Cambria Math" panose="02040503050406030204" pitchFamily="18" charset="0"/>
                            <a:ea typeface="Cambria Math" panose="02040503050406030204" pitchFamily="18" charset="0"/>
                            <a:sym typeface="Symbol" panose="05050102010706020507" pitchFamily="18" charset="2"/>
                          </a:rPr>
                          <m:t>𝒄𝒐𝒐𝒍𝒊𝒏𝒈</m:t>
                        </m:r>
                      </m:sub>
                    </m:sSub>
                    <m:r>
                      <a:rPr lang="en-US" b="1" i="1" noProof="0" smtClean="0">
                        <a:solidFill>
                          <a:schemeClr val="bg2">
                            <a:lumMod val="25000"/>
                          </a:schemeClr>
                        </a:solidFill>
                        <a:latin typeface="Cambria Math" panose="02040503050406030204" pitchFamily="18" charset="0"/>
                        <a:ea typeface="Cambria Math" panose="02040503050406030204" pitchFamily="18" charset="0"/>
                        <a:sym typeface="Symbol" panose="05050102010706020507" pitchFamily="18" charset="2"/>
                      </a:rPr>
                      <m:t>=</m:t>
                    </m:r>
                  </m:oMath>
                </a14:m>
                <a:r>
                  <a:rPr lang="en-US" b="1" noProof="0">
                    <a:solidFill>
                      <a:schemeClr val="bg2">
                        <a:lumMod val="25000"/>
                      </a:schemeClr>
                    </a:solidFill>
                  </a:rPr>
                  <a:t> 4 min</a:t>
                </a:r>
              </a:p>
            </p:txBody>
          </p:sp>
        </mc:Choice>
        <mc:Fallback xmlns="">
          <p:sp>
            <p:nvSpPr>
              <p:cNvPr id="9" name="Content Placeholder 4">
                <a:extLst>
                  <a:ext uri="{FF2B5EF4-FFF2-40B4-BE49-F238E27FC236}">
                    <a16:creationId xmlns:a16="http://schemas.microsoft.com/office/drawing/2014/main" id="{69278A33-20D0-FE17-91BB-EBD4E7C15AA6}"/>
                  </a:ext>
                </a:extLst>
              </p:cNvPr>
              <p:cNvSpPr>
                <a:spLocks noGrp="1" noRot="1" noChangeAspect="1" noMove="1" noResize="1" noEditPoints="1" noAdjustHandles="1" noChangeArrowheads="1" noChangeShapeType="1" noTextEdit="1"/>
              </p:cNvSpPr>
              <p:nvPr>
                <p:ph idx="1"/>
              </p:nvPr>
            </p:nvSpPr>
            <p:spPr>
              <a:xfrm>
                <a:off x="659363" y="1486677"/>
                <a:ext cx="10873274" cy="4690285"/>
              </a:xfrm>
              <a:blipFill>
                <a:blip r:embed="rId3"/>
                <a:stretch>
                  <a:fillRect l="-1570" t="-2861"/>
                </a:stretch>
              </a:blipFill>
            </p:spPr>
            <p:txBody>
              <a:bodyPr/>
              <a:lstStyle/>
              <a:p>
                <a:r>
                  <a:rPr lang="en-US">
                    <a:noFill/>
                  </a:rPr>
                  <a:t> </a:t>
                </a:r>
              </a:p>
            </p:txBody>
          </p:sp>
        </mc:Fallback>
      </mc:AlternateContent>
      <p:sp>
        <p:nvSpPr>
          <p:cNvPr id="10" name="Rectangle: Rounded Corners 9">
            <a:extLst>
              <a:ext uri="{FF2B5EF4-FFF2-40B4-BE49-F238E27FC236}">
                <a16:creationId xmlns:a16="http://schemas.microsoft.com/office/drawing/2014/main" id="{69976871-8A9E-F677-FFB4-E012579846A6}"/>
              </a:ext>
            </a:extLst>
          </p:cNvPr>
          <p:cNvSpPr/>
          <p:nvPr/>
        </p:nvSpPr>
        <p:spPr>
          <a:xfrm>
            <a:off x="1371600" y="2991442"/>
            <a:ext cx="5405571" cy="1553509"/>
          </a:xfrm>
          <a:prstGeom prst="roundRect">
            <a:avLst>
              <a:gd name="adj" fmla="val 10052"/>
            </a:avLst>
          </a:prstGeom>
          <a:solidFill>
            <a:schemeClr val="bg2">
              <a:lumMod val="50000"/>
              <a:alpha val="20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Rounded Corners 10">
            <a:extLst>
              <a:ext uri="{FF2B5EF4-FFF2-40B4-BE49-F238E27FC236}">
                <a16:creationId xmlns:a16="http://schemas.microsoft.com/office/drawing/2014/main" id="{9549FECF-BB03-19ED-D3B8-A282D2EE0FF8}"/>
              </a:ext>
            </a:extLst>
          </p:cNvPr>
          <p:cNvSpPr/>
          <p:nvPr/>
        </p:nvSpPr>
        <p:spPr>
          <a:xfrm>
            <a:off x="6970626" y="1307289"/>
            <a:ext cx="4938639" cy="4869673"/>
          </a:xfrm>
          <a:prstGeom prst="roundRect">
            <a:avLst>
              <a:gd name="adj" fmla="val 3507"/>
            </a:avLst>
          </a:prstGeom>
          <a:solidFill>
            <a:schemeClr val="bg2">
              <a:lumMod val="50000"/>
              <a:alpha val="20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4" name="Picture 3">
            <a:extLst>
              <a:ext uri="{FF2B5EF4-FFF2-40B4-BE49-F238E27FC236}">
                <a16:creationId xmlns:a16="http://schemas.microsoft.com/office/drawing/2014/main" id="{30C4D385-BABB-B20C-21DD-1DA503949C72}"/>
              </a:ext>
            </a:extLst>
          </p:cNvPr>
          <p:cNvPicPr>
            <a:picLocks noChangeAspect="1"/>
          </p:cNvPicPr>
          <p:nvPr/>
        </p:nvPicPr>
        <p:blipFill rotWithShape="1">
          <a:blip r:embed="rId4"/>
          <a:srcRect l="44961" b="18534"/>
          <a:stretch/>
        </p:blipFill>
        <p:spPr>
          <a:xfrm>
            <a:off x="0" y="4544952"/>
            <a:ext cx="2743201" cy="2313048"/>
          </a:xfrm>
          <a:prstGeom prst="rect">
            <a:avLst/>
          </a:prstGeom>
        </p:spPr>
      </p:pic>
      <p:pic>
        <p:nvPicPr>
          <p:cNvPr id="6" name="Picture 5">
            <a:extLst>
              <a:ext uri="{FF2B5EF4-FFF2-40B4-BE49-F238E27FC236}">
                <a16:creationId xmlns:a16="http://schemas.microsoft.com/office/drawing/2014/main" id="{CCF2E0AB-D072-E550-A3D1-236D723E537E}"/>
              </a:ext>
            </a:extLst>
          </p:cNvPr>
          <p:cNvPicPr>
            <a:picLocks noChangeAspect="1"/>
          </p:cNvPicPr>
          <p:nvPr/>
        </p:nvPicPr>
        <p:blipFill>
          <a:blip r:embed="rId5"/>
          <a:stretch>
            <a:fillRect/>
          </a:stretch>
        </p:blipFill>
        <p:spPr>
          <a:xfrm>
            <a:off x="7061060" y="1661323"/>
            <a:ext cx="4757769" cy="1727059"/>
          </a:xfrm>
          <a:prstGeom prst="rect">
            <a:avLst/>
          </a:prstGeom>
        </p:spPr>
      </p:pic>
      <p:pic>
        <p:nvPicPr>
          <p:cNvPr id="7" name="Picture 6">
            <a:extLst>
              <a:ext uri="{FF2B5EF4-FFF2-40B4-BE49-F238E27FC236}">
                <a16:creationId xmlns:a16="http://schemas.microsoft.com/office/drawing/2014/main" id="{B67D50F3-7B54-7397-C110-8EF5626088F6}"/>
              </a:ext>
            </a:extLst>
          </p:cNvPr>
          <p:cNvPicPr>
            <a:picLocks noChangeAspect="1"/>
          </p:cNvPicPr>
          <p:nvPr/>
        </p:nvPicPr>
        <p:blipFill>
          <a:blip r:embed="rId6"/>
          <a:stretch>
            <a:fillRect/>
          </a:stretch>
        </p:blipFill>
        <p:spPr>
          <a:xfrm>
            <a:off x="7061060" y="3665359"/>
            <a:ext cx="4757769" cy="1795733"/>
          </a:xfrm>
          <a:prstGeom prst="rect">
            <a:avLst/>
          </a:prstGeom>
        </p:spPr>
      </p:pic>
    </p:spTree>
    <p:extLst>
      <p:ext uri="{BB962C8B-B14F-4D97-AF65-F5344CB8AC3E}">
        <p14:creationId xmlns:p14="http://schemas.microsoft.com/office/powerpoint/2010/main" val="26734506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4">
            <a:extLst>
              <a:ext uri="{FF2B5EF4-FFF2-40B4-BE49-F238E27FC236}">
                <a16:creationId xmlns:a16="http://schemas.microsoft.com/office/drawing/2014/main" id="{89A21223-027D-FCF0-862C-1BDD3EC8C1A0}"/>
              </a:ext>
            </a:extLst>
          </p:cNvPr>
          <p:cNvSpPr txBox="1">
            <a:spLocks/>
          </p:cNvSpPr>
          <p:nvPr/>
        </p:nvSpPr>
        <p:spPr>
          <a:xfrm>
            <a:off x="728400" y="359436"/>
            <a:ext cx="11041200" cy="1152000"/>
          </a:xfrm>
          <a:prstGeom prst="rect">
            <a:avLst/>
          </a:prstGeom>
        </p:spPr>
        <p:txBody>
          <a:bodyPr vert="horz" lIns="0" tIns="0" rIns="0" bIns="0" rtlCol="0" anchor="ctr" anchorCtr="0">
            <a:normAutofit/>
          </a:bodyPr>
          <a:lstStyle>
            <a:lvl1pPr algn="l" defTabSz="914400" rtl="0" eaLnBrk="1" latinLnBrk="0" hangingPunct="1">
              <a:lnSpc>
                <a:spcPct val="100000"/>
              </a:lnSpc>
              <a:spcBef>
                <a:spcPct val="0"/>
              </a:spcBef>
              <a:buNone/>
              <a:defRPr sz="4000" kern="1200" baseline="0">
                <a:solidFill>
                  <a:schemeClr val="tx2"/>
                </a:solidFill>
                <a:latin typeface="Arial" charset="0"/>
                <a:ea typeface="+mj-ea"/>
                <a:cs typeface="+mj-cs"/>
              </a:defRPr>
            </a:lvl1pPr>
          </a:lstStyle>
          <a:p>
            <a:r>
              <a:rPr lang="en-US" sz="2800" noProof="0"/>
              <a:t>Further optimizing</a:t>
            </a:r>
            <a:endParaRPr lang="en-US" sz="2600" noProof="0"/>
          </a:p>
        </p:txBody>
      </p:sp>
      <p:sp>
        <p:nvSpPr>
          <p:cNvPr id="20" name="TextBox 19">
            <a:extLst>
              <a:ext uri="{FF2B5EF4-FFF2-40B4-BE49-F238E27FC236}">
                <a16:creationId xmlns:a16="http://schemas.microsoft.com/office/drawing/2014/main" id="{E91DD05F-B370-C1F4-812D-AC9907843CE0}"/>
              </a:ext>
            </a:extLst>
          </p:cNvPr>
          <p:cNvSpPr txBox="1"/>
          <p:nvPr/>
        </p:nvSpPr>
        <p:spPr>
          <a:xfrm>
            <a:off x="10624457" y="192833"/>
            <a:ext cx="1424474" cy="1306313"/>
          </a:xfrm>
          <a:prstGeom prst="rect">
            <a:avLst/>
          </a:prstGeom>
          <a:solidFill>
            <a:schemeClr val="bg1"/>
          </a:solidFill>
        </p:spPr>
        <p:txBody>
          <a:bodyPr wrap="square" rtlCol="0">
            <a:spAutoFit/>
          </a:bodyPr>
          <a:lstStyle/>
          <a:p>
            <a:endParaRPr lang="en-US" noProof="0"/>
          </a:p>
        </p:txBody>
      </p:sp>
      <p:pic>
        <p:nvPicPr>
          <p:cNvPr id="3" name="Picture 2" descr="A picture containing text, clipart&#10;&#10;Description automatically generated">
            <a:extLst>
              <a:ext uri="{FF2B5EF4-FFF2-40B4-BE49-F238E27FC236}">
                <a16:creationId xmlns:a16="http://schemas.microsoft.com/office/drawing/2014/main" id="{3810EEA8-F613-CAA6-7C85-8A05E0C22232}"/>
              </a:ext>
            </a:extLst>
          </p:cNvPr>
          <p:cNvPicPr>
            <a:picLocks noChangeAspect="1"/>
          </p:cNvPicPr>
          <p:nvPr/>
        </p:nvPicPr>
        <p:blipFill>
          <a:blip r:embed="rId2"/>
          <a:stretch>
            <a:fillRect/>
          </a:stretch>
        </p:blipFill>
        <p:spPr>
          <a:xfrm>
            <a:off x="10071322" y="290112"/>
            <a:ext cx="1837944" cy="542544"/>
          </a:xfrm>
          <a:prstGeom prst="rect">
            <a:avLst/>
          </a:prstGeom>
        </p:spPr>
      </p:pic>
      <p:sp>
        <p:nvSpPr>
          <p:cNvPr id="5" name="Tijdelijke aanduiding voor dianummer 4">
            <a:extLst>
              <a:ext uri="{FF2B5EF4-FFF2-40B4-BE49-F238E27FC236}">
                <a16:creationId xmlns:a16="http://schemas.microsoft.com/office/drawing/2014/main" id="{167C56BF-215A-CD88-5267-35999164F431}"/>
              </a:ext>
            </a:extLst>
          </p:cNvPr>
          <p:cNvSpPr>
            <a:spLocks noGrp="1"/>
          </p:cNvSpPr>
          <p:nvPr>
            <p:ph type="sldNum" sz="quarter" idx="12"/>
          </p:nvPr>
        </p:nvSpPr>
        <p:spPr/>
        <p:txBody>
          <a:bodyPr/>
          <a:lstStyle/>
          <a:p>
            <a:fld id="{0A297500-7527-634B-90F4-69D0994C32B4}" type="slidenum">
              <a:rPr lang="en-US" noProof="0" smtClean="0"/>
              <a:t>43</a:t>
            </a:fld>
            <a:endParaRPr lang="en-US" noProof="0"/>
          </a:p>
        </p:txBody>
      </p:sp>
      <p:sp>
        <p:nvSpPr>
          <p:cNvPr id="9" name="Content Placeholder 4">
            <a:extLst>
              <a:ext uri="{FF2B5EF4-FFF2-40B4-BE49-F238E27FC236}">
                <a16:creationId xmlns:a16="http://schemas.microsoft.com/office/drawing/2014/main" id="{69278A33-20D0-FE17-91BB-EBD4E7C15AA6}"/>
              </a:ext>
            </a:extLst>
          </p:cNvPr>
          <p:cNvSpPr>
            <a:spLocks noGrp="1"/>
          </p:cNvSpPr>
          <p:nvPr>
            <p:ph idx="1"/>
          </p:nvPr>
        </p:nvSpPr>
        <p:spPr>
          <a:xfrm>
            <a:off x="659363" y="1486677"/>
            <a:ext cx="10873274" cy="4690285"/>
          </a:xfrm>
        </p:spPr>
        <p:txBody>
          <a:bodyPr/>
          <a:lstStyle/>
          <a:p>
            <a:r>
              <a:rPr lang="en-US" noProof="0"/>
              <a:t>Refine the simulation &amp; experimental validation</a:t>
            </a:r>
          </a:p>
          <a:p>
            <a:pPr lvl="1"/>
            <a:r>
              <a:rPr lang="en-US" noProof="0"/>
              <a:t>Numerical aspects, addition of valves &amp; instruments, thermal insulation</a:t>
            </a:r>
          </a:p>
          <a:p>
            <a:r>
              <a:rPr lang="en-US" noProof="0"/>
              <a:t>Simulate the </a:t>
            </a:r>
            <a:r>
              <a:rPr lang="en-US" u="sng" noProof="0"/>
              <a:t>continuous</a:t>
            </a:r>
            <a:r>
              <a:rPr lang="en-US" noProof="0"/>
              <a:t> 1-20 </a:t>
            </a:r>
            <a:r>
              <a:rPr lang="en-US" noProof="0" err="1"/>
              <a:t>Nl</a:t>
            </a:r>
            <a:r>
              <a:rPr lang="en-US" noProof="0"/>
              <a:t>/min setup</a:t>
            </a:r>
          </a:p>
          <a:p>
            <a:pPr lvl="1"/>
            <a:r>
              <a:rPr lang="en-US" noProof="0"/>
              <a:t>Adsorption is the critical part</a:t>
            </a:r>
          </a:p>
          <a:p>
            <a:pPr lvl="1"/>
            <a:r>
              <a:rPr lang="en-US" noProof="0"/>
              <a:t>6 columns, 30% sorbent loading</a:t>
            </a:r>
          </a:p>
          <a:p>
            <a:endParaRPr lang="en-US" noProof="0"/>
          </a:p>
        </p:txBody>
      </p:sp>
      <p:pic>
        <p:nvPicPr>
          <p:cNvPr id="6" name="Picture 5">
            <a:extLst>
              <a:ext uri="{FF2B5EF4-FFF2-40B4-BE49-F238E27FC236}">
                <a16:creationId xmlns:a16="http://schemas.microsoft.com/office/drawing/2014/main" id="{5C0EE915-3A54-3B58-63AF-04F012815C77}"/>
              </a:ext>
            </a:extLst>
          </p:cNvPr>
          <p:cNvPicPr>
            <a:picLocks noChangeAspect="1"/>
          </p:cNvPicPr>
          <p:nvPr/>
        </p:nvPicPr>
        <p:blipFill>
          <a:blip r:embed="rId3"/>
          <a:stretch>
            <a:fillRect/>
          </a:stretch>
        </p:blipFill>
        <p:spPr>
          <a:xfrm>
            <a:off x="2383928" y="4025653"/>
            <a:ext cx="9808072" cy="2741095"/>
          </a:xfrm>
          <a:prstGeom prst="rect">
            <a:avLst/>
          </a:prstGeom>
        </p:spPr>
      </p:pic>
      <p:pic>
        <p:nvPicPr>
          <p:cNvPr id="8" name="Picture 7">
            <a:extLst>
              <a:ext uri="{FF2B5EF4-FFF2-40B4-BE49-F238E27FC236}">
                <a16:creationId xmlns:a16="http://schemas.microsoft.com/office/drawing/2014/main" id="{28589214-9EB8-09DF-E23C-513CE24B124F}"/>
              </a:ext>
            </a:extLst>
          </p:cNvPr>
          <p:cNvPicPr>
            <a:picLocks noChangeAspect="1"/>
          </p:cNvPicPr>
          <p:nvPr/>
        </p:nvPicPr>
        <p:blipFill>
          <a:blip r:embed="rId4"/>
          <a:stretch>
            <a:fillRect/>
          </a:stretch>
        </p:blipFill>
        <p:spPr>
          <a:xfrm>
            <a:off x="422400" y="3460622"/>
            <a:ext cx="622300" cy="749300"/>
          </a:xfrm>
          <a:prstGeom prst="rect">
            <a:avLst/>
          </a:prstGeom>
        </p:spPr>
      </p:pic>
      <p:pic>
        <p:nvPicPr>
          <p:cNvPr id="15" name="Picture 14">
            <a:extLst>
              <a:ext uri="{FF2B5EF4-FFF2-40B4-BE49-F238E27FC236}">
                <a16:creationId xmlns:a16="http://schemas.microsoft.com/office/drawing/2014/main" id="{F0391095-FFA0-A869-13BC-BD86D8B7F607}"/>
              </a:ext>
            </a:extLst>
          </p:cNvPr>
          <p:cNvPicPr>
            <a:picLocks noChangeAspect="1"/>
          </p:cNvPicPr>
          <p:nvPr/>
        </p:nvPicPr>
        <p:blipFill>
          <a:blip r:embed="rId5"/>
          <a:stretch>
            <a:fillRect/>
          </a:stretch>
        </p:blipFill>
        <p:spPr>
          <a:xfrm>
            <a:off x="1167362" y="3460622"/>
            <a:ext cx="5531913" cy="1708278"/>
          </a:xfrm>
          <a:prstGeom prst="rect">
            <a:avLst/>
          </a:prstGeom>
        </p:spPr>
      </p:pic>
    </p:spTree>
    <p:extLst>
      <p:ext uri="{BB962C8B-B14F-4D97-AF65-F5344CB8AC3E}">
        <p14:creationId xmlns:p14="http://schemas.microsoft.com/office/powerpoint/2010/main" val="31988770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0703CA9-930D-7085-1779-CA42FB515E65}"/>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38E271-308C-2E46-A3EC-56326F9084CC}" type="slidenum">
              <a:rPr kumimoji="0" lang="nl-BE" sz="1000" b="0" i="0" u="none" strike="noStrike" kern="1200" cap="none" spc="0" normalizeH="0" baseline="0" noProof="0" smtClean="0">
                <a:ln>
                  <a:noFill/>
                </a:ln>
                <a:solidFill>
                  <a:srgbClr val="002E65"/>
                </a:solidFill>
                <a:effectLst/>
                <a:uLnTx/>
                <a:uFillTx/>
                <a:latin typeface="Calibri Light" panose="020F0302020204030204" pitchFamily="34" charset="0"/>
                <a:ea typeface="+mn-ea"/>
                <a:cs typeface="Calibri Light" panose="020F030202020403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nl-BE" sz="1000" b="0" i="0" u="none" strike="noStrike" kern="1200" cap="none" spc="0" normalizeH="0" baseline="0" noProof="0" dirty="0">
              <a:ln>
                <a:noFill/>
              </a:ln>
              <a:solidFill>
                <a:srgbClr val="002E65"/>
              </a:solidFill>
              <a:effectLst/>
              <a:uLnTx/>
              <a:uFillTx/>
              <a:latin typeface="Calibri Light" panose="020F0302020204030204" pitchFamily="34" charset="0"/>
              <a:ea typeface="+mn-ea"/>
              <a:cs typeface="Calibri Light" panose="020F0302020204030204" pitchFamily="34" charset="0"/>
            </a:endParaRPr>
          </a:p>
        </p:txBody>
      </p:sp>
      <p:sp>
        <p:nvSpPr>
          <p:cNvPr id="5" name="Title 1">
            <a:extLst>
              <a:ext uri="{FF2B5EF4-FFF2-40B4-BE49-F238E27FC236}">
                <a16:creationId xmlns:a16="http://schemas.microsoft.com/office/drawing/2014/main" id="{5FBED0B4-191D-D1E3-FE40-1C9249C33C39}"/>
              </a:ext>
            </a:extLst>
          </p:cNvPr>
          <p:cNvSpPr>
            <a:spLocks noGrp="1"/>
          </p:cNvSpPr>
          <p:nvPr>
            <p:ph type="title"/>
          </p:nvPr>
        </p:nvSpPr>
        <p:spPr>
          <a:xfrm>
            <a:off x="524256" y="620713"/>
            <a:ext cx="9249785" cy="792162"/>
          </a:xfrm>
        </p:spPr>
        <p:txBody>
          <a:bodyPr/>
          <a:lstStyle/>
          <a:p>
            <a:r>
              <a:rPr lang="en-US" dirty="0"/>
              <a:t>Testing heating and cooling cycles</a:t>
            </a:r>
            <a:endParaRPr lang="en-BE" dirty="0"/>
          </a:p>
        </p:txBody>
      </p:sp>
      <p:grpSp>
        <p:nvGrpSpPr>
          <p:cNvPr id="12" name="Group 11">
            <a:extLst>
              <a:ext uri="{FF2B5EF4-FFF2-40B4-BE49-F238E27FC236}">
                <a16:creationId xmlns:a16="http://schemas.microsoft.com/office/drawing/2014/main" id="{8896A60B-FABB-70AD-7113-978160571D22}"/>
              </a:ext>
            </a:extLst>
          </p:cNvPr>
          <p:cNvGrpSpPr/>
          <p:nvPr/>
        </p:nvGrpSpPr>
        <p:grpSpPr>
          <a:xfrm>
            <a:off x="524256" y="1422798"/>
            <a:ext cx="11143488" cy="4730969"/>
            <a:chOff x="524256" y="1412875"/>
            <a:chExt cx="11143488" cy="4730969"/>
          </a:xfrm>
        </p:grpSpPr>
        <p:grpSp>
          <p:nvGrpSpPr>
            <p:cNvPr id="11" name="Group 10">
              <a:extLst>
                <a:ext uri="{FF2B5EF4-FFF2-40B4-BE49-F238E27FC236}">
                  <a16:creationId xmlns:a16="http://schemas.microsoft.com/office/drawing/2014/main" id="{CC6E5ED0-D78E-5A53-2BDF-90E13943DD80}"/>
                </a:ext>
              </a:extLst>
            </p:cNvPr>
            <p:cNvGrpSpPr/>
            <p:nvPr/>
          </p:nvGrpSpPr>
          <p:grpSpPr>
            <a:xfrm>
              <a:off x="524256" y="1412875"/>
              <a:ext cx="11143488" cy="4730969"/>
              <a:chOff x="524256" y="1412875"/>
              <a:chExt cx="11143488" cy="4730969"/>
            </a:xfrm>
          </p:grpSpPr>
          <p:pic>
            <p:nvPicPr>
              <p:cNvPr id="6" name="Picture 5">
                <a:extLst>
                  <a:ext uri="{FF2B5EF4-FFF2-40B4-BE49-F238E27FC236}">
                    <a16:creationId xmlns:a16="http://schemas.microsoft.com/office/drawing/2014/main" id="{CC627D58-F321-A02E-6A7C-9C8F9E78E526}"/>
                  </a:ext>
                </a:extLst>
              </p:cNvPr>
              <p:cNvPicPr>
                <a:picLocks noChangeAspect="1"/>
              </p:cNvPicPr>
              <p:nvPr/>
            </p:nvPicPr>
            <p:blipFill>
              <a:blip r:embed="rId2"/>
              <a:stretch>
                <a:fillRect/>
              </a:stretch>
            </p:blipFill>
            <p:spPr>
              <a:xfrm>
                <a:off x="524256" y="1412875"/>
                <a:ext cx="11143488" cy="4730969"/>
              </a:xfrm>
              <a:prstGeom prst="rect">
                <a:avLst/>
              </a:prstGeom>
            </p:spPr>
          </p:pic>
          <p:sp>
            <p:nvSpPr>
              <p:cNvPr id="8" name="Arrow: Up 7">
                <a:extLst>
                  <a:ext uri="{FF2B5EF4-FFF2-40B4-BE49-F238E27FC236}">
                    <a16:creationId xmlns:a16="http://schemas.microsoft.com/office/drawing/2014/main" id="{D10A8E92-B3EB-1428-C589-9B7BE863C024}"/>
                  </a:ext>
                </a:extLst>
              </p:cNvPr>
              <p:cNvSpPr/>
              <p:nvPr/>
            </p:nvSpPr>
            <p:spPr bwMode="auto">
              <a:xfrm rot="13691347">
                <a:off x="5276376" y="3602338"/>
                <a:ext cx="202758" cy="196714"/>
              </a:xfrm>
              <a:prstGeom prst="upArrow">
                <a:avLst/>
              </a:prstGeom>
              <a:solidFill>
                <a:schemeClr val="accent5">
                  <a:lumMod val="40000"/>
                  <a:lumOff val="60000"/>
                </a:schemeClr>
              </a:solidFill>
              <a:ln>
                <a:solidFill>
                  <a:srgbClr val="FF0000"/>
                </a:solidFill>
              </a:ln>
              <a:extLst>
                <a:ext uri="{91240B29-F687-4f45-9708-019B960494DF}">
                  <a14:hiddenLine xmlns="" xmlns:a14="http://schemas.microsoft.com/office/drawing/2010/main" w="9525">
                    <a:solidFill>
                      <a:srgbClr val="000000"/>
                    </a:solidFill>
                    <a:miter lim="800000"/>
                    <a:headEnd/>
                    <a:tailEnd/>
                  </a14:hiddenLine>
                </a:ext>
              </a:extLst>
            </p:spPr>
            <p:txBody>
              <a:bodyPr lIns="180000" tIns="180000" rIns="180000" bIns="180000" rtlCol="0" anchor="ctr"/>
              <a:lstStyle/>
              <a:p>
                <a:pPr marL="0" marR="0" lvl="0" indent="0" algn="ctr" defTabSz="914400" rtl="0" eaLnBrk="0" fontAlgn="base" latinLnBrk="0" hangingPunct="0">
                  <a:lnSpc>
                    <a:spcPct val="100000"/>
                  </a:lnSpc>
                  <a:spcBef>
                    <a:spcPct val="0"/>
                  </a:spcBef>
                  <a:spcAft>
                    <a:spcPts val="450"/>
                  </a:spcAft>
                  <a:buClrTx/>
                  <a:buSzTx/>
                  <a:buFont typeface="Arial" charset="0"/>
                  <a:buNone/>
                  <a:tabLst/>
                  <a:defRPr/>
                </a:pPr>
                <a:endParaRPr kumimoji="0" lang="en-BE" sz="1800" b="1" i="0" u="none" strike="noStrike" kern="1200" cap="none" spc="0" normalizeH="0" baseline="0" noProof="0" dirty="0" err="1">
                  <a:ln>
                    <a:noFill/>
                  </a:ln>
                  <a:solidFill>
                    <a:srgbClr val="FFFFFF"/>
                  </a:solidFill>
                  <a:effectLst/>
                  <a:uLnTx/>
                  <a:uFillTx/>
                  <a:latin typeface="Calibri" panose="020F0502020204030204"/>
                  <a:ea typeface="Verdana Regular" charset="0"/>
                  <a:cs typeface="Verdana Regular" charset="0"/>
                  <a:sym typeface="Securitas Sans Light" charset="0"/>
                </a:endParaRPr>
              </a:p>
            </p:txBody>
          </p:sp>
        </p:grpSp>
        <p:sp>
          <p:nvSpPr>
            <p:cNvPr id="10" name="TextBox 9">
              <a:extLst>
                <a:ext uri="{FF2B5EF4-FFF2-40B4-BE49-F238E27FC236}">
                  <a16:creationId xmlns:a16="http://schemas.microsoft.com/office/drawing/2014/main" id="{D57048E0-30C1-CB1A-BD60-162DED70F5E8}"/>
                </a:ext>
              </a:extLst>
            </p:cNvPr>
            <p:cNvSpPr txBox="1"/>
            <p:nvPr/>
          </p:nvSpPr>
          <p:spPr>
            <a:xfrm>
              <a:off x="5267740" y="3438538"/>
              <a:ext cx="373711" cy="202758"/>
            </a:xfrm>
            <a:prstGeom prst="rect">
              <a:avLst/>
            </a:prstGeom>
            <a:noFill/>
          </p:spPr>
          <p:txBody>
            <a:bodyPr wrap="none" lIns="0" tIns="0" rIns="0" bIns="0" rtlCol="0">
              <a:noAutofit/>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FF0000"/>
                  </a:solidFill>
                  <a:effectLst/>
                  <a:uLnTx/>
                  <a:uFillTx/>
                  <a:latin typeface="Calibri" panose="020F0502020204030204"/>
                  <a:ea typeface="Verdana" panose="020B0604030504040204" pitchFamily="34" charset="0"/>
                  <a:cs typeface="Verdana" panose="020B0604030504040204" pitchFamily="34" charset="0"/>
                </a:rPr>
                <a:t>Qreg</a:t>
              </a:r>
              <a:endParaRPr kumimoji="0" lang="en-BE" sz="1200" b="1" i="0" u="none" strike="noStrike" kern="1200" cap="none" spc="0" normalizeH="0" baseline="0" noProof="0" dirty="0">
                <a:ln>
                  <a:noFill/>
                </a:ln>
                <a:solidFill>
                  <a:srgbClr val="FF0000"/>
                </a:solidFill>
                <a:effectLst/>
                <a:uLnTx/>
                <a:uFillTx/>
                <a:latin typeface="Calibri" panose="020F0502020204030204"/>
                <a:ea typeface="Verdana" panose="020B0604030504040204" pitchFamily="34" charset="0"/>
                <a:cs typeface="Verdana" panose="020B0604030504040204" pitchFamily="34" charset="0"/>
              </a:endParaRPr>
            </a:p>
          </p:txBody>
        </p:sp>
      </p:grpSp>
    </p:spTree>
    <p:extLst>
      <p:ext uri="{BB962C8B-B14F-4D97-AF65-F5344CB8AC3E}">
        <p14:creationId xmlns:p14="http://schemas.microsoft.com/office/powerpoint/2010/main" val="7471929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B80E1-E003-FE85-C3E2-9C608923A51C}"/>
              </a:ext>
            </a:extLst>
          </p:cNvPr>
          <p:cNvSpPr>
            <a:spLocks noGrp="1"/>
          </p:cNvSpPr>
          <p:nvPr>
            <p:ph type="title"/>
          </p:nvPr>
        </p:nvSpPr>
        <p:spPr>
          <a:xfrm>
            <a:off x="623887" y="493641"/>
            <a:ext cx="10944226" cy="791794"/>
          </a:xfrm>
        </p:spPr>
        <p:txBody>
          <a:bodyPr>
            <a:noAutofit/>
          </a:bodyPr>
          <a:lstStyle/>
          <a:p>
            <a:r>
              <a:rPr lang="en-US" sz="2400" dirty="0"/>
              <a:t>Testing flow and VICI valve activation-Step 1: Column 1 in adsorption and column 3 in regeneration mode. </a:t>
            </a:r>
            <a:endParaRPr lang="en-BE" sz="2400" dirty="0"/>
          </a:p>
        </p:txBody>
      </p:sp>
      <p:sp>
        <p:nvSpPr>
          <p:cNvPr id="3" name="Slide Number Placeholder 2">
            <a:extLst>
              <a:ext uri="{FF2B5EF4-FFF2-40B4-BE49-F238E27FC236}">
                <a16:creationId xmlns:a16="http://schemas.microsoft.com/office/drawing/2014/main" id="{CFBE2B98-441E-CBC8-C7D0-B0E89390A6B7}"/>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38E271-308C-2E46-A3EC-56326F9084CC}" type="slidenum">
              <a:rPr kumimoji="0" lang="nl-BE" sz="1000" b="0" i="0" u="none" strike="noStrike" kern="1200" cap="none" spc="0" normalizeH="0" baseline="0" noProof="0" smtClean="0">
                <a:ln>
                  <a:noFill/>
                </a:ln>
                <a:solidFill>
                  <a:srgbClr val="002E65"/>
                </a:solidFill>
                <a:effectLst/>
                <a:uLnTx/>
                <a:uFillTx/>
                <a:latin typeface="Calibri Light" panose="020F0302020204030204" pitchFamily="34" charset="0"/>
                <a:ea typeface="+mn-ea"/>
                <a:cs typeface="Calibri Light" panose="020F030202020403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nl-BE" sz="1000" b="0" i="0" u="none" strike="noStrike" kern="1200" cap="none" spc="0" normalizeH="0" baseline="0" noProof="0" dirty="0">
              <a:ln>
                <a:noFill/>
              </a:ln>
              <a:solidFill>
                <a:srgbClr val="002E65"/>
              </a:solidFill>
              <a:effectLst/>
              <a:uLnTx/>
              <a:uFillTx/>
              <a:latin typeface="Calibri Light" panose="020F0302020204030204" pitchFamily="34" charset="0"/>
              <a:ea typeface="+mn-ea"/>
              <a:cs typeface="Calibri Light" panose="020F0302020204030204" pitchFamily="34" charset="0"/>
            </a:endParaRPr>
          </a:p>
        </p:txBody>
      </p:sp>
      <p:pic>
        <p:nvPicPr>
          <p:cNvPr id="6" name="Picture 5">
            <a:extLst>
              <a:ext uri="{FF2B5EF4-FFF2-40B4-BE49-F238E27FC236}">
                <a16:creationId xmlns:a16="http://schemas.microsoft.com/office/drawing/2014/main" id="{2F904DDF-8457-CD72-7A3F-9741E05BA13C}"/>
              </a:ext>
            </a:extLst>
          </p:cNvPr>
          <p:cNvPicPr>
            <a:picLocks noChangeAspect="1"/>
          </p:cNvPicPr>
          <p:nvPr/>
        </p:nvPicPr>
        <p:blipFill>
          <a:blip r:embed="rId2"/>
          <a:stretch>
            <a:fillRect/>
          </a:stretch>
        </p:blipFill>
        <p:spPr>
          <a:xfrm>
            <a:off x="623887" y="1482413"/>
            <a:ext cx="6593652" cy="4920768"/>
          </a:xfrm>
          <a:prstGeom prst="rect">
            <a:avLst/>
          </a:prstGeom>
        </p:spPr>
      </p:pic>
      <p:pic>
        <p:nvPicPr>
          <p:cNvPr id="5" name="Picture 4">
            <a:extLst>
              <a:ext uri="{FF2B5EF4-FFF2-40B4-BE49-F238E27FC236}">
                <a16:creationId xmlns:a16="http://schemas.microsoft.com/office/drawing/2014/main" id="{606DD984-5733-E462-2BC1-1BD1954B2831}"/>
              </a:ext>
            </a:extLst>
          </p:cNvPr>
          <p:cNvPicPr>
            <a:picLocks noChangeAspect="1"/>
          </p:cNvPicPr>
          <p:nvPr/>
        </p:nvPicPr>
        <p:blipFill>
          <a:blip r:embed="rId3"/>
          <a:stretch>
            <a:fillRect/>
          </a:stretch>
        </p:blipFill>
        <p:spPr>
          <a:xfrm>
            <a:off x="8218740" y="1482413"/>
            <a:ext cx="2809478" cy="2101801"/>
          </a:xfrm>
          <a:prstGeom prst="rect">
            <a:avLst/>
          </a:prstGeom>
          <a:ln w="28575">
            <a:solidFill>
              <a:schemeClr val="accent3"/>
            </a:solidFill>
          </a:ln>
        </p:spPr>
      </p:pic>
      <p:sp>
        <p:nvSpPr>
          <p:cNvPr id="7" name="Rectangle 6">
            <a:extLst>
              <a:ext uri="{FF2B5EF4-FFF2-40B4-BE49-F238E27FC236}">
                <a16:creationId xmlns:a16="http://schemas.microsoft.com/office/drawing/2014/main" id="{67A266D9-16B8-9575-98AB-DF51A9950A7B}"/>
              </a:ext>
            </a:extLst>
          </p:cNvPr>
          <p:cNvSpPr/>
          <p:nvPr/>
        </p:nvSpPr>
        <p:spPr bwMode="auto">
          <a:xfrm>
            <a:off x="3264408" y="2312351"/>
            <a:ext cx="1307592" cy="859536"/>
          </a:xfrm>
          <a:prstGeom prst="rect">
            <a:avLst/>
          </a:prstGeom>
          <a:noFill/>
          <a:ln w="28575">
            <a:solidFill>
              <a:schemeClr val="accent3"/>
            </a:solidFill>
          </a:ln>
          <a:extLst>
            <a:ext uri="{91240B29-F687-4f45-9708-019B960494DF}">
              <a14:hiddenLine xmlns="" xmlns:a14="http://schemas.microsoft.com/office/drawing/2010/main" w="9525">
                <a:solidFill>
                  <a:srgbClr val="000000"/>
                </a:solidFill>
                <a:miter lim="800000"/>
                <a:headEnd/>
                <a:tailEnd/>
              </a14:hiddenLine>
            </a:ext>
          </a:extLst>
        </p:spPr>
        <p:txBody>
          <a:bodyPr lIns="180000" tIns="180000" rIns="180000" bIns="180000" rtlCol="0" anchor="ctr"/>
          <a:lstStyle/>
          <a:p>
            <a:pPr marL="0" marR="0" lvl="0" indent="0" algn="ctr" defTabSz="914400" rtl="0" eaLnBrk="0" fontAlgn="base" latinLnBrk="0" hangingPunct="0">
              <a:lnSpc>
                <a:spcPct val="100000"/>
              </a:lnSpc>
              <a:spcBef>
                <a:spcPct val="0"/>
              </a:spcBef>
              <a:spcAft>
                <a:spcPts val="450"/>
              </a:spcAft>
              <a:buClrTx/>
              <a:buSzTx/>
              <a:buFont typeface="Arial" charset="0"/>
              <a:buNone/>
              <a:tabLst/>
              <a:defRPr/>
            </a:pPr>
            <a:endParaRPr kumimoji="0" lang="en-BE" sz="1800" b="1" i="0" u="none" strike="noStrike" kern="1200" cap="none" spc="0" normalizeH="0" baseline="0" noProof="0" dirty="0" err="1">
              <a:ln>
                <a:noFill/>
              </a:ln>
              <a:solidFill>
                <a:srgbClr val="FFFFFF"/>
              </a:solidFill>
              <a:effectLst/>
              <a:uLnTx/>
              <a:uFillTx/>
              <a:latin typeface="Calibri" panose="020F0502020204030204"/>
              <a:ea typeface="Verdana Regular" charset="0"/>
              <a:cs typeface="Verdana Regular" charset="0"/>
              <a:sym typeface="Securitas Sans Light" charset="0"/>
            </a:endParaRPr>
          </a:p>
        </p:txBody>
      </p:sp>
      <p:sp>
        <p:nvSpPr>
          <p:cNvPr id="8" name="Freeform: Shape 7">
            <a:extLst>
              <a:ext uri="{FF2B5EF4-FFF2-40B4-BE49-F238E27FC236}">
                <a16:creationId xmlns:a16="http://schemas.microsoft.com/office/drawing/2014/main" id="{8DB488D8-3A4C-9B13-3520-F18EB2DB4843}"/>
              </a:ext>
            </a:extLst>
          </p:cNvPr>
          <p:cNvSpPr/>
          <p:nvPr/>
        </p:nvSpPr>
        <p:spPr bwMode="auto">
          <a:xfrm>
            <a:off x="4553712" y="2303239"/>
            <a:ext cx="3665028" cy="421673"/>
          </a:xfrm>
          <a:custGeom>
            <a:avLst/>
            <a:gdLst>
              <a:gd name="csX0" fmla="*/ 0 w 3694176"/>
              <a:gd name="csY0" fmla="*/ 421673 h 421673"/>
              <a:gd name="csX1" fmla="*/ 1472184 w 3694176"/>
              <a:gd name="csY1" fmla="*/ 1049 h 421673"/>
              <a:gd name="csX2" fmla="*/ 3694176 w 3694176"/>
              <a:gd name="csY2" fmla="*/ 302801 h 421673"/>
            </a:gdLst>
            <a:ahLst/>
            <a:cxnLst>
              <a:cxn ang="0">
                <a:pos x="csX0" y="csY0"/>
              </a:cxn>
              <a:cxn ang="0">
                <a:pos x="csX1" y="csY1"/>
              </a:cxn>
              <a:cxn ang="0">
                <a:pos x="csX2" y="csY2"/>
              </a:cxn>
            </a:cxnLst>
            <a:rect l="l" t="t" r="r" b="b"/>
            <a:pathLst>
              <a:path w="3694176" h="421673">
                <a:moveTo>
                  <a:pt x="0" y="421673"/>
                </a:moveTo>
                <a:cubicBezTo>
                  <a:pt x="428244" y="221267"/>
                  <a:pt x="856488" y="20861"/>
                  <a:pt x="1472184" y="1049"/>
                </a:cubicBezTo>
                <a:cubicBezTo>
                  <a:pt x="2087880" y="-18763"/>
                  <a:pt x="3339084" y="247937"/>
                  <a:pt x="3694176" y="302801"/>
                </a:cubicBezTo>
              </a:path>
            </a:pathLst>
          </a:custGeom>
          <a:noFill/>
          <a:ln w="28575">
            <a:solidFill>
              <a:schemeClr val="accent3"/>
            </a:solidFill>
            <a:headEnd type="none" w="med" len="med"/>
            <a:tailEnd type="triangle" w="med" len="med"/>
          </a:ln>
          <a:extLst>
            <a:ext uri="{91240B29-F687-4f45-9708-019B960494DF}">
              <a14:hiddenLine xmlns="" xmlns:a14="http://schemas.microsoft.com/office/drawing/2010/main" w="9525">
                <a:solidFill>
                  <a:srgbClr val="000000"/>
                </a:solidFill>
                <a:miter lim="800000"/>
                <a:headEnd/>
                <a:tailEnd/>
              </a14:hiddenLine>
            </a:ext>
          </a:ex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BE" sz="1800" b="0" i="0" u="none" strike="noStrike" kern="1200" cap="none" spc="0" normalizeH="0" baseline="0" noProof="0">
              <a:ln>
                <a:noFill/>
              </a:ln>
              <a:solidFill>
                <a:srgbClr val="002E65"/>
              </a:solidFill>
              <a:effectLst/>
              <a:uLnTx/>
              <a:uFillTx/>
              <a:latin typeface="Trebuchet MS" panose="020B0603020202020204" pitchFamily="34" charset="0"/>
              <a:ea typeface="+mn-ea"/>
              <a:cs typeface="+mn-cs"/>
            </a:endParaRPr>
          </a:p>
        </p:txBody>
      </p:sp>
      <p:pic>
        <p:nvPicPr>
          <p:cNvPr id="10" name="Picture 9">
            <a:extLst>
              <a:ext uri="{FF2B5EF4-FFF2-40B4-BE49-F238E27FC236}">
                <a16:creationId xmlns:a16="http://schemas.microsoft.com/office/drawing/2014/main" id="{519C5BDD-2666-EF7C-09E1-AED4EFBAE65F}"/>
              </a:ext>
            </a:extLst>
          </p:cNvPr>
          <p:cNvPicPr>
            <a:picLocks noChangeAspect="1"/>
          </p:cNvPicPr>
          <p:nvPr/>
        </p:nvPicPr>
        <p:blipFill>
          <a:blip r:embed="rId4"/>
          <a:stretch>
            <a:fillRect/>
          </a:stretch>
        </p:blipFill>
        <p:spPr>
          <a:xfrm rot="5400000">
            <a:off x="8705981" y="3775159"/>
            <a:ext cx="1834994" cy="2809479"/>
          </a:xfrm>
          <a:prstGeom prst="rect">
            <a:avLst/>
          </a:prstGeom>
        </p:spPr>
      </p:pic>
      <p:sp>
        <p:nvSpPr>
          <p:cNvPr id="11" name="TextBox 10">
            <a:extLst>
              <a:ext uri="{FF2B5EF4-FFF2-40B4-BE49-F238E27FC236}">
                <a16:creationId xmlns:a16="http://schemas.microsoft.com/office/drawing/2014/main" id="{DAFDDD15-7B56-1E49-9EFB-9D6B70745E63}"/>
              </a:ext>
            </a:extLst>
          </p:cNvPr>
          <p:cNvSpPr txBox="1"/>
          <p:nvPr/>
        </p:nvSpPr>
        <p:spPr>
          <a:xfrm>
            <a:off x="8791393" y="6339173"/>
            <a:ext cx="914400" cy="365125"/>
          </a:xfrm>
          <a:prstGeom prst="rect">
            <a:avLst/>
          </a:prstGeom>
          <a:noFill/>
        </p:spPr>
        <p:txBody>
          <a:bodyPr wrap="none" lIns="0" tIns="0" rIns="0" bIns="0" rtlCol="0">
            <a:noAutofit/>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2E65"/>
                </a:solidFill>
                <a:effectLst/>
                <a:uLnTx/>
                <a:uFillTx/>
                <a:latin typeface="Calibri" panose="020F0502020204030204"/>
                <a:ea typeface="Verdana" panose="020B0604030504040204" pitchFamily="34" charset="0"/>
                <a:cs typeface="Verdana" panose="020B0604030504040204" pitchFamily="34" charset="0"/>
              </a:rPr>
              <a:t>Valves 2-4 Position A</a:t>
            </a:r>
            <a:endParaRPr kumimoji="0" lang="en-BE" sz="1800" b="1" i="0" u="none" strike="noStrike" kern="1200" cap="none" spc="0" normalizeH="0" baseline="0" noProof="0" dirty="0">
              <a:ln>
                <a:noFill/>
              </a:ln>
              <a:solidFill>
                <a:srgbClr val="002E65"/>
              </a:solidFill>
              <a:effectLst/>
              <a:uLnTx/>
              <a:uFillTx/>
              <a:latin typeface="Calibri" panose="020F0502020204030204"/>
              <a:ea typeface="Verdana" panose="020B0604030504040204" pitchFamily="34" charset="0"/>
              <a:cs typeface="Verdana" panose="020B0604030504040204" pitchFamily="34" charset="0"/>
            </a:endParaRPr>
          </a:p>
        </p:txBody>
      </p:sp>
      <p:sp>
        <p:nvSpPr>
          <p:cNvPr id="12" name="TextBox 11">
            <a:extLst>
              <a:ext uri="{FF2B5EF4-FFF2-40B4-BE49-F238E27FC236}">
                <a16:creationId xmlns:a16="http://schemas.microsoft.com/office/drawing/2014/main" id="{82D3F41E-F2E2-9963-E409-D41997069472}"/>
              </a:ext>
            </a:extLst>
          </p:cNvPr>
          <p:cNvSpPr txBox="1"/>
          <p:nvPr/>
        </p:nvSpPr>
        <p:spPr>
          <a:xfrm>
            <a:off x="8791393" y="3693277"/>
            <a:ext cx="914400" cy="365125"/>
          </a:xfrm>
          <a:prstGeom prst="rect">
            <a:avLst/>
          </a:prstGeom>
          <a:noFill/>
        </p:spPr>
        <p:txBody>
          <a:bodyPr wrap="none" lIns="0" tIns="0" rIns="0" bIns="0" rtlCol="0">
            <a:noAutofit/>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2E65"/>
                </a:solidFill>
                <a:effectLst/>
                <a:uLnTx/>
                <a:uFillTx/>
                <a:latin typeface="Calibri" panose="020F0502020204030204"/>
                <a:ea typeface="Verdana" panose="020B0604030504040204" pitchFamily="34" charset="0"/>
                <a:cs typeface="Verdana" panose="020B0604030504040204" pitchFamily="34" charset="0"/>
              </a:rPr>
              <a:t>Valves 1-3 Position A</a:t>
            </a:r>
            <a:endParaRPr kumimoji="0" lang="en-BE" sz="1800" b="1" i="0" u="none" strike="noStrike" kern="1200" cap="none" spc="0" normalizeH="0" baseline="0" noProof="0" dirty="0">
              <a:ln>
                <a:noFill/>
              </a:ln>
              <a:solidFill>
                <a:srgbClr val="002E65"/>
              </a:solidFill>
              <a:effectLst/>
              <a:uLnTx/>
              <a:uFillTx/>
              <a:latin typeface="Calibri" panose="020F0502020204030204"/>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5298496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A747177-62D9-1183-0C35-CBA1F6448539}"/>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38E271-308C-2E46-A3EC-56326F9084CC}" type="slidenum">
              <a:rPr kumimoji="0" lang="nl-BE" sz="1000" b="0" i="0" u="none" strike="noStrike" kern="1200" cap="none" spc="0" normalizeH="0" baseline="0" noProof="0" smtClean="0">
                <a:ln>
                  <a:noFill/>
                </a:ln>
                <a:solidFill>
                  <a:srgbClr val="002E65"/>
                </a:solidFill>
                <a:effectLst/>
                <a:uLnTx/>
                <a:uFillTx/>
                <a:latin typeface="Calibri Light" panose="020F0302020204030204" pitchFamily="34" charset="0"/>
                <a:ea typeface="+mn-ea"/>
                <a:cs typeface="Calibri Light" panose="020F030202020403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nl-BE" sz="1000" b="0" i="0" u="none" strike="noStrike" kern="1200" cap="none" spc="0" normalizeH="0" baseline="0" noProof="0" dirty="0">
              <a:ln>
                <a:noFill/>
              </a:ln>
              <a:solidFill>
                <a:srgbClr val="002E65"/>
              </a:solidFill>
              <a:effectLst/>
              <a:uLnTx/>
              <a:uFillTx/>
              <a:latin typeface="Calibri Light" panose="020F0302020204030204" pitchFamily="34" charset="0"/>
              <a:ea typeface="+mn-ea"/>
              <a:cs typeface="Calibri Light" panose="020F0302020204030204" pitchFamily="34" charset="0"/>
            </a:endParaRPr>
          </a:p>
        </p:txBody>
      </p:sp>
      <p:sp>
        <p:nvSpPr>
          <p:cNvPr id="5" name="Title 1">
            <a:extLst>
              <a:ext uri="{FF2B5EF4-FFF2-40B4-BE49-F238E27FC236}">
                <a16:creationId xmlns:a16="http://schemas.microsoft.com/office/drawing/2014/main" id="{3941A36C-C564-3FE2-607D-BE80EFB62FE9}"/>
              </a:ext>
            </a:extLst>
          </p:cNvPr>
          <p:cNvSpPr>
            <a:spLocks noGrp="1"/>
          </p:cNvSpPr>
          <p:nvPr>
            <p:ph type="title"/>
          </p:nvPr>
        </p:nvSpPr>
        <p:spPr>
          <a:xfrm>
            <a:off x="623888" y="620713"/>
            <a:ext cx="10944225" cy="792162"/>
          </a:xfrm>
        </p:spPr>
        <p:txBody>
          <a:bodyPr>
            <a:noAutofit/>
          </a:bodyPr>
          <a:lstStyle/>
          <a:p>
            <a:r>
              <a:rPr lang="en-US" sz="2400" dirty="0"/>
              <a:t>Testing flow and VICI valve activation-Step 3: Column 3 in adsorption and column 1 in regeneration mode. </a:t>
            </a:r>
            <a:endParaRPr lang="en-BE" sz="2400" dirty="0"/>
          </a:p>
        </p:txBody>
      </p:sp>
      <p:pic>
        <p:nvPicPr>
          <p:cNvPr id="1026" name="Picture 2">
            <a:extLst>
              <a:ext uri="{FF2B5EF4-FFF2-40B4-BE49-F238E27FC236}">
                <a16:creationId xmlns:a16="http://schemas.microsoft.com/office/drawing/2014/main" id="{50D97548-8762-9576-9983-B74D660590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0175" y="1412875"/>
            <a:ext cx="3741581" cy="498262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F8DED9E-B54F-512C-4716-0DEC08E2BFEF}"/>
              </a:ext>
            </a:extLst>
          </p:cNvPr>
          <p:cNvSpPr/>
          <p:nvPr/>
        </p:nvSpPr>
        <p:spPr bwMode="auto">
          <a:xfrm>
            <a:off x="1656636" y="4825196"/>
            <a:ext cx="698637" cy="522658"/>
          </a:xfrm>
          <a:prstGeom prst="rect">
            <a:avLst/>
          </a:prstGeom>
          <a:noFill/>
          <a:ln w="28575">
            <a:solidFill>
              <a:schemeClr val="accent3"/>
            </a:solidFill>
          </a:ln>
          <a:extLst>
            <a:ext uri="{91240B29-F687-4f45-9708-019B960494DF}">
              <a14:hiddenLine xmlns="" xmlns:a14="http://schemas.microsoft.com/office/drawing/2010/main" w="9525">
                <a:solidFill>
                  <a:srgbClr val="000000"/>
                </a:solidFill>
                <a:miter lim="800000"/>
                <a:headEnd/>
                <a:tailEnd/>
              </a14:hiddenLine>
            </a:ext>
          </a:extLst>
        </p:spPr>
        <p:txBody>
          <a:bodyPr lIns="180000" tIns="180000" rIns="180000" bIns="180000" rtlCol="0" anchor="ctr"/>
          <a:lstStyle/>
          <a:p>
            <a:pPr marL="0" marR="0" lvl="0" indent="0" algn="ctr" defTabSz="914400" rtl="0" eaLnBrk="0" fontAlgn="base" latinLnBrk="0" hangingPunct="0">
              <a:lnSpc>
                <a:spcPct val="100000"/>
              </a:lnSpc>
              <a:spcBef>
                <a:spcPct val="0"/>
              </a:spcBef>
              <a:spcAft>
                <a:spcPts val="450"/>
              </a:spcAft>
              <a:buClrTx/>
              <a:buSzTx/>
              <a:buFont typeface="Arial" charset="0"/>
              <a:buNone/>
              <a:tabLst/>
              <a:defRPr/>
            </a:pPr>
            <a:endParaRPr kumimoji="0" lang="en-BE" sz="1800" b="1" i="0" u="none" strike="noStrike" kern="1200" cap="none" spc="0" normalizeH="0" baseline="0" noProof="0" dirty="0" err="1">
              <a:ln>
                <a:noFill/>
              </a:ln>
              <a:solidFill>
                <a:srgbClr val="FFFFFF"/>
              </a:solidFill>
              <a:effectLst/>
              <a:uLnTx/>
              <a:uFillTx/>
              <a:latin typeface="Calibri" panose="020F0502020204030204"/>
              <a:ea typeface="Verdana Regular" charset="0"/>
              <a:cs typeface="Verdana Regular" charset="0"/>
              <a:sym typeface="Securitas Sans Light" charset="0"/>
            </a:endParaRPr>
          </a:p>
        </p:txBody>
      </p:sp>
      <p:pic>
        <p:nvPicPr>
          <p:cNvPr id="8" name="Picture 7">
            <a:extLst>
              <a:ext uri="{FF2B5EF4-FFF2-40B4-BE49-F238E27FC236}">
                <a16:creationId xmlns:a16="http://schemas.microsoft.com/office/drawing/2014/main" id="{C12B26A3-773A-9181-0291-32EF9431477E}"/>
              </a:ext>
            </a:extLst>
          </p:cNvPr>
          <p:cNvPicPr>
            <a:picLocks noChangeAspect="1"/>
          </p:cNvPicPr>
          <p:nvPr/>
        </p:nvPicPr>
        <p:blipFill>
          <a:blip r:embed="rId3"/>
          <a:stretch>
            <a:fillRect/>
          </a:stretch>
        </p:blipFill>
        <p:spPr>
          <a:xfrm>
            <a:off x="5140663" y="1412875"/>
            <a:ext cx="2439583" cy="2212646"/>
          </a:xfrm>
          <a:prstGeom prst="rect">
            <a:avLst/>
          </a:prstGeom>
          <a:ln w="28575">
            <a:solidFill>
              <a:schemeClr val="accent3"/>
            </a:solidFill>
          </a:ln>
        </p:spPr>
      </p:pic>
      <p:sp>
        <p:nvSpPr>
          <p:cNvPr id="10" name="Freeform: Shape 9">
            <a:extLst>
              <a:ext uri="{FF2B5EF4-FFF2-40B4-BE49-F238E27FC236}">
                <a16:creationId xmlns:a16="http://schemas.microsoft.com/office/drawing/2014/main" id="{5F93E333-EDEF-E5AC-BFB2-90FC50EC3591}"/>
              </a:ext>
            </a:extLst>
          </p:cNvPr>
          <p:cNvSpPr/>
          <p:nvPr/>
        </p:nvSpPr>
        <p:spPr bwMode="auto">
          <a:xfrm>
            <a:off x="2350008" y="3625520"/>
            <a:ext cx="3172968" cy="1458543"/>
          </a:xfrm>
          <a:custGeom>
            <a:avLst/>
            <a:gdLst>
              <a:gd name="csX0" fmla="*/ 0 w 3172968"/>
              <a:gd name="csY0" fmla="*/ 1463040 h 1463040"/>
              <a:gd name="csX1" fmla="*/ 1819656 w 3172968"/>
              <a:gd name="csY1" fmla="*/ 786384 h 1463040"/>
              <a:gd name="csX2" fmla="*/ 3172968 w 3172968"/>
              <a:gd name="csY2" fmla="*/ 0 h 1463040"/>
            </a:gdLst>
            <a:ahLst/>
            <a:cxnLst>
              <a:cxn ang="0">
                <a:pos x="csX0" y="csY0"/>
              </a:cxn>
              <a:cxn ang="0">
                <a:pos x="csX1" y="csY1"/>
              </a:cxn>
              <a:cxn ang="0">
                <a:pos x="csX2" y="csY2"/>
              </a:cxn>
            </a:cxnLst>
            <a:rect l="l" t="t" r="r" b="b"/>
            <a:pathLst>
              <a:path w="3172968" h="1463040">
                <a:moveTo>
                  <a:pt x="0" y="1463040"/>
                </a:moveTo>
                <a:cubicBezTo>
                  <a:pt x="645414" y="1246632"/>
                  <a:pt x="1290828" y="1030224"/>
                  <a:pt x="1819656" y="786384"/>
                </a:cubicBezTo>
                <a:cubicBezTo>
                  <a:pt x="2348484" y="542544"/>
                  <a:pt x="3172968" y="0"/>
                  <a:pt x="3172968" y="0"/>
                </a:cubicBezTo>
              </a:path>
            </a:pathLst>
          </a:custGeom>
          <a:noFill/>
          <a:ln w="28575">
            <a:solidFill>
              <a:schemeClr val="accent3"/>
            </a:solidFill>
            <a:headEnd type="none" w="med" len="med"/>
            <a:tailEnd type="triangle" w="med" len="med"/>
          </a:ln>
          <a:extLst>
            <a:ext uri="{91240B29-F687-4f45-9708-019B960494DF}">
              <a14:hiddenLine xmlns="" xmlns:a14="http://schemas.microsoft.com/office/drawing/2010/main" w="9525">
                <a:solidFill>
                  <a:srgbClr val="000000"/>
                </a:solidFill>
                <a:miter lim="800000"/>
                <a:headEnd/>
                <a:tailEnd/>
              </a14:hiddenLine>
            </a:ext>
          </a:ex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BE" sz="1800" b="0" i="0" u="none" strike="noStrike" kern="1200" cap="none" spc="0" normalizeH="0" baseline="0" noProof="0">
              <a:ln>
                <a:noFill/>
              </a:ln>
              <a:solidFill>
                <a:srgbClr val="002E65"/>
              </a:solidFill>
              <a:effectLst/>
              <a:uLnTx/>
              <a:uFillTx/>
              <a:latin typeface="Trebuchet MS" panose="020B0603020202020204" pitchFamily="34" charset="0"/>
              <a:ea typeface="+mn-ea"/>
              <a:cs typeface="+mn-cs"/>
            </a:endParaRPr>
          </a:p>
        </p:txBody>
      </p:sp>
      <p:pic>
        <p:nvPicPr>
          <p:cNvPr id="11" name="Picture 10">
            <a:extLst>
              <a:ext uri="{FF2B5EF4-FFF2-40B4-BE49-F238E27FC236}">
                <a16:creationId xmlns:a16="http://schemas.microsoft.com/office/drawing/2014/main" id="{D5452B3C-4C9B-20CB-9D90-44D699AE6A61}"/>
              </a:ext>
            </a:extLst>
          </p:cNvPr>
          <p:cNvPicPr>
            <a:picLocks noChangeAspect="1"/>
          </p:cNvPicPr>
          <p:nvPr/>
        </p:nvPicPr>
        <p:blipFill>
          <a:blip r:embed="rId4"/>
          <a:stretch>
            <a:fillRect/>
          </a:stretch>
        </p:blipFill>
        <p:spPr>
          <a:xfrm rot="5400000">
            <a:off x="8767945" y="825354"/>
            <a:ext cx="2212646" cy="3387685"/>
          </a:xfrm>
          <a:prstGeom prst="rect">
            <a:avLst/>
          </a:prstGeom>
        </p:spPr>
      </p:pic>
      <p:sp>
        <p:nvSpPr>
          <p:cNvPr id="12" name="TextBox 11">
            <a:extLst>
              <a:ext uri="{FF2B5EF4-FFF2-40B4-BE49-F238E27FC236}">
                <a16:creationId xmlns:a16="http://schemas.microsoft.com/office/drawing/2014/main" id="{798F6113-EECC-A113-4283-E56DE3511955}"/>
              </a:ext>
            </a:extLst>
          </p:cNvPr>
          <p:cNvSpPr txBox="1"/>
          <p:nvPr/>
        </p:nvSpPr>
        <p:spPr>
          <a:xfrm>
            <a:off x="5446054" y="3737189"/>
            <a:ext cx="914400" cy="365125"/>
          </a:xfrm>
          <a:prstGeom prst="rect">
            <a:avLst/>
          </a:prstGeom>
          <a:noFill/>
        </p:spPr>
        <p:txBody>
          <a:bodyPr wrap="none" lIns="0" tIns="0" rIns="0" bIns="0" rtlCol="0">
            <a:noAutofit/>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2E65"/>
                </a:solidFill>
                <a:effectLst/>
                <a:uLnTx/>
                <a:uFillTx/>
                <a:latin typeface="Calibri" panose="020F0502020204030204"/>
                <a:ea typeface="Verdana" panose="020B0604030504040204" pitchFamily="34" charset="0"/>
                <a:cs typeface="Verdana" panose="020B0604030504040204" pitchFamily="34" charset="0"/>
              </a:rPr>
              <a:t>Valves 1-3 Position B</a:t>
            </a:r>
            <a:endParaRPr kumimoji="0" lang="en-BE" sz="1800" b="1" i="0" u="none" strike="noStrike" kern="1200" cap="none" spc="0" normalizeH="0" baseline="0" noProof="0" dirty="0">
              <a:ln>
                <a:noFill/>
              </a:ln>
              <a:solidFill>
                <a:srgbClr val="002E65"/>
              </a:solidFill>
              <a:effectLst/>
              <a:uLnTx/>
              <a:uFillTx/>
              <a:latin typeface="Calibri" panose="020F0502020204030204"/>
              <a:ea typeface="Verdana" panose="020B0604030504040204" pitchFamily="34" charset="0"/>
              <a:cs typeface="Verdana" panose="020B0604030504040204" pitchFamily="34" charset="0"/>
            </a:endParaRPr>
          </a:p>
        </p:txBody>
      </p:sp>
      <p:sp>
        <p:nvSpPr>
          <p:cNvPr id="14" name="TextBox 13">
            <a:extLst>
              <a:ext uri="{FF2B5EF4-FFF2-40B4-BE49-F238E27FC236}">
                <a16:creationId xmlns:a16="http://schemas.microsoft.com/office/drawing/2014/main" id="{A80E736D-7465-7251-8CC4-3A12A783345A}"/>
              </a:ext>
            </a:extLst>
          </p:cNvPr>
          <p:cNvSpPr txBox="1"/>
          <p:nvPr/>
        </p:nvSpPr>
        <p:spPr>
          <a:xfrm>
            <a:off x="8959868" y="3797046"/>
            <a:ext cx="914400" cy="365125"/>
          </a:xfrm>
          <a:prstGeom prst="rect">
            <a:avLst/>
          </a:prstGeom>
          <a:noFill/>
        </p:spPr>
        <p:txBody>
          <a:bodyPr wrap="none" lIns="0" tIns="0" rIns="0" bIns="0" rtlCol="0">
            <a:noAutofit/>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2E65"/>
                </a:solidFill>
                <a:effectLst/>
                <a:uLnTx/>
                <a:uFillTx/>
                <a:latin typeface="Calibri" panose="020F0502020204030204"/>
                <a:ea typeface="Verdana" panose="020B0604030504040204" pitchFamily="34" charset="0"/>
                <a:cs typeface="Verdana" panose="020B0604030504040204" pitchFamily="34" charset="0"/>
              </a:rPr>
              <a:t>Valves 2-4 Position A</a:t>
            </a:r>
            <a:endParaRPr kumimoji="0" lang="en-BE" sz="1800" b="1" i="0" u="none" strike="noStrike" kern="1200" cap="none" spc="0" normalizeH="0" baseline="0" noProof="0" dirty="0">
              <a:ln>
                <a:noFill/>
              </a:ln>
              <a:solidFill>
                <a:srgbClr val="002E65"/>
              </a:solidFill>
              <a:effectLst/>
              <a:uLnTx/>
              <a:uFillTx/>
              <a:latin typeface="Calibri" panose="020F0502020204030204"/>
              <a:ea typeface="Verdana" panose="020B0604030504040204" pitchFamily="34" charset="0"/>
              <a:cs typeface="Verdana" panose="020B0604030504040204" pitchFamily="34" charset="0"/>
            </a:endParaRPr>
          </a:p>
        </p:txBody>
      </p:sp>
      <p:sp>
        <p:nvSpPr>
          <p:cNvPr id="16" name="TextBox 15">
            <a:extLst>
              <a:ext uri="{FF2B5EF4-FFF2-40B4-BE49-F238E27FC236}">
                <a16:creationId xmlns:a16="http://schemas.microsoft.com/office/drawing/2014/main" id="{03EBF076-5B26-7B8F-75E6-DE9757443DFF}"/>
              </a:ext>
            </a:extLst>
          </p:cNvPr>
          <p:cNvSpPr txBox="1"/>
          <p:nvPr/>
        </p:nvSpPr>
        <p:spPr>
          <a:xfrm>
            <a:off x="5645783" y="4602193"/>
            <a:ext cx="5595016" cy="1200329"/>
          </a:xfrm>
          <a:prstGeom prst="rect">
            <a:avLst/>
          </a:prstGeom>
          <a:noFill/>
          <a:ln>
            <a:solidFill>
              <a:schemeClr val="accent3"/>
            </a:solid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002E65"/>
                </a:solidFill>
                <a:effectLst/>
                <a:uLnTx/>
                <a:uFillTx/>
                <a:latin typeface="Trebuchet MS" panose="020B0603020202020204" pitchFamily="34" charset="0"/>
                <a:ea typeface="+mn-ea"/>
                <a:cs typeface="+mn-cs"/>
              </a:rPr>
              <a:t>The same procedure applies to steps 2 and 4.</a:t>
            </a:r>
            <a:endParaRPr kumimoji="0" lang="en-BE" sz="3600" b="0" i="0" u="none" strike="noStrike" kern="1200" cap="none" spc="0" normalizeH="0" baseline="0" noProof="0" dirty="0">
              <a:ln>
                <a:noFill/>
              </a:ln>
              <a:solidFill>
                <a:srgbClr val="002E65"/>
              </a:solidFill>
              <a:effectLst/>
              <a:uLnTx/>
              <a:uFillTx/>
              <a:latin typeface="Trebuchet MS" panose="020B0603020202020204" pitchFamily="34" charset="0"/>
              <a:ea typeface="+mn-ea"/>
              <a:cs typeface="+mn-cs"/>
            </a:endParaRPr>
          </a:p>
        </p:txBody>
      </p:sp>
    </p:spTree>
    <p:extLst>
      <p:ext uri="{BB962C8B-B14F-4D97-AF65-F5344CB8AC3E}">
        <p14:creationId xmlns:p14="http://schemas.microsoft.com/office/powerpoint/2010/main" val="42074577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11D51-6745-B7C5-401A-442CBEF4FD1D}"/>
              </a:ext>
            </a:extLst>
          </p:cNvPr>
          <p:cNvSpPr>
            <a:spLocks noGrp="1"/>
          </p:cNvSpPr>
          <p:nvPr>
            <p:ph type="title"/>
          </p:nvPr>
        </p:nvSpPr>
        <p:spPr/>
        <p:txBody>
          <a:bodyPr/>
          <a:lstStyle/>
          <a:p>
            <a:r>
              <a:rPr lang="en-US" dirty="0"/>
              <a:t>Leak detection and repair</a:t>
            </a:r>
            <a:endParaRPr lang="en-BE" dirty="0"/>
          </a:p>
        </p:txBody>
      </p:sp>
      <p:sp>
        <p:nvSpPr>
          <p:cNvPr id="3" name="Slide Number Placeholder 2">
            <a:extLst>
              <a:ext uri="{FF2B5EF4-FFF2-40B4-BE49-F238E27FC236}">
                <a16:creationId xmlns:a16="http://schemas.microsoft.com/office/drawing/2014/main" id="{C78AD0B9-2CC2-2190-5CF2-0E75B844B7D8}"/>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38E271-308C-2E46-A3EC-56326F9084CC}" type="slidenum">
              <a:rPr kumimoji="0" lang="nl-BE" sz="1000" b="0" i="0" u="none" strike="noStrike" kern="1200" cap="none" spc="0" normalizeH="0" baseline="0" noProof="0" smtClean="0">
                <a:ln>
                  <a:noFill/>
                </a:ln>
                <a:solidFill>
                  <a:srgbClr val="002E65"/>
                </a:solidFill>
                <a:effectLst/>
                <a:uLnTx/>
                <a:uFillTx/>
                <a:latin typeface="Calibri Light" panose="020F0302020204030204" pitchFamily="34" charset="0"/>
                <a:ea typeface="+mn-ea"/>
                <a:cs typeface="Calibri Light" panose="020F030202020403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nl-BE" sz="1000" b="0" i="0" u="none" strike="noStrike" kern="1200" cap="none" spc="0" normalizeH="0" baseline="0" noProof="0" dirty="0">
              <a:ln>
                <a:noFill/>
              </a:ln>
              <a:solidFill>
                <a:srgbClr val="002E65"/>
              </a:solidFill>
              <a:effectLst/>
              <a:uLnTx/>
              <a:uFillTx/>
              <a:latin typeface="Calibri Light" panose="020F0302020204030204" pitchFamily="34" charset="0"/>
              <a:ea typeface="+mn-ea"/>
              <a:cs typeface="Calibri Light" panose="020F0302020204030204" pitchFamily="34" charset="0"/>
            </a:endParaRPr>
          </a:p>
        </p:txBody>
      </p:sp>
      <p:pic>
        <p:nvPicPr>
          <p:cNvPr id="2050" name="Picture 2">
            <a:extLst>
              <a:ext uri="{FF2B5EF4-FFF2-40B4-BE49-F238E27FC236}">
                <a16:creationId xmlns:a16="http://schemas.microsoft.com/office/drawing/2014/main" id="{AEE2D204-F2E2-3A85-C89E-73437379D7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507" y="1402568"/>
            <a:ext cx="5982182" cy="449209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E6CD1769-B527-1083-C2B2-08822E76BE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826" b="34928"/>
          <a:stretch>
            <a:fillRect/>
          </a:stretch>
        </p:blipFill>
        <p:spPr bwMode="auto">
          <a:xfrm>
            <a:off x="6686083" y="1392889"/>
            <a:ext cx="2974221" cy="1871306"/>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id="{9266D12B-B3CC-8F4F-6C8D-A09082F7563C}"/>
              </a:ext>
            </a:extLst>
          </p:cNvPr>
          <p:cNvSpPr/>
          <p:nvPr/>
        </p:nvSpPr>
        <p:spPr bwMode="auto">
          <a:xfrm>
            <a:off x="8016185" y="2287252"/>
            <a:ext cx="468000" cy="468000"/>
          </a:xfrm>
          <a:prstGeom prst="ellipse">
            <a:avLst/>
          </a:prstGeom>
          <a:noFill/>
          <a:ln w="28575">
            <a:solidFill>
              <a:schemeClr val="accent3"/>
            </a:solidFill>
          </a:ln>
          <a:extLst>
            <a:ext uri="{91240B29-F687-4f45-9708-019B960494DF}">
              <a14:hiddenLine xmlns:a14="http://schemas.microsoft.com/office/drawing/2010/main" xmlns="" w="9525">
                <a:solidFill>
                  <a:srgbClr val="000000"/>
                </a:solidFill>
                <a:miter lim="800000"/>
                <a:headEnd/>
                <a:tailEnd/>
              </a14:hiddenLine>
            </a:ext>
          </a:extLst>
        </p:spPr>
        <p:txBody>
          <a:bodyPr lIns="180000" tIns="180000" rIns="180000" bIns="180000" rtlCol="0" anchor="ctr"/>
          <a:lstStyle/>
          <a:p>
            <a:pPr marL="0" marR="0" lvl="0" indent="0" algn="ctr" defTabSz="914400" rtl="0" eaLnBrk="0" fontAlgn="base" latinLnBrk="0" hangingPunct="0">
              <a:lnSpc>
                <a:spcPct val="100000"/>
              </a:lnSpc>
              <a:spcBef>
                <a:spcPct val="0"/>
              </a:spcBef>
              <a:spcAft>
                <a:spcPts val="450"/>
              </a:spcAft>
              <a:buClrTx/>
              <a:buSzTx/>
              <a:buFont typeface="Arial" charset="0"/>
              <a:buNone/>
              <a:tabLst/>
              <a:defRPr/>
            </a:pPr>
            <a:endParaRPr kumimoji="0" lang="en-BE" sz="1800" b="1" i="0" u="none" strike="noStrike" kern="1200" cap="none" spc="0" normalizeH="0" baseline="0" noProof="0" dirty="0" err="1">
              <a:ln>
                <a:noFill/>
              </a:ln>
              <a:solidFill>
                <a:srgbClr val="FFFFFF"/>
              </a:solidFill>
              <a:effectLst/>
              <a:uLnTx/>
              <a:uFillTx/>
              <a:latin typeface="Calibri" panose="020F0502020204030204"/>
              <a:ea typeface="Verdana Regular" charset="0"/>
              <a:cs typeface="Verdana Regular" charset="0"/>
              <a:sym typeface="Securitas Sans Light" charset="0"/>
            </a:endParaRPr>
          </a:p>
        </p:txBody>
      </p:sp>
      <p:pic>
        <p:nvPicPr>
          <p:cNvPr id="2054" name="Picture 6">
            <a:extLst>
              <a:ext uri="{FF2B5EF4-FFF2-40B4-BE49-F238E27FC236}">
                <a16:creationId xmlns:a16="http://schemas.microsoft.com/office/drawing/2014/main" id="{FB70CE4E-1378-6C6D-C629-8C0F9D79D8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97883" y="3445646"/>
            <a:ext cx="1839031" cy="244901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68387BA4-1BE5-F16D-3BE1-F44FC753CC2A}"/>
              </a:ext>
            </a:extLst>
          </p:cNvPr>
          <p:cNvPicPr>
            <a:picLocks noChangeAspect="1"/>
          </p:cNvPicPr>
          <p:nvPr/>
        </p:nvPicPr>
        <p:blipFill>
          <a:blip r:embed="rId5"/>
          <a:stretch>
            <a:fillRect/>
          </a:stretch>
        </p:blipFill>
        <p:spPr>
          <a:xfrm>
            <a:off x="6686083" y="3477306"/>
            <a:ext cx="2963890" cy="2417358"/>
          </a:xfrm>
          <a:prstGeom prst="rect">
            <a:avLst/>
          </a:prstGeom>
        </p:spPr>
      </p:pic>
      <p:pic>
        <p:nvPicPr>
          <p:cNvPr id="10" name="Picture 9">
            <a:extLst>
              <a:ext uri="{FF2B5EF4-FFF2-40B4-BE49-F238E27FC236}">
                <a16:creationId xmlns:a16="http://schemas.microsoft.com/office/drawing/2014/main" id="{11B419A0-5E6C-A76A-7711-9BD37B2330A2}"/>
              </a:ext>
            </a:extLst>
          </p:cNvPr>
          <p:cNvPicPr>
            <a:picLocks noChangeAspect="1"/>
          </p:cNvPicPr>
          <p:nvPr/>
        </p:nvPicPr>
        <p:blipFill>
          <a:blip r:embed="rId6"/>
          <a:stretch>
            <a:fillRect/>
          </a:stretch>
        </p:blipFill>
        <p:spPr>
          <a:xfrm>
            <a:off x="10144224" y="1412507"/>
            <a:ext cx="1546348" cy="1871306"/>
          </a:xfrm>
          <a:prstGeom prst="rect">
            <a:avLst/>
          </a:prstGeom>
        </p:spPr>
      </p:pic>
    </p:spTree>
    <p:extLst>
      <p:ext uri="{BB962C8B-B14F-4D97-AF65-F5344CB8AC3E}">
        <p14:creationId xmlns:p14="http://schemas.microsoft.com/office/powerpoint/2010/main" val="22999878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00D7104-B548-6D92-F357-24D4A2238C84}"/>
              </a:ext>
            </a:extLst>
          </p:cNvPr>
          <p:cNvSpPr txBox="1"/>
          <p:nvPr/>
        </p:nvSpPr>
        <p:spPr>
          <a:xfrm>
            <a:off x="2480441" y="2062899"/>
            <a:ext cx="7504387" cy="4159225"/>
          </a:xfrm>
          <a:prstGeom prst="rect">
            <a:avLst/>
          </a:prstGeom>
          <a:solidFill>
            <a:schemeClr val="bg1"/>
          </a:solidFill>
        </p:spPr>
        <p:txBody>
          <a:bodyPr wrap="square" rtlCol="0">
            <a:spAutoFit/>
          </a:bodyPr>
          <a:lstStyle/>
          <a:p>
            <a:endParaRPr lang="en-US" noProof="0"/>
          </a:p>
        </p:txBody>
      </p:sp>
      <p:sp>
        <p:nvSpPr>
          <p:cNvPr id="5" name="Title 4">
            <a:extLst>
              <a:ext uri="{FF2B5EF4-FFF2-40B4-BE49-F238E27FC236}">
                <a16:creationId xmlns:a16="http://schemas.microsoft.com/office/drawing/2014/main" id="{DAE66BA6-F467-DAD8-7ED6-8FCEEFF4BCCF}"/>
              </a:ext>
            </a:extLst>
          </p:cNvPr>
          <p:cNvSpPr>
            <a:spLocks noGrp="1"/>
          </p:cNvSpPr>
          <p:nvPr>
            <p:ph type="title"/>
          </p:nvPr>
        </p:nvSpPr>
        <p:spPr>
          <a:xfrm>
            <a:off x="240953" y="517503"/>
            <a:ext cx="11710094" cy="1148344"/>
          </a:xfrm>
        </p:spPr>
        <p:txBody>
          <a:bodyPr/>
          <a:lstStyle/>
          <a:p>
            <a:r>
              <a:rPr lang="en-US" noProof="0"/>
              <a:t>Benchmarking &amp; analysis NH</a:t>
            </a:r>
            <a:r>
              <a:rPr lang="en-US" baseline="-25000" noProof="0"/>
              <a:t>3</a:t>
            </a:r>
            <a:r>
              <a:rPr lang="en-US" noProof="0"/>
              <a:t> downstream applications</a:t>
            </a:r>
          </a:p>
        </p:txBody>
      </p:sp>
      <p:pic>
        <p:nvPicPr>
          <p:cNvPr id="6" name="Picture 7" descr="Diagram, schematic&#10;&#10;Description automatically generated">
            <a:extLst>
              <a:ext uri="{FF2B5EF4-FFF2-40B4-BE49-F238E27FC236}">
                <a16:creationId xmlns:a16="http://schemas.microsoft.com/office/drawing/2014/main" id="{C8FA361C-F506-69E2-6E0E-5AEC8059F2CE}"/>
              </a:ext>
            </a:extLst>
          </p:cNvPr>
          <p:cNvPicPr>
            <a:picLocks noChangeAspect="1"/>
          </p:cNvPicPr>
          <p:nvPr/>
        </p:nvPicPr>
        <p:blipFill>
          <a:blip r:embed="rId2"/>
          <a:stretch>
            <a:fillRect/>
          </a:stretch>
        </p:blipFill>
        <p:spPr>
          <a:xfrm>
            <a:off x="2480441" y="2283684"/>
            <a:ext cx="6914880" cy="3938440"/>
          </a:xfrm>
          <a:prstGeom prst="rect">
            <a:avLst/>
          </a:prstGeom>
        </p:spPr>
      </p:pic>
    </p:spTree>
    <p:extLst>
      <p:ext uri="{BB962C8B-B14F-4D97-AF65-F5344CB8AC3E}">
        <p14:creationId xmlns:p14="http://schemas.microsoft.com/office/powerpoint/2010/main" val="36325332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4">
            <a:extLst>
              <a:ext uri="{FF2B5EF4-FFF2-40B4-BE49-F238E27FC236}">
                <a16:creationId xmlns:a16="http://schemas.microsoft.com/office/drawing/2014/main" id="{89A21223-027D-FCF0-862C-1BDD3EC8C1A0}"/>
              </a:ext>
            </a:extLst>
          </p:cNvPr>
          <p:cNvSpPr txBox="1">
            <a:spLocks/>
          </p:cNvSpPr>
          <p:nvPr/>
        </p:nvSpPr>
        <p:spPr>
          <a:xfrm>
            <a:off x="728400" y="359436"/>
            <a:ext cx="11041200" cy="1152000"/>
          </a:xfrm>
          <a:prstGeom prst="rect">
            <a:avLst/>
          </a:prstGeom>
        </p:spPr>
        <p:txBody>
          <a:bodyPr vert="horz" lIns="0" tIns="0" rIns="0" bIns="0" rtlCol="0" anchor="ctr" anchorCtr="0">
            <a:normAutofit/>
          </a:bodyPr>
          <a:lstStyle>
            <a:lvl1pPr algn="l" defTabSz="914400" rtl="0" eaLnBrk="1" latinLnBrk="0" hangingPunct="1">
              <a:lnSpc>
                <a:spcPct val="100000"/>
              </a:lnSpc>
              <a:spcBef>
                <a:spcPct val="0"/>
              </a:spcBef>
              <a:buNone/>
              <a:defRPr sz="4000" kern="1200" baseline="0">
                <a:solidFill>
                  <a:schemeClr val="tx2"/>
                </a:solidFill>
                <a:latin typeface="Arial" charset="0"/>
                <a:ea typeface="+mj-ea"/>
                <a:cs typeface="+mj-cs"/>
              </a:defRPr>
            </a:lvl1pPr>
          </a:lstStyle>
          <a:p>
            <a:r>
              <a:rPr lang="en-US" sz="2800" noProof="0"/>
              <a:t>Technical readiness level (TRL) of </a:t>
            </a:r>
            <a:r>
              <a:rPr lang="en-US" sz="2800" noProof="0" err="1"/>
              <a:t>HyPACT</a:t>
            </a:r>
            <a:r>
              <a:rPr lang="en-US" sz="2800" noProof="0"/>
              <a:t> project</a:t>
            </a:r>
            <a:endParaRPr lang="en-US" sz="2600" noProof="0"/>
          </a:p>
        </p:txBody>
      </p:sp>
      <p:pic>
        <p:nvPicPr>
          <p:cNvPr id="2050" name="Picture 2" descr="Technology Readiness Level | The Path to Commercialization">
            <a:extLst>
              <a:ext uri="{FF2B5EF4-FFF2-40B4-BE49-F238E27FC236}">
                <a16:creationId xmlns:a16="http://schemas.microsoft.com/office/drawing/2014/main" id="{82D2C0E4-FB39-2831-7B6C-7B3D44E1DE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7105" y="1981200"/>
            <a:ext cx="8644373" cy="498780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FEE2BC2-A998-18C5-A08B-676C2D4F15E3}"/>
              </a:ext>
            </a:extLst>
          </p:cNvPr>
          <p:cNvSpPr txBox="1"/>
          <p:nvPr/>
        </p:nvSpPr>
        <p:spPr>
          <a:xfrm>
            <a:off x="713729" y="1436147"/>
            <a:ext cx="9447308" cy="2462213"/>
          </a:xfrm>
          <a:prstGeom prst="rect">
            <a:avLst/>
          </a:prstGeom>
          <a:noFill/>
        </p:spPr>
        <p:txBody>
          <a:bodyPr wrap="square" rtlCol="0">
            <a:spAutoFit/>
          </a:bodyPr>
          <a:lstStyle/>
          <a:p>
            <a:pPr marL="342900" indent="-342900">
              <a:lnSpc>
                <a:spcPct val="150000"/>
              </a:lnSpc>
              <a:buClr>
                <a:schemeClr val="accent3"/>
              </a:buClr>
              <a:buFont typeface="Wingdings" panose="05000000000000000000" pitchFamily="2" charset="2"/>
              <a:buChar char="ü"/>
            </a:pPr>
            <a:r>
              <a:rPr lang="en-US" sz="2200" noProof="0"/>
              <a:t>Lab-scale experimental demonstration of each component</a:t>
            </a:r>
          </a:p>
          <a:p>
            <a:pPr marL="342900" indent="-342900">
              <a:lnSpc>
                <a:spcPct val="150000"/>
              </a:lnSpc>
              <a:buClr>
                <a:schemeClr val="accent3"/>
              </a:buClr>
              <a:buFont typeface="Wingdings" panose="05000000000000000000" pitchFamily="2" charset="2"/>
              <a:buChar char="ü"/>
            </a:pPr>
            <a:r>
              <a:rPr lang="en-US" sz="2200" noProof="0"/>
              <a:t>Virtual demonstration by simulation model</a:t>
            </a:r>
          </a:p>
          <a:p>
            <a:pPr marL="342900" indent="-342900">
              <a:lnSpc>
                <a:spcPct val="150000"/>
              </a:lnSpc>
              <a:buClr>
                <a:schemeClr val="accent3"/>
              </a:buClr>
              <a:buFont typeface="Wingdings" panose="05000000000000000000" pitchFamily="2" charset="2"/>
              <a:buChar char="ü"/>
            </a:pPr>
            <a:endParaRPr lang="en-US" sz="2200" noProof="0"/>
          </a:p>
          <a:p>
            <a:pPr marL="342900" indent="-342900">
              <a:lnSpc>
                <a:spcPct val="150000"/>
              </a:lnSpc>
              <a:buClr>
                <a:schemeClr val="accent3"/>
              </a:buClr>
              <a:buFont typeface="Wingdings" panose="05000000000000000000" pitchFamily="2" charset="2"/>
              <a:buChar char="ü"/>
            </a:pPr>
            <a:r>
              <a:rPr lang="en-US" sz="2200" b="1" noProof="0"/>
              <a:t>End TRL = 3-4</a:t>
            </a:r>
          </a:p>
          <a:p>
            <a:pPr marL="342900" indent="-342900">
              <a:buAutoNum type="arabicParenR"/>
            </a:pPr>
            <a:endParaRPr lang="en-US" sz="2200" noProof="0"/>
          </a:p>
        </p:txBody>
      </p:sp>
      <p:sp>
        <p:nvSpPr>
          <p:cNvPr id="3" name="Tijdelijke aanduiding voor dianummer 2">
            <a:extLst>
              <a:ext uri="{FF2B5EF4-FFF2-40B4-BE49-F238E27FC236}">
                <a16:creationId xmlns:a16="http://schemas.microsoft.com/office/drawing/2014/main" id="{711D1F8B-327A-F7FF-BAF3-A9E029DC4427}"/>
              </a:ext>
            </a:extLst>
          </p:cNvPr>
          <p:cNvSpPr>
            <a:spLocks noGrp="1"/>
          </p:cNvSpPr>
          <p:nvPr>
            <p:ph type="sldNum" sz="quarter" idx="12"/>
          </p:nvPr>
        </p:nvSpPr>
        <p:spPr/>
        <p:txBody>
          <a:bodyPr/>
          <a:lstStyle/>
          <a:p>
            <a:fld id="{0A297500-7527-634B-90F4-69D0994C32B4}" type="slidenum">
              <a:rPr lang="en-US" noProof="0" smtClean="0"/>
              <a:t>49</a:t>
            </a:fld>
            <a:endParaRPr lang="en-US" noProof="0"/>
          </a:p>
        </p:txBody>
      </p:sp>
    </p:spTree>
    <p:extLst>
      <p:ext uri="{BB962C8B-B14F-4D97-AF65-F5344CB8AC3E}">
        <p14:creationId xmlns:p14="http://schemas.microsoft.com/office/powerpoint/2010/main" val="10395206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descr="Diagram, schematic&#10;&#10;Description automatically generated">
            <a:extLst>
              <a:ext uri="{FF2B5EF4-FFF2-40B4-BE49-F238E27FC236}">
                <a16:creationId xmlns:a16="http://schemas.microsoft.com/office/drawing/2014/main" id="{FC1A7DF0-83D2-9F2E-5785-827F45BCB563}"/>
              </a:ext>
            </a:extLst>
          </p:cNvPr>
          <p:cNvPicPr>
            <a:picLocks noChangeAspect="1"/>
          </p:cNvPicPr>
          <p:nvPr/>
        </p:nvPicPr>
        <p:blipFill>
          <a:blip r:embed="rId2"/>
          <a:stretch>
            <a:fillRect/>
          </a:stretch>
        </p:blipFill>
        <p:spPr>
          <a:xfrm>
            <a:off x="1595124" y="954832"/>
            <a:ext cx="8100675" cy="4613821"/>
          </a:xfrm>
          <a:prstGeom prst="rect">
            <a:avLst/>
          </a:prstGeom>
        </p:spPr>
      </p:pic>
      <p:sp>
        <p:nvSpPr>
          <p:cNvPr id="2" name="Titel 1">
            <a:extLst>
              <a:ext uri="{FF2B5EF4-FFF2-40B4-BE49-F238E27FC236}">
                <a16:creationId xmlns:a16="http://schemas.microsoft.com/office/drawing/2014/main" id="{2A04EEC0-8D6F-2EFB-2749-0AA5C9706099}"/>
              </a:ext>
            </a:extLst>
          </p:cNvPr>
          <p:cNvSpPr>
            <a:spLocks noGrp="1"/>
          </p:cNvSpPr>
          <p:nvPr>
            <p:ph type="title"/>
          </p:nvPr>
        </p:nvSpPr>
        <p:spPr>
          <a:xfrm>
            <a:off x="659363" y="365126"/>
            <a:ext cx="10201470" cy="878956"/>
          </a:xfrm>
        </p:spPr>
        <p:txBody>
          <a:bodyPr/>
          <a:lstStyle/>
          <a:p>
            <a:r>
              <a:rPr lang="en-US" noProof="0" err="1">
                <a:cs typeface="Calibri"/>
              </a:rPr>
              <a:t>HyPACT</a:t>
            </a:r>
            <a:r>
              <a:rPr lang="en-US" noProof="0">
                <a:cs typeface="Calibri"/>
              </a:rPr>
              <a:t> project scheme</a:t>
            </a:r>
            <a:endParaRPr lang="en-US" noProof="0"/>
          </a:p>
        </p:txBody>
      </p:sp>
      <p:pic>
        <p:nvPicPr>
          <p:cNvPr id="3" name="Picture 2">
            <a:extLst>
              <a:ext uri="{FF2B5EF4-FFF2-40B4-BE49-F238E27FC236}">
                <a16:creationId xmlns:a16="http://schemas.microsoft.com/office/drawing/2014/main" id="{9CDF085B-F8F5-C4CC-6D04-C5A740B2BB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1037" y="1053175"/>
            <a:ext cx="1482326" cy="43597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KU Leuven Logo | Student life, University logo, Leuven">
            <a:extLst>
              <a:ext uri="{FF2B5EF4-FFF2-40B4-BE49-F238E27FC236}">
                <a16:creationId xmlns:a16="http://schemas.microsoft.com/office/drawing/2014/main" id="{831151ED-30A7-0D2E-480C-FC6155F938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95799" y="501975"/>
            <a:ext cx="1254064" cy="4528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B98D9B4-E27D-F42D-7777-3462AEAF16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7181" y="5346946"/>
            <a:ext cx="1482326" cy="43597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B0C27CA-77D7-2CB5-17A4-2DEA15EC6D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7214" y="5505629"/>
            <a:ext cx="1482326" cy="43597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62BA8C90-B2EF-C837-A788-6A6EC31791D6}"/>
              </a:ext>
            </a:extLst>
          </p:cNvPr>
          <p:cNvSpPr txBox="1"/>
          <p:nvPr/>
        </p:nvSpPr>
        <p:spPr>
          <a:xfrm>
            <a:off x="9895935" y="4221963"/>
            <a:ext cx="1747428" cy="646331"/>
          </a:xfrm>
          <a:prstGeom prst="rect">
            <a:avLst/>
          </a:prstGeom>
          <a:noFill/>
        </p:spPr>
        <p:txBody>
          <a:bodyPr wrap="square" lIns="91440" tIns="45720" rIns="91440" bIns="45720" rtlCol="0" anchor="t">
            <a:spAutoFit/>
          </a:bodyPr>
          <a:lstStyle/>
          <a:p>
            <a:pPr algn="ctr"/>
            <a:r>
              <a:rPr lang="en-US" noProof="0"/>
              <a:t>Coordination </a:t>
            </a:r>
          </a:p>
          <a:p>
            <a:pPr algn="ctr"/>
            <a:r>
              <a:rPr lang="en-US" noProof="0"/>
              <a:t>(</a:t>
            </a:r>
            <a:r>
              <a:rPr lang="en-US" noProof="0" err="1"/>
              <a:t>WaterstofNet</a:t>
            </a:r>
            <a:r>
              <a:rPr lang="en-US" noProof="0"/>
              <a:t>)</a:t>
            </a:r>
            <a:endParaRPr lang="en-US" noProof="0">
              <a:cs typeface="Calibri" panose="020F0502020204030204"/>
            </a:endParaRPr>
          </a:p>
        </p:txBody>
      </p:sp>
      <p:pic>
        <p:nvPicPr>
          <p:cNvPr id="11" name="Picture 3" descr="KU Leuven Logo | Student life, University logo, Leuven">
            <a:extLst>
              <a:ext uri="{FF2B5EF4-FFF2-40B4-BE49-F238E27FC236}">
                <a16:creationId xmlns:a16="http://schemas.microsoft.com/office/drawing/2014/main" id="{2E08D35D-5A18-1679-8793-60C728DA93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7912" y="5509644"/>
            <a:ext cx="1254064" cy="45285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F9102E1A-EA0C-48C4-C468-E7C6F5B4D683}"/>
              </a:ext>
            </a:extLst>
          </p:cNvPr>
          <p:cNvPicPr>
            <a:picLocks noChangeAspect="1"/>
          </p:cNvPicPr>
          <p:nvPr/>
        </p:nvPicPr>
        <p:blipFill>
          <a:blip r:embed="rId5"/>
          <a:stretch>
            <a:fillRect/>
          </a:stretch>
        </p:blipFill>
        <p:spPr>
          <a:xfrm>
            <a:off x="10389299" y="4889679"/>
            <a:ext cx="1254064" cy="958045"/>
          </a:xfrm>
          <a:prstGeom prst="rect">
            <a:avLst/>
          </a:prstGeom>
        </p:spPr>
      </p:pic>
      <p:sp>
        <p:nvSpPr>
          <p:cNvPr id="9" name="Tijdelijke aanduiding voor dianummer 8">
            <a:extLst>
              <a:ext uri="{FF2B5EF4-FFF2-40B4-BE49-F238E27FC236}">
                <a16:creationId xmlns:a16="http://schemas.microsoft.com/office/drawing/2014/main" id="{5D1977ED-724B-8937-4B4C-45354D6FA9EF}"/>
              </a:ext>
            </a:extLst>
          </p:cNvPr>
          <p:cNvSpPr>
            <a:spLocks noGrp="1"/>
          </p:cNvSpPr>
          <p:nvPr>
            <p:ph type="sldNum" sz="quarter" idx="12"/>
          </p:nvPr>
        </p:nvSpPr>
        <p:spPr/>
        <p:txBody>
          <a:bodyPr/>
          <a:lstStyle/>
          <a:p>
            <a:fld id="{A9625A8E-A576-3748-A5DB-DA72D343A5B4}" type="slidenum">
              <a:rPr lang="en-US" noProof="0" smtClean="0"/>
              <a:pPr/>
              <a:t>5</a:t>
            </a:fld>
            <a:endParaRPr lang="en-US" noProof="0"/>
          </a:p>
        </p:txBody>
      </p:sp>
    </p:spTree>
    <p:extLst>
      <p:ext uri="{BB962C8B-B14F-4D97-AF65-F5344CB8AC3E}">
        <p14:creationId xmlns:p14="http://schemas.microsoft.com/office/powerpoint/2010/main" val="6821666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5F8F457B-724F-9E02-91FC-BE9944C599A0}"/>
              </a:ext>
            </a:extLst>
          </p:cNvPr>
          <p:cNvSpPr>
            <a:spLocks noGrp="1"/>
          </p:cNvSpPr>
          <p:nvPr>
            <p:ph type="title"/>
          </p:nvPr>
        </p:nvSpPr>
        <p:spPr/>
        <p:txBody>
          <a:bodyPr/>
          <a:lstStyle/>
          <a:p>
            <a:r>
              <a:rPr lang="en-US" noProof="0"/>
              <a:t>Alternative cracking technologies</a:t>
            </a:r>
          </a:p>
        </p:txBody>
      </p:sp>
      <p:graphicFrame>
        <p:nvGraphicFramePr>
          <p:cNvPr id="21" name="Tabel 20">
            <a:extLst>
              <a:ext uri="{FF2B5EF4-FFF2-40B4-BE49-F238E27FC236}">
                <a16:creationId xmlns:a16="http://schemas.microsoft.com/office/drawing/2014/main" id="{66001582-2988-134F-39C1-DB1CE191849B}"/>
              </a:ext>
            </a:extLst>
          </p:cNvPr>
          <p:cNvGraphicFramePr>
            <a:graphicFrameLocks noGrp="1"/>
          </p:cNvGraphicFramePr>
          <p:nvPr>
            <p:extLst>
              <p:ext uri="{D42A27DB-BD31-4B8C-83A1-F6EECF244321}">
                <p14:modId xmlns:p14="http://schemas.microsoft.com/office/powerpoint/2010/main" val="1297201059"/>
              </p:ext>
            </p:extLst>
          </p:nvPr>
        </p:nvGraphicFramePr>
        <p:xfrm>
          <a:off x="321609" y="1595542"/>
          <a:ext cx="10376412" cy="4174819"/>
        </p:xfrm>
        <a:graphic>
          <a:graphicData uri="http://schemas.openxmlformats.org/drawingml/2006/table">
            <a:tbl>
              <a:tblPr firstRow="1" bandRow="1">
                <a:tableStyleId>{2D5ABB26-0587-4C30-8999-92F81FD0307C}</a:tableStyleId>
              </a:tblPr>
              <a:tblGrid>
                <a:gridCol w="1729402">
                  <a:extLst>
                    <a:ext uri="{9D8B030D-6E8A-4147-A177-3AD203B41FA5}">
                      <a16:colId xmlns:a16="http://schemas.microsoft.com/office/drawing/2014/main" val="336972402"/>
                    </a:ext>
                  </a:extLst>
                </a:gridCol>
                <a:gridCol w="1380576">
                  <a:extLst>
                    <a:ext uri="{9D8B030D-6E8A-4147-A177-3AD203B41FA5}">
                      <a16:colId xmlns:a16="http://schemas.microsoft.com/office/drawing/2014/main" val="3703523598"/>
                    </a:ext>
                  </a:extLst>
                </a:gridCol>
                <a:gridCol w="2078228">
                  <a:extLst>
                    <a:ext uri="{9D8B030D-6E8A-4147-A177-3AD203B41FA5}">
                      <a16:colId xmlns:a16="http://schemas.microsoft.com/office/drawing/2014/main" val="1901369830"/>
                    </a:ext>
                  </a:extLst>
                </a:gridCol>
                <a:gridCol w="1729402">
                  <a:extLst>
                    <a:ext uri="{9D8B030D-6E8A-4147-A177-3AD203B41FA5}">
                      <a16:colId xmlns:a16="http://schemas.microsoft.com/office/drawing/2014/main" val="1698038479"/>
                    </a:ext>
                  </a:extLst>
                </a:gridCol>
                <a:gridCol w="1729402">
                  <a:extLst>
                    <a:ext uri="{9D8B030D-6E8A-4147-A177-3AD203B41FA5}">
                      <a16:colId xmlns:a16="http://schemas.microsoft.com/office/drawing/2014/main" val="1744315315"/>
                    </a:ext>
                  </a:extLst>
                </a:gridCol>
                <a:gridCol w="1729402">
                  <a:extLst>
                    <a:ext uri="{9D8B030D-6E8A-4147-A177-3AD203B41FA5}">
                      <a16:colId xmlns:a16="http://schemas.microsoft.com/office/drawing/2014/main" val="1271170530"/>
                    </a:ext>
                  </a:extLst>
                </a:gridCol>
              </a:tblGrid>
              <a:tr h="509317">
                <a:tc gridSpan="2">
                  <a:txBody>
                    <a:bodyPr/>
                    <a:lstStyle/>
                    <a:p>
                      <a:pPr algn="ctr" fontAlgn="b"/>
                      <a:r>
                        <a:rPr lang="en-US" sz="2000" b="0" u="none" strike="noStrike" noProof="0">
                          <a:solidFill>
                            <a:srgbClr val="000000"/>
                          </a:solidFill>
                          <a:effectLst/>
                        </a:rPr>
                        <a:t>Type</a:t>
                      </a:r>
                      <a:endParaRPr lang="en-US" sz="2000" b="0" i="0" u="none" strike="noStrike" noProof="0">
                        <a:solidFill>
                          <a:srgbClr val="000000"/>
                        </a:solidFill>
                        <a:effectLst/>
                        <a:latin typeface="Calibri" panose="020F0502020204030204" pitchFamily="34" charset="0"/>
                      </a:endParaRPr>
                    </a:p>
                  </a:txBody>
                  <a:tcPr marL="0" marR="0" marT="0" marB="0" anchor="ctr">
                    <a:lnL>
                      <a:noFill/>
                    </a:lnL>
                    <a:lnR w="1270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a:txBody>
                    <a:bodyPr/>
                    <a:lstStyle/>
                    <a:p>
                      <a:pPr algn="ctr" fontAlgn="b"/>
                      <a:r>
                        <a:rPr lang="en-US" sz="2000" b="0" u="none" strike="noStrike" noProof="0">
                          <a:solidFill>
                            <a:srgbClr val="000000"/>
                          </a:solidFill>
                          <a:effectLst/>
                        </a:rPr>
                        <a:t>Total energy consumption</a:t>
                      </a:r>
                      <a:endParaRPr lang="en-US" sz="2000" b="0" i="0" u="none" strike="noStrike" noProof="0">
                        <a:solidFill>
                          <a:srgbClr val="000000"/>
                        </a:solidFill>
                        <a:effectLst/>
                        <a:latin typeface="Calibri" panose="020F0502020204030204" pitchFamily="34" charset="0"/>
                      </a:endParaRPr>
                    </a:p>
                  </a:txBody>
                  <a:tcPr marL="0" marR="0" marT="0" marB="0" anchor="ctr">
                    <a:lnL w="12700" cap="flat" cmpd="sng" algn="ctr">
                      <a:no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2000" b="0" i="0" u="none" strike="noStrike" noProof="0">
                          <a:solidFill>
                            <a:srgbClr val="000000"/>
                          </a:solidFill>
                          <a:effectLst/>
                          <a:latin typeface="Calibri" panose="020F0502020204030204" pitchFamily="34" charset="0"/>
                        </a:rPr>
                        <a:t>Total energy recovery</a:t>
                      </a:r>
                    </a:p>
                  </a:txBody>
                  <a:tcPr marL="0" marR="0" marT="0" marB="0"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2000" b="0" i="0" u="none" strike="noStrike" noProof="0">
                          <a:solidFill>
                            <a:srgbClr val="000000"/>
                          </a:solidFill>
                          <a:effectLst/>
                          <a:latin typeface="Calibri" panose="020F0502020204030204" pitchFamily="34" charset="0"/>
                        </a:rPr>
                        <a:t>Net energy consumption</a:t>
                      </a:r>
                    </a:p>
                  </a:txBody>
                  <a:tcPr marL="0" marR="0" marT="0" marB="0"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2000" b="0" i="0" u="none" strike="noStrike" noProof="0">
                          <a:solidFill>
                            <a:srgbClr val="000000"/>
                          </a:solidFill>
                          <a:effectLst/>
                          <a:latin typeface="Calibri" panose="020F0502020204030204" pitchFamily="34" charset="0"/>
                        </a:rPr>
                        <a:t>Material cost</a:t>
                      </a:r>
                    </a:p>
                  </a:txBody>
                  <a:tcPr marL="0" marR="0" marT="0" marB="0"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207652"/>
                  </a:ext>
                </a:extLst>
              </a:tr>
              <a:tr h="509317">
                <a:tc rowSpan="2">
                  <a:txBody>
                    <a:bodyPr/>
                    <a:lstStyle/>
                    <a:p>
                      <a:pPr algn="ctr" fontAlgn="ctr"/>
                      <a:r>
                        <a:rPr lang="en-US" sz="1800" b="0" u="none" strike="noStrike" noProof="0">
                          <a:solidFill>
                            <a:srgbClr val="000000"/>
                          </a:solidFill>
                          <a:effectLst/>
                        </a:rPr>
                        <a:t>HyPACT</a:t>
                      </a:r>
                    </a:p>
                    <a:p>
                      <a:pPr algn="ctr" fontAlgn="ctr"/>
                      <a:r>
                        <a:rPr lang="en-US" sz="1100" b="0" i="1" u="none" strike="noStrike" noProof="0">
                          <a:solidFill>
                            <a:srgbClr val="000000"/>
                          </a:solidFill>
                          <a:effectLst/>
                          <a:latin typeface="Calibri" panose="020F0502020204030204" pitchFamily="34" charset="0"/>
                        </a:rPr>
                        <a:t>Thermo-catalytic + plasma</a:t>
                      </a: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u="none" strike="noStrike" noProof="0">
                          <a:solidFill>
                            <a:srgbClr val="000000"/>
                          </a:solidFill>
                          <a:effectLst/>
                        </a:rPr>
                        <a:t>Simulation</a:t>
                      </a:r>
                      <a:endParaRPr lang="en-US" sz="1400" b="0" i="0" u="none" strike="noStrike" noProof="0">
                        <a:solidFill>
                          <a:srgbClr val="000000"/>
                        </a:solidFill>
                        <a:effectLst/>
                        <a:latin typeface="Calibri" panose="020F0502020204030204" pitchFamily="34" charset="0"/>
                      </a:endParaRPr>
                    </a:p>
                  </a:txBody>
                  <a:tcPr marL="0" marR="0"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fontAlgn="b"/>
                      <a:endParaRPr lang="en-US" sz="1100" b="0" i="0" u="none" strike="noStrike" noProof="0">
                        <a:solidFill>
                          <a:srgbClr val="000000"/>
                        </a:solidFill>
                        <a:effectLst/>
                        <a:highlight>
                          <a:srgbClr val="81B828"/>
                        </a:highligh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1B828"/>
                    </a:solidFill>
                  </a:tcPr>
                </a:tc>
                <a:tc>
                  <a:txBody>
                    <a:bodyPr/>
                    <a:lstStyle/>
                    <a:p>
                      <a:pPr algn="ctr" fontAlgn="b"/>
                      <a:endParaRPr lang="en-US" sz="1100" b="0" i="0" u="none" strike="noStrike" noProof="0">
                        <a:solidFill>
                          <a:srgbClr val="000000"/>
                        </a:solidFill>
                        <a:effectLst/>
                        <a:highlight>
                          <a:srgbClr val="0EB14B"/>
                        </a:highlight>
                        <a:latin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fontAlgn="b"/>
                      <a:endParaRPr lang="en-US" sz="1100" b="0" i="0" u="none" strike="noStrike" noProof="0">
                        <a:solidFill>
                          <a:srgbClr val="000000"/>
                        </a:solidFill>
                        <a:effectLst/>
                        <a:highlight>
                          <a:srgbClr val="24B245"/>
                        </a:highlight>
                        <a:latin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fontAlgn="b"/>
                      <a:endParaRPr lang="en-US" sz="1100" b="0" i="0" u="none" strike="noStrike" noProof="0">
                        <a:solidFill>
                          <a:srgbClr val="000000"/>
                        </a:solidFill>
                        <a:effectLst/>
                        <a:highlight>
                          <a:srgbClr val="24B245"/>
                        </a:highlight>
                        <a:latin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3803750012"/>
                  </a:ext>
                </a:extLst>
              </a:tr>
              <a:tr h="509317">
                <a:tc vMerge="1">
                  <a:txBody>
                    <a:bodyPr/>
                    <a:lstStyle/>
                    <a:p>
                      <a:endParaRPr lang="en-US"/>
                    </a:p>
                  </a:txBody>
                  <a:tcPr/>
                </a:tc>
                <a:tc>
                  <a:txBody>
                    <a:bodyPr/>
                    <a:lstStyle/>
                    <a:p>
                      <a:pPr algn="ctr" fontAlgn="b"/>
                      <a:r>
                        <a:rPr lang="en-US" sz="1400" b="0" u="none" strike="noStrike" noProof="0">
                          <a:solidFill>
                            <a:srgbClr val="000000"/>
                          </a:solidFill>
                          <a:effectLst/>
                        </a:rPr>
                        <a:t>Experimental</a:t>
                      </a:r>
                      <a:endParaRPr lang="en-US" sz="1400" b="0" i="0" u="none" strike="noStrike" noProof="0">
                        <a:solidFill>
                          <a:srgbClr val="000000"/>
                        </a:solidFill>
                        <a:effectLst/>
                        <a:latin typeface="Calibri" panose="020F0502020204030204" pitchFamily="34" charset="0"/>
                      </a:endParaRPr>
                    </a:p>
                  </a:txBody>
                  <a:tcPr marL="0" marR="0" marT="0" marB="0"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100" b="0" i="0" u="none" strike="noStrike" noProof="0">
                        <a:solidFill>
                          <a:srgbClr val="000000"/>
                        </a:solidFill>
                        <a:effectLst/>
                        <a:highlight>
                          <a:srgbClr val="CBBC11"/>
                        </a:highligh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BC11"/>
                    </a:solidFill>
                  </a:tcPr>
                </a:tc>
                <a:tc>
                  <a:txBody>
                    <a:bodyPr/>
                    <a:lstStyle/>
                    <a:p>
                      <a:pPr algn="ctr" fontAlgn="b"/>
                      <a:endParaRPr lang="en-US" sz="1100" b="0" i="0" u="none" strike="noStrike" noProof="0">
                        <a:solidFill>
                          <a:srgbClr val="000000"/>
                        </a:solidFill>
                        <a:effectLst/>
                        <a:highlight>
                          <a:srgbClr val="00B050"/>
                        </a:highlight>
                        <a:latin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fontAlgn="b"/>
                      <a:endParaRPr lang="en-US" sz="1100" b="0" i="0" u="none" strike="noStrike" noProof="0">
                        <a:solidFill>
                          <a:srgbClr val="000000"/>
                        </a:solidFill>
                        <a:effectLst/>
                        <a:highlight>
                          <a:srgbClr val="6AB62F"/>
                        </a:highlight>
                        <a:latin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AB62F"/>
                    </a:solidFill>
                  </a:tcPr>
                </a:tc>
                <a:tc>
                  <a:txBody>
                    <a:bodyPr/>
                    <a:lstStyle/>
                    <a:p>
                      <a:pPr algn="ctr" fontAlgn="b"/>
                      <a:endParaRPr lang="en-US" sz="1100" b="0" i="0" u="none" strike="noStrike" noProof="0">
                        <a:solidFill>
                          <a:srgbClr val="000000"/>
                        </a:solidFill>
                        <a:effectLst/>
                        <a:highlight>
                          <a:srgbClr val="6AB62F"/>
                        </a:highlight>
                        <a:latin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398689941"/>
                  </a:ext>
                </a:extLst>
              </a:tr>
              <a:tr h="509317">
                <a:tc rowSpan="2">
                  <a:txBody>
                    <a:bodyPr/>
                    <a:lstStyle/>
                    <a:p>
                      <a:pPr algn="ctr" fontAlgn="ctr"/>
                      <a:r>
                        <a:rPr lang="en-US" sz="1800" b="0" u="none" strike="noStrike" noProof="0">
                          <a:solidFill>
                            <a:srgbClr val="000000"/>
                          </a:solidFill>
                          <a:effectLst/>
                        </a:rPr>
                        <a:t>Thermo-catalytic</a:t>
                      </a:r>
                      <a:endParaRPr lang="en-US" sz="1800" b="0" i="0" u="none" strike="noStrike" noProof="0">
                        <a:solidFill>
                          <a:srgbClr val="000000"/>
                        </a:solidFill>
                        <a:effectLst/>
                        <a:latin typeface="Calibri" panose="020F0502020204030204" pitchFamily="34"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u="none" strike="noStrike" noProof="0">
                          <a:solidFill>
                            <a:srgbClr val="000000"/>
                          </a:solidFill>
                          <a:effectLst/>
                        </a:rPr>
                        <a:t>Noble catalysts</a:t>
                      </a:r>
                      <a:endParaRPr lang="en-US" sz="1400" b="0" i="0" u="none" strike="noStrike" noProof="0">
                        <a:solidFill>
                          <a:srgbClr val="000000"/>
                        </a:solidFill>
                        <a:effectLst/>
                        <a:latin typeface="Calibri" panose="020F0502020204030204" pitchFamily="34" charset="0"/>
                      </a:endParaRPr>
                    </a:p>
                  </a:txBody>
                  <a:tcPr marL="0" marR="0"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100" b="0" i="0" u="none" strike="noStrike" noProof="0">
                        <a:solidFill>
                          <a:srgbClr val="000000"/>
                        </a:solidFill>
                        <a:effectLst/>
                        <a:highlight>
                          <a:srgbClr val="1EB147"/>
                        </a:highligh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fontAlgn="b"/>
                      <a:endParaRPr lang="en-US" sz="1100" b="0" i="0" u="none" strike="noStrike" noProof="0">
                        <a:solidFill>
                          <a:srgbClr val="000000"/>
                        </a:solidFill>
                        <a:effectLst/>
                        <a:highlight>
                          <a:srgbClr val="EABF06"/>
                        </a:highlight>
                        <a:latin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ABF06"/>
                    </a:solidFill>
                  </a:tcPr>
                </a:tc>
                <a:tc>
                  <a:txBody>
                    <a:bodyPr/>
                    <a:lstStyle/>
                    <a:p>
                      <a:pPr algn="ctr" fontAlgn="b"/>
                      <a:endParaRPr lang="en-US" sz="1100" b="0" i="0" u="none" strike="noStrike" noProof="0">
                        <a:solidFill>
                          <a:srgbClr val="000000"/>
                        </a:solidFill>
                        <a:effectLst/>
                        <a:highlight>
                          <a:srgbClr val="0FB04C"/>
                        </a:highlight>
                        <a:latin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fontAlgn="b"/>
                      <a:endParaRPr lang="en-US" sz="1100" b="0" i="0" u="none" strike="noStrike" noProof="0">
                        <a:solidFill>
                          <a:srgbClr val="000000"/>
                        </a:solidFill>
                        <a:effectLst/>
                        <a:highlight>
                          <a:srgbClr val="0FB04C"/>
                        </a:highlight>
                        <a:latin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2041020218"/>
                  </a:ext>
                </a:extLst>
              </a:tr>
              <a:tr h="509317">
                <a:tc vMerge="1">
                  <a:txBody>
                    <a:bodyPr/>
                    <a:lstStyle/>
                    <a:p>
                      <a:pPr algn="ctr" fontAlgn="ctr"/>
                      <a:endParaRPr lang="nl-BE" sz="1800" b="0" i="0" u="none" strike="noStrike">
                        <a:solidFill>
                          <a:srgbClr val="000000"/>
                        </a:solidFill>
                        <a:effectLst/>
                        <a:latin typeface="Calibri" panose="020F0502020204030204" pitchFamily="34"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noProof="0">
                          <a:solidFill>
                            <a:srgbClr val="000000"/>
                          </a:solidFill>
                          <a:effectLst/>
                          <a:latin typeface="Calibri" panose="020F0502020204030204" pitchFamily="34" charset="0"/>
                        </a:rPr>
                        <a:t>Non-noble catalysts</a:t>
                      </a:r>
                    </a:p>
                  </a:txBody>
                  <a:tcPr marL="0" marR="0" marT="0" marB="0" anchor="ctr">
                    <a:lnL>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100" b="0" i="0" u="none" strike="noStrike" noProof="0">
                        <a:solidFill>
                          <a:srgbClr val="000000"/>
                        </a:solidFill>
                        <a:effectLst/>
                        <a:highlight>
                          <a:srgbClr val="1EB147"/>
                        </a:highligh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fontAlgn="b"/>
                      <a:endParaRPr lang="en-US" sz="1100" b="0" i="0" u="none" strike="noStrike" noProof="0">
                        <a:solidFill>
                          <a:srgbClr val="000000"/>
                        </a:solidFill>
                        <a:effectLst/>
                        <a:highlight>
                          <a:srgbClr val="EABF06"/>
                        </a:highlight>
                        <a:latin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BF06"/>
                    </a:solidFill>
                  </a:tcPr>
                </a:tc>
                <a:tc>
                  <a:txBody>
                    <a:bodyPr/>
                    <a:lstStyle/>
                    <a:p>
                      <a:pPr algn="ctr" fontAlgn="b"/>
                      <a:endParaRPr lang="en-US" sz="1100" b="0" i="0" u="none" strike="noStrike" noProof="0">
                        <a:solidFill>
                          <a:srgbClr val="000000"/>
                        </a:solidFill>
                        <a:effectLst/>
                        <a:highlight>
                          <a:srgbClr val="0FB04C"/>
                        </a:highlight>
                        <a:latin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fontAlgn="b"/>
                      <a:endParaRPr lang="en-US" sz="1100" b="0" i="0" u="none" strike="noStrike" noProof="0">
                        <a:solidFill>
                          <a:srgbClr val="000000"/>
                        </a:solidFill>
                        <a:effectLst/>
                        <a:highlight>
                          <a:srgbClr val="0FB04C"/>
                        </a:highlight>
                        <a:latin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348254066"/>
                  </a:ext>
                </a:extLst>
              </a:tr>
              <a:tr h="509317">
                <a:tc rowSpan="2">
                  <a:txBody>
                    <a:bodyPr/>
                    <a:lstStyle/>
                    <a:p>
                      <a:pPr algn="ctr" fontAlgn="ctr"/>
                      <a:r>
                        <a:rPr lang="en-US" sz="1800" b="0" u="none" strike="noStrike" noProof="0">
                          <a:solidFill>
                            <a:srgbClr val="000000"/>
                          </a:solidFill>
                          <a:effectLst/>
                        </a:rPr>
                        <a:t>Plasma</a:t>
                      </a:r>
                      <a:endParaRPr lang="en-US" sz="1800" b="0" i="0" u="none" strike="noStrike" noProof="0">
                        <a:solidFill>
                          <a:srgbClr val="000000"/>
                        </a:solidFill>
                        <a:effectLst/>
                        <a:latin typeface="Calibri" panose="020F0502020204030204" pitchFamily="34"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u="none" strike="noStrike" noProof="0">
                          <a:solidFill>
                            <a:srgbClr val="000000"/>
                          </a:solidFill>
                          <a:effectLst/>
                        </a:rPr>
                        <a:t>Cold plasma</a:t>
                      </a:r>
                    </a:p>
                    <a:p>
                      <a:pPr algn="ctr" fontAlgn="b"/>
                      <a:r>
                        <a:rPr lang="en-US" sz="1100" b="0" i="1" u="none" strike="noStrike" noProof="0">
                          <a:solidFill>
                            <a:srgbClr val="000000"/>
                          </a:solidFill>
                          <a:effectLst/>
                          <a:latin typeface="Calibri" panose="020F0502020204030204" pitchFamily="34" charset="0"/>
                        </a:rPr>
                        <a:t>literature</a:t>
                      </a:r>
                      <a:endParaRPr lang="en-US" sz="1200" b="0" i="1" u="none" strike="noStrike" noProof="0">
                        <a:solidFill>
                          <a:srgbClr val="000000"/>
                        </a:solidFill>
                        <a:effectLst/>
                        <a:latin typeface="Calibri" panose="020F0502020204030204" pitchFamily="34" charset="0"/>
                      </a:endParaRPr>
                    </a:p>
                  </a:txBody>
                  <a:tcPr marL="0" marR="0"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fontAlgn="b"/>
                      <a:endParaRPr lang="en-US" sz="1100" b="0" i="0" u="none" strike="noStrike" noProof="0">
                        <a:solidFill>
                          <a:srgbClr val="000000"/>
                        </a:solidFill>
                        <a:effectLst/>
                        <a:highlight>
                          <a:srgbClr val="FF0000"/>
                        </a:highligh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fontAlgn="b"/>
                      <a:endParaRPr lang="en-US" sz="1100" b="0" i="0" u="none" strike="noStrike" noProof="0">
                        <a:solidFill>
                          <a:srgbClr val="000000"/>
                        </a:solidFill>
                        <a:effectLst/>
                        <a:highlight>
                          <a:srgbClr val="FF6100"/>
                        </a:highlight>
                        <a:latin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6200"/>
                    </a:solidFill>
                  </a:tcPr>
                </a:tc>
                <a:tc>
                  <a:txBody>
                    <a:bodyPr/>
                    <a:lstStyle/>
                    <a:p>
                      <a:pPr algn="ctr" fontAlgn="b"/>
                      <a:endParaRPr lang="en-US" sz="1100" b="0" i="0" u="none" strike="noStrike" noProof="0">
                        <a:solidFill>
                          <a:srgbClr val="000000"/>
                        </a:solidFill>
                        <a:effectLst/>
                        <a:highlight>
                          <a:srgbClr val="FF0000"/>
                        </a:highlight>
                        <a:latin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fontAlgn="b"/>
                      <a:endParaRPr lang="en-US" sz="1100" b="0" i="0" u="none" strike="noStrike" noProof="0">
                        <a:solidFill>
                          <a:srgbClr val="000000"/>
                        </a:solidFill>
                        <a:effectLst/>
                        <a:highlight>
                          <a:srgbClr val="FF0000"/>
                        </a:highlight>
                        <a:latin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059997878"/>
                  </a:ext>
                </a:extLst>
              </a:tr>
              <a:tr h="509317">
                <a:tc vMerge="1">
                  <a:txBody>
                    <a:bodyPr/>
                    <a:lstStyle/>
                    <a:p>
                      <a:endParaRPr lang="en-US"/>
                    </a:p>
                  </a:txBody>
                  <a:tcPr>
                    <a:lnT w="12700" cap="flat" cmpd="sng" algn="ctr">
                      <a:solidFill>
                        <a:schemeClr val="tx1"/>
                      </a:solidFill>
                      <a:prstDash val="solid"/>
                      <a:round/>
                      <a:headEnd type="none" w="med" len="med"/>
                      <a:tailEnd type="none" w="med" len="med"/>
                    </a:lnT>
                  </a:tcPr>
                </a:tc>
                <a:tc>
                  <a:txBody>
                    <a:bodyPr/>
                    <a:lstStyle/>
                    <a:p>
                      <a:pPr algn="ctr" fontAlgn="b"/>
                      <a:r>
                        <a:rPr lang="en-US" sz="1400" b="0" u="none" strike="noStrike" noProof="0">
                          <a:solidFill>
                            <a:srgbClr val="000000"/>
                          </a:solidFill>
                          <a:effectLst/>
                        </a:rPr>
                        <a:t>Warm plasma</a:t>
                      </a:r>
                    </a:p>
                    <a:p>
                      <a:pPr algn="ctr" fontAlgn="b"/>
                      <a:r>
                        <a:rPr lang="en-US" sz="1100" b="0" i="1" u="none" strike="noStrike" noProof="0">
                          <a:solidFill>
                            <a:srgbClr val="000000"/>
                          </a:solidFill>
                          <a:effectLst/>
                          <a:latin typeface="Calibri" panose="020F0502020204030204" pitchFamily="34" charset="0"/>
                        </a:rPr>
                        <a:t>Experimental</a:t>
                      </a:r>
                      <a:endParaRPr lang="en-US" sz="1400" b="0" i="0" u="none" strike="noStrike" noProof="0">
                        <a:solidFill>
                          <a:srgbClr val="000000"/>
                        </a:solidFill>
                        <a:effectLst/>
                        <a:latin typeface="Calibri" panose="020F0502020204030204" pitchFamily="34" charset="0"/>
                      </a:endParaRPr>
                    </a:p>
                  </a:txBody>
                  <a:tcPr marL="0" marR="0" marT="0" marB="0"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100" b="0" i="0" u="none" strike="noStrike" noProof="0">
                        <a:solidFill>
                          <a:srgbClr val="000000"/>
                        </a:solidFill>
                        <a:effectLst/>
                        <a:highlight>
                          <a:srgbClr val="FFBF00"/>
                        </a:highligh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BF00"/>
                    </a:solidFill>
                  </a:tcPr>
                </a:tc>
                <a:tc>
                  <a:txBody>
                    <a:bodyPr/>
                    <a:lstStyle/>
                    <a:p>
                      <a:pPr algn="ctr" fontAlgn="b"/>
                      <a:endParaRPr lang="en-US" sz="1100" b="0" i="0" u="none" strike="noStrike" noProof="0">
                        <a:solidFill>
                          <a:srgbClr val="000000"/>
                        </a:solidFill>
                        <a:effectLst/>
                        <a:highlight>
                          <a:srgbClr val="E8BF07"/>
                        </a:highlight>
                        <a:latin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BF06"/>
                    </a:solidFill>
                  </a:tcPr>
                </a:tc>
                <a:tc>
                  <a:txBody>
                    <a:bodyPr/>
                    <a:lstStyle/>
                    <a:p>
                      <a:pPr algn="ctr" fontAlgn="b"/>
                      <a:endParaRPr lang="en-US" sz="1100" b="0" i="0" u="none" strike="noStrike" noProof="0">
                        <a:solidFill>
                          <a:srgbClr val="000000"/>
                        </a:solidFill>
                        <a:effectLst/>
                        <a:highlight>
                          <a:srgbClr val="FFBF00"/>
                        </a:highlight>
                        <a:latin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BF00"/>
                    </a:solidFill>
                  </a:tcPr>
                </a:tc>
                <a:tc>
                  <a:txBody>
                    <a:bodyPr/>
                    <a:lstStyle/>
                    <a:p>
                      <a:pPr algn="ctr" fontAlgn="b"/>
                      <a:endParaRPr lang="en-US" sz="1100" b="0" i="0" u="none" strike="noStrike" noProof="0">
                        <a:solidFill>
                          <a:srgbClr val="000000"/>
                        </a:solidFill>
                        <a:effectLst/>
                        <a:highlight>
                          <a:srgbClr val="FFBF00"/>
                        </a:highlight>
                        <a:latin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3971299236"/>
                  </a:ext>
                </a:extLst>
              </a:tr>
              <a:tr h="509317">
                <a:tc>
                  <a:txBody>
                    <a:bodyPr/>
                    <a:lstStyle/>
                    <a:p>
                      <a:pPr algn="ctr" fontAlgn="b"/>
                      <a:r>
                        <a:rPr lang="en-US" sz="1800" b="0" u="none" strike="noStrike" noProof="0">
                          <a:solidFill>
                            <a:srgbClr val="000000"/>
                          </a:solidFill>
                          <a:effectLst/>
                        </a:rPr>
                        <a:t>Electrolysis</a:t>
                      </a:r>
                      <a:endParaRPr lang="en-US" sz="1800" b="0" i="0" u="none" strike="noStrike" noProof="0">
                        <a:solidFill>
                          <a:srgbClr val="000000"/>
                        </a:solidFill>
                        <a:effectLst/>
                        <a:latin typeface="Calibri" panose="020F0502020204030204" pitchFamily="34"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fontAlgn="b"/>
                      <a:r>
                        <a:rPr lang="en-US" sz="1400" b="0" u="none" strike="noStrike" noProof="0">
                          <a:solidFill>
                            <a:srgbClr val="000000"/>
                          </a:solidFill>
                          <a:effectLst/>
                        </a:rPr>
                        <a:t> </a:t>
                      </a:r>
                      <a:r>
                        <a:rPr lang="en-US" sz="1100" b="0" i="1" u="none" strike="noStrike" noProof="0">
                          <a:solidFill>
                            <a:srgbClr val="000000"/>
                          </a:solidFill>
                          <a:effectLst/>
                          <a:latin typeface="Calibri" panose="020F0502020204030204" pitchFamily="34" charset="0"/>
                        </a:rPr>
                        <a:t>literature</a:t>
                      </a:r>
                      <a:endParaRPr lang="en-US" sz="1400" b="0" i="0" u="none" strike="noStrike" noProof="0">
                        <a:solidFill>
                          <a:srgbClr val="000000"/>
                        </a:solidFill>
                        <a:effectLst/>
                        <a:latin typeface="Calibri" panose="020F0502020204030204" pitchFamily="34" charset="0"/>
                      </a:endParaRPr>
                    </a:p>
                  </a:txBody>
                  <a:tcPr marL="0" marR="0"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fontAlgn="b"/>
                      <a:endParaRPr lang="en-US" sz="1100" b="0" i="0" u="none" strike="noStrike" noProof="0">
                        <a:solidFill>
                          <a:srgbClr val="000000"/>
                        </a:solidFill>
                        <a:effectLst/>
                        <a:highlight>
                          <a:srgbClr val="FFC000"/>
                        </a:highligh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BF00"/>
                    </a:solidFill>
                  </a:tcPr>
                </a:tc>
                <a:tc>
                  <a:txBody>
                    <a:bodyPr/>
                    <a:lstStyle/>
                    <a:p>
                      <a:pPr algn="ctr" fontAlgn="b"/>
                      <a:endParaRPr lang="en-US" sz="1100" b="0" i="0" u="none" strike="noStrike" noProof="0">
                        <a:solidFill>
                          <a:srgbClr val="000000"/>
                        </a:solidFill>
                        <a:effectLst/>
                        <a:highlight>
                          <a:srgbClr val="FF0000"/>
                        </a:highlight>
                        <a:latin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fontAlgn="b"/>
                      <a:endParaRPr lang="en-US" sz="1100" b="0" i="0" u="none" strike="noStrike" noProof="0">
                        <a:solidFill>
                          <a:srgbClr val="000000"/>
                        </a:solidFill>
                        <a:effectLst/>
                        <a:highlight>
                          <a:srgbClr val="FFBF00"/>
                        </a:highlight>
                        <a:latin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BF00"/>
                    </a:solidFill>
                  </a:tcPr>
                </a:tc>
                <a:tc>
                  <a:txBody>
                    <a:bodyPr/>
                    <a:lstStyle/>
                    <a:p>
                      <a:pPr algn="ctr" fontAlgn="b"/>
                      <a:endParaRPr lang="en-US" sz="1100" b="0" i="0" u="none" strike="noStrike" noProof="0">
                        <a:solidFill>
                          <a:srgbClr val="000000"/>
                        </a:solidFill>
                        <a:effectLst/>
                        <a:highlight>
                          <a:srgbClr val="FFBF00"/>
                        </a:highlight>
                        <a:latin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BF00"/>
                    </a:solidFill>
                  </a:tcPr>
                </a:tc>
                <a:extLst>
                  <a:ext uri="{0D108BD9-81ED-4DB2-BD59-A6C34878D82A}">
                    <a16:rowId xmlns:a16="http://schemas.microsoft.com/office/drawing/2014/main" val="2599454002"/>
                  </a:ext>
                </a:extLst>
              </a:tr>
            </a:tbl>
          </a:graphicData>
        </a:graphic>
      </p:graphicFrame>
      <p:pic>
        <p:nvPicPr>
          <p:cNvPr id="22" name="Afbeelding 21">
            <a:extLst>
              <a:ext uri="{FF2B5EF4-FFF2-40B4-BE49-F238E27FC236}">
                <a16:creationId xmlns:a16="http://schemas.microsoft.com/office/drawing/2014/main" id="{F6210841-0C6D-4162-AE22-B1718D22E5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6179" y="5903721"/>
            <a:ext cx="7013448" cy="257175"/>
          </a:xfrm>
          <a:prstGeom prst="rect">
            <a:avLst/>
          </a:prstGeom>
        </p:spPr>
      </p:pic>
      <p:sp>
        <p:nvSpPr>
          <p:cNvPr id="23" name="Tekstvak 22">
            <a:extLst>
              <a:ext uri="{FF2B5EF4-FFF2-40B4-BE49-F238E27FC236}">
                <a16:creationId xmlns:a16="http://schemas.microsoft.com/office/drawing/2014/main" id="{C1B19769-0909-12E7-B769-F711836FB2C4}"/>
              </a:ext>
            </a:extLst>
          </p:cNvPr>
          <p:cNvSpPr txBox="1"/>
          <p:nvPr/>
        </p:nvSpPr>
        <p:spPr>
          <a:xfrm>
            <a:off x="3596179" y="5847642"/>
            <a:ext cx="795528" cy="369332"/>
          </a:xfrm>
          <a:prstGeom prst="rect">
            <a:avLst/>
          </a:prstGeom>
          <a:noFill/>
        </p:spPr>
        <p:txBody>
          <a:bodyPr wrap="square" rtlCol="0">
            <a:spAutoFit/>
          </a:bodyPr>
          <a:lstStyle/>
          <a:p>
            <a:r>
              <a:rPr lang="en-US" noProof="0"/>
              <a:t>Good</a:t>
            </a:r>
          </a:p>
        </p:txBody>
      </p:sp>
      <p:sp>
        <p:nvSpPr>
          <p:cNvPr id="24" name="Tekstvak 23">
            <a:extLst>
              <a:ext uri="{FF2B5EF4-FFF2-40B4-BE49-F238E27FC236}">
                <a16:creationId xmlns:a16="http://schemas.microsoft.com/office/drawing/2014/main" id="{9ABC538E-5B20-95E2-AD8C-75A3699E4189}"/>
              </a:ext>
            </a:extLst>
          </p:cNvPr>
          <p:cNvSpPr txBox="1"/>
          <p:nvPr/>
        </p:nvSpPr>
        <p:spPr>
          <a:xfrm>
            <a:off x="10092993" y="5847642"/>
            <a:ext cx="605028" cy="369332"/>
          </a:xfrm>
          <a:prstGeom prst="rect">
            <a:avLst/>
          </a:prstGeom>
          <a:noFill/>
        </p:spPr>
        <p:txBody>
          <a:bodyPr wrap="square" rtlCol="0">
            <a:spAutoFit/>
          </a:bodyPr>
          <a:lstStyle/>
          <a:p>
            <a:r>
              <a:rPr lang="en-US" noProof="0"/>
              <a:t>Bad</a:t>
            </a:r>
          </a:p>
        </p:txBody>
      </p:sp>
      <p:sp>
        <p:nvSpPr>
          <p:cNvPr id="34" name="Tijdelijke aanduiding voor dianummer 33">
            <a:extLst>
              <a:ext uri="{FF2B5EF4-FFF2-40B4-BE49-F238E27FC236}">
                <a16:creationId xmlns:a16="http://schemas.microsoft.com/office/drawing/2014/main" id="{6DB04F15-3DAD-770B-EB40-A253F199C4A7}"/>
              </a:ext>
            </a:extLst>
          </p:cNvPr>
          <p:cNvSpPr>
            <a:spLocks noGrp="1"/>
          </p:cNvSpPr>
          <p:nvPr>
            <p:ph type="sldNum" sz="quarter" idx="12"/>
          </p:nvPr>
        </p:nvSpPr>
        <p:spPr/>
        <p:txBody>
          <a:bodyPr/>
          <a:lstStyle/>
          <a:p>
            <a:fld id="{0A297500-7527-634B-90F4-69D0994C32B4}" type="slidenum">
              <a:rPr lang="en-US" noProof="0" smtClean="0"/>
              <a:t>50</a:t>
            </a:fld>
            <a:endParaRPr lang="en-US" noProof="0"/>
          </a:p>
        </p:txBody>
      </p:sp>
    </p:spTree>
    <p:extLst>
      <p:ext uri="{BB962C8B-B14F-4D97-AF65-F5344CB8AC3E}">
        <p14:creationId xmlns:p14="http://schemas.microsoft.com/office/powerpoint/2010/main" val="6424418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Yara Eyde 2024 Delphis Loading 1">
            <a:hlinkClick r:id="rId3"/>
            <a:extLst>
              <a:ext uri="{FF2B5EF4-FFF2-40B4-BE49-F238E27FC236}">
                <a16:creationId xmlns:a16="http://schemas.microsoft.com/office/drawing/2014/main" id="{7131DAF5-5AA0-0450-E8EB-E43E9EA41F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879" r="2" b="2"/>
          <a:stretch/>
        </p:blipFill>
        <p:spPr bwMode="auto">
          <a:xfrm>
            <a:off x="6143244" y="584433"/>
            <a:ext cx="5797883" cy="3167426"/>
          </a:xfrm>
          <a:prstGeom prst="rect">
            <a:avLst/>
          </a:prstGeom>
          <a:noFill/>
          <a:extLst>
            <a:ext uri="{909E8E84-426E-40DD-AFC4-6F175D3DCCD1}">
              <a14:hiddenFill xmlns:a14="http://schemas.microsoft.com/office/drawing/2010/main">
                <a:solidFill>
                  <a:srgbClr val="FFFFFF"/>
                </a:solidFill>
              </a14:hiddenFill>
            </a:ext>
          </a:extLst>
        </p:spPr>
      </p:pic>
      <p:sp>
        <p:nvSpPr>
          <p:cNvPr id="4" name="Titel 1">
            <a:extLst>
              <a:ext uri="{FF2B5EF4-FFF2-40B4-BE49-F238E27FC236}">
                <a16:creationId xmlns:a16="http://schemas.microsoft.com/office/drawing/2014/main" id="{8506B05C-9FD7-14E9-6D57-E7D0199A64E1}"/>
              </a:ext>
            </a:extLst>
          </p:cNvPr>
          <p:cNvSpPr>
            <a:spLocks noGrp="1"/>
          </p:cNvSpPr>
          <p:nvPr>
            <p:ph type="title"/>
          </p:nvPr>
        </p:nvSpPr>
        <p:spPr>
          <a:xfrm>
            <a:off x="708750" y="145488"/>
            <a:ext cx="10515600" cy="438945"/>
          </a:xfrm>
        </p:spPr>
        <p:txBody>
          <a:bodyPr>
            <a:normAutofit/>
          </a:bodyPr>
          <a:lstStyle/>
          <a:p>
            <a:r>
              <a:rPr kumimoji="0" lang="en-US" sz="3200" b="0" i="0" u="none" strike="noStrike" kern="1200" cap="none" spc="0" normalizeH="0" baseline="0" noProof="0">
                <a:ln>
                  <a:noFill/>
                </a:ln>
                <a:solidFill>
                  <a:srgbClr val="322B80"/>
                </a:solidFill>
                <a:effectLst/>
                <a:uLnTx/>
                <a:uFillTx/>
                <a:latin typeface="Calibri" panose="020F0502020204030204"/>
                <a:ea typeface="+mj-ea"/>
                <a:cs typeface="+mj-cs"/>
              </a:rPr>
              <a:t>Energy applications of ammonia: Maritime</a:t>
            </a:r>
            <a:endParaRPr lang="en-US" sz="2800" noProof="0">
              <a:solidFill>
                <a:srgbClr val="00B0F0"/>
              </a:solidFill>
            </a:endParaRPr>
          </a:p>
        </p:txBody>
      </p:sp>
      <p:pic>
        <p:nvPicPr>
          <p:cNvPr id="3" name="Picture 4" descr="Wärtsilä has signed a contract with Norwegian shipowner Eidesvik to supply the equipment for the conversion of an offshore platform supply vessel - ‘Viking Energy’ © Peter Tubaas/Vestland Media">
            <a:hlinkClick r:id="rId5"/>
            <a:extLst>
              <a:ext uri="{FF2B5EF4-FFF2-40B4-BE49-F238E27FC236}">
                <a16:creationId xmlns:a16="http://schemas.microsoft.com/office/drawing/2014/main" id="{11F775A3-FF4A-458E-8701-4AFA7DD0C4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2983" r="-2" b="-2"/>
          <a:stretch/>
        </p:blipFill>
        <p:spPr bwMode="auto">
          <a:xfrm>
            <a:off x="146610" y="584433"/>
            <a:ext cx="5804105" cy="3167426"/>
          </a:xfrm>
          <a:prstGeom prst="rect">
            <a:avLst/>
          </a:prstGeom>
          <a:noFill/>
          <a:extLst>
            <a:ext uri="{909E8E84-426E-40DD-AFC4-6F175D3DCCD1}">
              <a14:hiddenFill xmlns:a14="http://schemas.microsoft.com/office/drawing/2010/main">
                <a:solidFill>
                  <a:srgbClr val="FFFFFF"/>
                </a:solidFill>
              </a14:hiddenFill>
            </a:ext>
          </a:extLst>
        </p:spPr>
      </p:pic>
      <p:pic>
        <p:nvPicPr>
          <p:cNvPr id="15" name="Afbeelding 14" descr="Afbeelding met transport, watervoertuig, water, hemel&#10;&#10;Automatisch gegenereerde beschrijving">
            <a:hlinkClick r:id="rId7"/>
            <a:extLst>
              <a:ext uri="{FF2B5EF4-FFF2-40B4-BE49-F238E27FC236}">
                <a16:creationId xmlns:a16="http://schemas.microsoft.com/office/drawing/2014/main" id="{D3E8175A-B18C-F0C1-EE3D-4802B2C6D103}"/>
              </a:ext>
            </a:extLst>
          </p:cNvPr>
          <p:cNvPicPr>
            <a:picLocks noChangeAspect="1"/>
          </p:cNvPicPr>
          <p:nvPr/>
        </p:nvPicPr>
        <p:blipFill>
          <a:blip r:embed="rId8"/>
          <a:srcRect t="6208" r="-2" b="-2"/>
          <a:stretch/>
        </p:blipFill>
        <p:spPr>
          <a:xfrm>
            <a:off x="146610" y="3923574"/>
            <a:ext cx="5804105" cy="2789948"/>
          </a:xfrm>
          <a:prstGeom prst="rect">
            <a:avLst/>
          </a:prstGeom>
        </p:spPr>
      </p:pic>
      <p:pic>
        <p:nvPicPr>
          <p:cNvPr id="17" name="Picture 6" descr="Afbeelding met water, buitenshuis, transport, hemel&#10;&#10;Automatisch gegenereerde beschrijving">
            <a:hlinkClick r:id="rId9"/>
            <a:extLst>
              <a:ext uri="{FF2B5EF4-FFF2-40B4-BE49-F238E27FC236}">
                <a16:creationId xmlns:a16="http://schemas.microsoft.com/office/drawing/2014/main" id="{035D34D6-178F-B061-0DE6-B290E9F04BF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t="14453" r="2" b="2"/>
          <a:stretch/>
        </p:blipFill>
        <p:spPr bwMode="auto">
          <a:xfrm>
            <a:off x="6143243" y="3923574"/>
            <a:ext cx="5797883" cy="2789948"/>
          </a:xfrm>
          <a:prstGeom prst="rect">
            <a:avLst/>
          </a:prstGeom>
          <a:noFill/>
          <a:extLst>
            <a:ext uri="{909E8E84-426E-40DD-AFC4-6F175D3DCCD1}">
              <a14:hiddenFill xmlns:a14="http://schemas.microsoft.com/office/drawing/2010/main">
                <a:solidFill>
                  <a:srgbClr val="FFFFFF"/>
                </a:solidFill>
              </a14:hiddenFill>
            </a:ext>
          </a:extLst>
        </p:spPr>
      </p:pic>
      <p:sp>
        <p:nvSpPr>
          <p:cNvPr id="19" name="Tijdelijke aanduiding voor inhoud 18">
            <a:extLst>
              <a:ext uri="{FF2B5EF4-FFF2-40B4-BE49-F238E27FC236}">
                <a16:creationId xmlns:a16="http://schemas.microsoft.com/office/drawing/2014/main" id="{D08E9989-CEAD-1AAF-A747-E20B84C5EDDF}"/>
              </a:ext>
            </a:extLst>
          </p:cNvPr>
          <p:cNvSpPr>
            <a:spLocks noGrp="1"/>
          </p:cNvSpPr>
          <p:nvPr>
            <p:ph idx="1"/>
          </p:nvPr>
        </p:nvSpPr>
        <p:spPr/>
        <p:txBody>
          <a:bodyPr/>
          <a:lstStyle/>
          <a:p>
            <a:endParaRPr lang="en-GB"/>
          </a:p>
        </p:txBody>
      </p:sp>
      <p:sp>
        <p:nvSpPr>
          <p:cNvPr id="24" name="Tijdelijke aanduiding voor dianummer 23">
            <a:extLst>
              <a:ext uri="{FF2B5EF4-FFF2-40B4-BE49-F238E27FC236}">
                <a16:creationId xmlns:a16="http://schemas.microsoft.com/office/drawing/2014/main" id="{D9F57613-889C-3FF7-7DF3-E47A433F7D43}"/>
              </a:ext>
            </a:extLst>
          </p:cNvPr>
          <p:cNvSpPr>
            <a:spLocks noGrp="1"/>
          </p:cNvSpPr>
          <p:nvPr>
            <p:ph type="sldNum" sz="quarter" idx="12"/>
          </p:nvPr>
        </p:nvSpPr>
        <p:spPr/>
        <p:txBody>
          <a:bodyPr/>
          <a:lstStyle/>
          <a:p>
            <a:fld id="{A9625A8E-A576-3748-A5DB-DA72D343A5B4}" type="slidenum">
              <a:rPr lang="nl-BE" smtClean="0"/>
              <a:pPr/>
              <a:t>51</a:t>
            </a:fld>
            <a:endParaRPr lang="nl-BE"/>
          </a:p>
        </p:txBody>
      </p:sp>
    </p:spTree>
    <p:extLst>
      <p:ext uri="{BB962C8B-B14F-4D97-AF65-F5344CB8AC3E}">
        <p14:creationId xmlns:p14="http://schemas.microsoft.com/office/powerpoint/2010/main" val="27609696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hlinkClick r:id="rId3"/>
            <a:extLst>
              <a:ext uri="{FF2B5EF4-FFF2-40B4-BE49-F238E27FC236}">
                <a16:creationId xmlns:a16="http://schemas.microsoft.com/office/drawing/2014/main" id="{BF59E662-379A-2E7F-A701-EF90BEF1F6E7}"/>
              </a:ext>
            </a:extLst>
          </p:cNvPr>
          <p:cNvPicPr>
            <a:picLocks noChangeAspect="1"/>
          </p:cNvPicPr>
          <p:nvPr/>
        </p:nvPicPr>
        <p:blipFill>
          <a:blip r:embed="rId4"/>
          <a:stretch>
            <a:fillRect/>
          </a:stretch>
        </p:blipFill>
        <p:spPr>
          <a:xfrm>
            <a:off x="2804572" y="1486677"/>
            <a:ext cx="6582856" cy="4690285"/>
          </a:xfrm>
          <a:prstGeom prst="rect">
            <a:avLst/>
          </a:prstGeom>
          <a:noFill/>
        </p:spPr>
      </p:pic>
      <p:sp>
        <p:nvSpPr>
          <p:cNvPr id="15" name="Slide Number Placeholder 3">
            <a:extLst>
              <a:ext uri="{FF2B5EF4-FFF2-40B4-BE49-F238E27FC236}">
                <a16:creationId xmlns:a16="http://schemas.microsoft.com/office/drawing/2014/main" id="{3A448B67-64A9-C56E-D468-4F0116535EFE}"/>
              </a:ext>
            </a:extLst>
          </p:cNvPr>
          <p:cNvSpPr>
            <a:spLocks noGrp="1"/>
          </p:cNvSpPr>
          <p:nvPr>
            <p:ph type="sldNum" sz="quarter" idx="12"/>
          </p:nvPr>
        </p:nvSpPr>
        <p:spPr>
          <a:xfrm>
            <a:off x="8789437" y="6356350"/>
            <a:ext cx="2743200" cy="365125"/>
          </a:xfrm>
        </p:spPr>
        <p:txBody>
          <a:bodyPr/>
          <a:lstStyle/>
          <a:p>
            <a:pPr>
              <a:spcAft>
                <a:spcPts val="600"/>
              </a:spcAft>
            </a:pPr>
            <a:fld id="{0A297500-7527-634B-90F4-69D0994C32B4}" type="slidenum">
              <a:rPr lang="nl-NL" smtClean="0"/>
              <a:pPr>
                <a:spcAft>
                  <a:spcPts val="600"/>
                </a:spcAft>
              </a:pPr>
              <a:t>52</a:t>
            </a:fld>
            <a:endParaRPr lang="nl-NL"/>
          </a:p>
        </p:txBody>
      </p:sp>
      <p:sp>
        <p:nvSpPr>
          <p:cNvPr id="4" name="Titel 1">
            <a:extLst>
              <a:ext uri="{FF2B5EF4-FFF2-40B4-BE49-F238E27FC236}">
                <a16:creationId xmlns:a16="http://schemas.microsoft.com/office/drawing/2014/main" id="{8506B05C-9FD7-14E9-6D57-E7D0199A64E1}"/>
              </a:ext>
            </a:extLst>
          </p:cNvPr>
          <p:cNvSpPr>
            <a:spLocks noGrp="1"/>
          </p:cNvSpPr>
          <p:nvPr>
            <p:ph type="title"/>
          </p:nvPr>
        </p:nvSpPr>
        <p:spPr>
          <a:xfrm>
            <a:off x="659363" y="365126"/>
            <a:ext cx="10201470" cy="878956"/>
          </a:xfrm>
        </p:spPr>
        <p:txBody>
          <a:bodyPr anchor="b">
            <a:normAutofit/>
          </a:bodyPr>
          <a:lstStyle/>
          <a:p>
            <a:r>
              <a:rPr kumimoji="0" lang="en-US" b="0" i="0" u="none" strike="noStrike" kern="1200" cap="none" spc="0" normalizeH="0" baseline="0" noProof="0">
                <a:ln>
                  <a:noFill/>
                </a:ln>
                <a:effectLst/>
                <a:uLnTx/>
                <a:uFillTx/>
              </a:rPr>
              <a:t>Energy applications of ammonia</a:t>
            </a:r>
            <a:r>
              <a:rPr lang="en-US"/>
              <a:t>: Power generation</a:t>
            </a:r>
            <a:endParaRPr lang="en-US" noProof="0"/>
          </a:p>
        </p:txBody>
      </p:sp>
    </p:spTree>
    <p:extLst>
      <p:ext uri="{BB962C8B-B14F-4D97-AF65-F5344CB8AC3E}">
        <p14:creationId xmlns:p14="http://schemas.microsoft.com/office/powerpoint/2010/main" val="1925149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6EE003-F747-30A5-2751-460FAF09842A}"/>
              </a:ext>
            </a:extLst>
          </p:cNvPr>
          <p:cNvSpPr>
            <a:spLocks noGrp="1"/>
          </p:cNvSpPr>
          <p:nvPr>
            <p:ph type="title"/>
          </p:nvPr>
        </p:nvSpPr>
        <p:spPr/>
        <p:txBody>
          <a:bodyPr/>
          <a:lstStyle/>
          <a:p>
            <a:r>
              <a:rPr lang="en-US" noProof="0"/>
              <a:t>Cracking technology demonstrations</a:t>
            </a:r>
          </a:p>
        </p:txBody>
      </p:sp>
      <p:graphicFrame>
        <p:nvGraphicFramePr>
          <p:cNvPr id="8" name="Tijdelijke aanduiding voor inhoud 7">
            <a:extLst>
              <a:ext uri="{FF2B5EF4-FFF2-40B4-BE49-F238E27FC236}">
                <a16:creationId xmlns:a16="http://schemas.microsoft.com/office/drawing/2014/main" id="{44180BF5-7115-B97C-D576-7A6CEEE80CE6}"/>
              </a:ext>
            </a:extLst>
          </p:cNvPr>
          <p:cNvGraphicFramePr>
            <a:graphicFrameLocks noGrp="1"/>
          </p:cNvGraphicFramePr>
          <p:nvPr>
            <p:ph idx="1"/>
            <p:extLst>
              <p:ext uri="{D42A27DB-BD31-4B8C-83A1-F6EECF244321}">
                <p14:modId xmlns:p14="http://schemas.microsoft.com/office/powerpoint/2010/main" val="3888924447"/>
              </p:ext>
            </p:extLst>
          </p:nvPr>
        </p:nvGraphicFramePr>
        <p:xfrm>
          <a:off x="658813" y="1485900"/>
          <a:ext cx="10874373" cy="2809240"/>
        </p:xfrm>
        <a:graphic>
          <a:graphicData uri="http://schemas.openxmlformats.org/drawingml/2006/table">
            <a:tbl>
              <a:tblPr firstRow="1" bandRow="1">
                <a:tableStyleId>{5C22544A-7EE6-4342-B048-85BDC9FD1C3A}</a:tableStyleId>
              </a:tblPr>
              <a:tblGrid>
                <a:gridCol w="3624791">
                  <a:extLst>
                    <a:ext uri="{9D8B030D-6E8A-4147-A177-3AD203B41FA5}">
                      <a16:colId xmlns:a16="http://schemas.microsoft.com/office/drawing/2014/main" val="2267037264"/>
                    </a:ext>
                  </a:extLst>
                </a:gridCol>
                <a:gridCol w="3624791">
                  <a:extLst>
                    <a:ext uri="{9D8B030D-6E8A-4147-A177-3AD203B41FA5}">
                      <a16:colId xmlns:a16="http://schemas.microsoft.com/office/drawing/2014/main" val="1852505834"/>
                    </a:ext>
                  </a:extLst>
                </a:gridCol>
                <a:gridCol w="3624791">
                  <a:extLst>
                    <a:ext uri="{9D8B030D-6E8A-4147-A177-3AD203B41FA5}">
                      <a16:colId xmlns:a16="http://schemas.microsoft.com/office/drawing/2014/main" val="2629059256"/>
                    </a:ext>
                  </a:extLst>
                </a:gridCol>
              </a:tblGrid>
              <a:tr h="370840">
                <a:tc>
                  <a:txBody>
                    <a:bodyPr/>
                    <a:lstStyle/>
                    <a:p>
                      <a:r>
                        <a:rPr lang="en-US" noProof="0"/>
                        <a:t>Company</a:t>
                      </a:r>
                    </a:p>
                  </a:txBody>
                  <a:tcPr/>
                </a:tc>
                <a:tc>
                  <a:txBody>
                    <a:bodyPr/>
                    <a:lstStyle/>
                    <a:p>
                      <a:r>
                        <a:rPr lang="en-US" noProof="0"/>
                        <a:t>Technology</a:t>
                      </a:r>
                    </a:p>
                  </a:txBody>
                  <a:tcPr/>
                </a:tc>
                <a:tc>
                  <a:txBody>
                    <a:bodyPr/>
                    <a:lstStyle/>
                    <a:p>
                      <a:r>
                        <a:rPr lang="en-US" noProof="0"/>
                        <a:t>What</a:t>
                      </a:r>
                    </a:p>
                  </a:txBody>
                  <a:tcPr/>
                </a:tc>
                <a:extLst>
                  <a:ext uri="{0D108BD9-81ED-4DB2-BD59-A6C34878D82A}">
                    <a16:rowId xmlns:a16="http://schemas.microsoft.com/office/drawing/2014/main" val="2420668141"/>
                  </a:ext>
                </a:extLst>
              </a:tr>
              <a:tr h="441960">
                <a:tc>
                  <a:txBody>
                    <a:bodyPr/>
                    <a:lstStyle/>
                    <a:p>
                      <a:r>
                        <a:rPr lang="en-US" noProof="0"/>
                        <a:t>Air Liquide</a:t>
                      </a:r>
                    </a:p>
                  </a:txBody>
                  <a:tcPr/>
                </a:tc>
                <a:tc>
                  <a:txBody>
                    <a:bodyPr/>
                    <a:lstStyle/>
                    <a:p>
                      <a:r>
                        <a:rPr lang="en-US" noProof="0"/>
                        <a:t>Thermo-catalytic</a:t>
                      </a:r>
                    </a:p>
                  </a:txBody>
                  <a:tcPr/>
                </a:tc>
                <a:tc>
                  <a:txBody>
                    <a:bodyPr/>
                    <a:lstStyle/>
                    <a:p>
                      <a:r>
                        <a:rPr lang="en-US" noProof="0">
                          <a:hlinkClick r:id="rId3"/>
                        </a:rPr>
                        <a:t>Pilot reactor</a:t>
                      </a:r>
                      <a:endParaRPr lang="en-US" noProof="0"/>
                    </a:p>
                  </a:txBody>
                  <a:tcPr/>
                </a:tc>
                <a:extLst>
                  <a:ext uri="{0D108BD9-81ED-4DB2-BD59-A6C34878D82A}">
                    <a16:rowId xmlns:a16="http://schemas.microsoft.com/office/drawing/2014/main" val="54733514"/>
                  </a:ext>
                </a:extLst>
              </a:tr>
              <a:tr h="441960">
                <a:tc>
                  <a:txBody>
                    <a:bodyPr/>
                    <a:lstStyle/>
                    <a:p>
                      <a:r>
                        <a:rPr lang="en-US" noProof="0"/>
                        <a:t>Topsoe</a:t>
                      </a:r>
                    </a:p>
                  </a:txBody>
                  <a:tcPr/>
                </a:tc>
                <a:tc>
                  <a:txBody>
                    <a:bodyPr/>
                    <a:lstStyle/>
                    <a:p>
                      <a:r>
                        <a:rPr lang="en-US" noProof="0"/>
                        <a:t>Thermo-catalytic</a:t>
                      </a:r>
                    </a:p>
                  </a:txBody>
                  <a:tcPr/>
                </a:tc>
                <a:tc>
                  <a:txBody>
                    <a:bodyPr/>
                    <a:lstStyle/>
                    <a:p>
                      <a:r>
                        <a:rPr lang="en-US" noProof="0">
                          <a:hlinkClick r:id="rId4"/>
                        </a:rPr>
                        <a:t>Industrial cracker 2 X 2400 MTPD</a:t>
                      </a:r>
                      <a:endParaRPr lang="en-US" noProof="0"/>
                    </a:p>
                  </a:txBody>
                  <a:tcPr/>
                </a:tc>
                <a:extLst>
                  <a:ext uri="{0D108BD9-81ED-4DB2-BD59-A6C34878D82A}">
                    <a16:rowId xmlns:a16="http://schemas.microsoft.com/office/drawing/2014/main" val="813816144"/>
                  </a:ext>
                </a:extLst>
              </a:tr>
              <a:tr h="441960">
                <a:tc>
                  <a:txBody>
                    <a:bodyPr/>
                    <a:lstStyle/>
                    <a:p>
                      <a:r>
                        <a:rPr lang="en-US" noProof="0"/>
                        <a:t>Duiker Clean Technologies</a:t>
                      </a:r>
                    </a:p>
                  </a:txBody>
                  <a:tcPr/>
                </a:tc>
                <a:tc>
                  <a:txBody>
                    <a:bodyPr/>
                    <a:lstStyle/>
                    <a:p>
                      <a:r>
                        <a:rPr lang="en-US" noProof="0"/>
                        <a:t>Thermo-catalytic</a:t>
                      </a:r>
                    </a:p>
                  </a:txBody>
                  <a:tcPr/>
                </a:tc>
                <a:tc>
                  <a:txBody>
                    <a:bodyPr/>
                    <a:lstStyle/>
                    <a:p>
                      <a:r>
                        <a:rPr lang="en-US" noProof="0">
                          <a:hlinkClick r:id="rId5"/>
                        </a:rPr>
                        <a:t>SCO </a:t>
                      </a:r>
                      <a:r>
                        <a:rPr lang="en-US" noProof="0">
                          <a:sym typeface="Wingdings" panose="05000000000000000000" pitchFamily="2" charset="2"/>
                          <a:hlinkClick r:id="rId5"/>
                        </a:rPr>
                        <a:t> cracking  purify</a:t>
                      </a:r>
                      <a:endParaRPr lang="en-US" noProof="0"/>
                    </a:p>
                  </a:txBody>
                  <a:tcPr/>
                </a:tc>
                <a:extLst>
                  <a:ext uri="{0D108BD9-81ED-4DB2-BD59-A6C34878D82A}">
                    <a16:rowId xmlns:a16="http://schemas.microsoft.com/office/drawing/2014/main" val="1010124233"/>
                  </a:ext>
                </a:extLst>
              </a:tr>
              <a:tr h="370840">
                <a:tc>
                  <a:txBody>
                    <a:bodyPr/>
                    <a:lstStyle/>
                    <a:p>
                      <a:r>
                        <a:rPr lang="en-US" noProof="0"/>
                        <a:t>Amogy</a:t>
                      </a:r>
                    </a:p>
                  </a:txBody>
                  <a:tcPr/>
                </a:tc>
                <a:tc>
                  <a:txBody>
                    <a:bodyPr/>
                    <a:lstStyle/>
                    <a:p>
                      <a:r>
                        <a:rPr lang="en-US" noProof="0"/>
                        <a:t>Thermo-catalytic</a:t>
                      </a:r>
                    </a:p>
                  </a:txBody>
                  <a:tcPr/>
                </a:tc>
                <a:tc>
                  <a:txBody>
                    <a:bodyPr/>
                    <a:lstStyle/>
                    <a:p>
                      <a:r>
                        <a:rPr lang="en-US" noProof="0">
                          <a:hlinkClick r:id="rId6"/>
                        </a:rPr>
                        <a:t>200kW – 400kW powerpack</a:t>
                      </a:r>
                      <a:endParaRPr lang="en-US" noProof="0"/>
                    </a:p>
                  </a:txBody>
                  <a:tcPr/>
                </a:tc>
                <a:extLst>
                  <a:ext uri="{0D108BD9-81ED-4DB2-BD59-A6C34878D82A}">
                    <a16:rowId xmlns:a16="http://schemas.microsoft.com/office/drawing/2014/main" val="1512818961"/>
                  </a:ext>
                </a:extLst>
              </a:tr>
              <a:tr h="370840">
                <a:tc>
                  <a:txBody>
                    <a:bodyPr/>
                    <a:lstStyle/>
                    <a:p>
                      <a:r>
                        <a:rPr lang="en-US" noProof="0"/>
                        <a:t>H2Site</a:t>
                      </a:r>
                    </a:p>
                  </a:txBody>
                  <a:tcPr/>
                </a:tc>
                <a:tc>
                  <a:txBody>
                    <a:bodyPr/>
                    <a:lstStyle/>
                    <a:p>
                      <a:r>
                        <a:rPr lang="en-US" noProof="0"/>
                        <a:t>Thermo-catalytic + membrane</a:t>
                      </a:r>
                    </a:p>
                  </a:txBody>
                  <a:tcPr/>
                </a:tc>
                <a:tc>
                  <a:txBody>
                    <a:bodyPr/>
                    <a:lstStyle/>
                    <a:p>
                      <a:r>
                        <a:rPr lang="en-US" noProof="0">
                          <a:hlinkClick r:id="rId7"/>
                        </a:rPr>
                        <a:t>onboard cracker for electricity </a:t>
                      </a:r>
                      <a:endParaRPr lang="en-US" noProof="0"/>
                    </a:p>
                  </a:txBody>
                  <a:tcPr/>
                </a:tc>
                <a:extLst>
                  <a:ext uri="{0D108BD9-81ED-4DB2-BD59-A6C34878D82A}">
                    <a16:rowId xmlns:a16="http://schemas.microsoft.com/office/drawing/2014/main" val="2582376380"/>
                  </a:ext>
                </a:extLst>
              </a:tr>
              <a:tr h="370840">
                <a:tc>
                  <a:txBody>
                    <a:bodyPr/>
                    <a:lstStyle/>
                    <a:p>
                      <a:r>
                        <a:rPr lang="en-US" noProof="0"/>
                        <a:t>…</a:t>
                      </a:r>
                    </a:p>
                  </a:txBody>
                  <a:tcPr/>
                </a:tc>
                <a:tc>
                  <a:txBody>
                    <a:bodyPr/>
                    <a:lstStyle/>
                    <a:p>
                      <a:endParaRPr lang="en-US" noProof="0"/>
                    </a:p>
                  </a:txBody>
                  <a:tcPr/>
                </a:tc>
                <a:tc>
                  <a:txBody>
                    <a:bodyPr/>
                    <a:lstStyle/>
                    <a:p>
                      <a:endParaRPr lang="en-US" noProof="0"/>
                    </a:p>
                  </a:txBody>
                  <a:tcPr/>
                </a:tc>
                <a:extLst>
                  <a:ext uri="{0D108BD9-81ED-4DB2-BD59-A6C34878D82A}">
                    <a16:rowId xmlns:a16="http://schemas.microsoft.com/office/drawing/2014/main" val="1352821538"/>
                  </a:ext>
                </a:extLst>
              </a:tr>
            </a:tbl>
          </a:graphicData>
        </a:graphic>
      </p:graphicFrame>
      <p:sp>
        <p:nvSpPr>
          <p:cNvPr id="4" name="Tijdelijke aanduiding voor dianummer 3">
            <a:extLst>
              <a:ext uri="{FF2B5EF4-FFF2-40B4-BE49-F238E27FC236}">
                <a16:creationId xmlns:a16="http://schemas.microsoft.com/office/drawing/2014/main" id="{E0B5AF36-8C69-51CA-CDE4-00C39DC702E9}"/>
              </a:ext>
            </a:extLst>
          </p:cNvPr>
          <p:cNvSpPr>
            <a:spLocks noGrp="1"/>
          </p:cNvSpPr>
          <p:nvPr>
            <p:ph type="sldNum" sz="quarter" idx="12"/>
          </p:nvPr>
        </p:nvSpPr>
        <p:spPr/>
        <p:txBody>
          <a:bodyPr/>
          <a:lstStyle/>
          <a:p>
            <a:fld id="{A9625A8E-A576-3748-A5DB-DA72D343A5B4}" type="slidenum">
              <a:rPr lang="en-US" noProof="0" smtClean="0"/>
              <a:pPr/>
              <a:t>53</a:t>
            </a:fld>
            <a:endParaRPr lang="en-US" noProof="0"/>
          </a:p>
        </p:txBody>
      </p:sp>
    </p:spTree>
    <p:extLst>
      <p:ext uri="{BB962C8B-B14F-4D97-AF65-F5344CB8AC3E}">
        <p14:creationId xmlns:p14="http://schemas.microsoft.com/office/powerpoint/2010/main" val="11325514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00D7104-B548-6D92-F357-24D4A2238C84}"/>
              </a:ext>
            </a:extLst>
          </p:cNvPr>
          <p:cNvSpPr txBox="1"/>
          <p:nvPr/>
        </p:nvSpPr>
        <p:spPr>
          <a:xfrm>
            <a:off x="2480441" y="2062899"/>
            <a:ext cx="7504387" cy="4159225"/>
          </a:xfrm>
          <a:prstGeom prst="rect">
            <a:avLst/>
          </a:prstGeom>
          <a:solidFill>
            <a:schemeClr val="bg1"/>
          </a:solidFill>
        </p:spPr>
        <p:txBody>
          <a:bodyPr wrap="square" rtlCol="0">
            <a:spAutoFit/>
          </a:bodyPr>
          <a:lstStyle/>
          <a:p>
            <a:endParaRPr lang="en-US" noProof="0"/>
          </a:p>
        </p:txBody>
      </p:sp>
      <p:sp>
        <p:nvSpPr>
          <p:cNvPr id="5" name="Title 4">
            <a:extLst>
              <a:ext uri="{FF2B5EF4-FFF2-40B4-BE49-F238E27FC236}">
                <a16:creationId xmlns:a16="http://schemas.microsoft.com/office/drawing/2014/main" id="{DAE66BA6-F467-DAD8-7ED6-8FCEEFF4BCCF}"/>
              </a:ext>
            </a:extLst>
          </p:cNvPr>
          <p:cNvSpPr>
            <a:spLocks noGrp="1"/>
          </p:cNvSpPr>
          <p:nvPr>
            <p:ph type="title"/>
          </p:nvPr>
        </p:nvSpPr>
        <p:spPr>
          <a:xfrm>
            <a:off x="240953" y="517503"/>
            <a:ext cx="11710094" cy="1148344"/>
          </a:xfrm>
        </p:spPr>
        <p:txBody>
          <a:bodyPr/>
          <a:lstStyle/>
          <a:p>
            <a:r>
              <a:rPr lang="en-US" noProof="0"/>
              <a:t>Future valorization of </a:t>
            </a:r>
            <a:r>
              <a:rPr lang="en-US" noProof="0" err="1"/>
              <a:t>HyPACT</a:t>
            </a:r>
            <a:r>
              <a:rPr lang="en-US" noProof="0"/>
              <a:t> project</a:t>
            </a:r>
          </a:p>
        </p:txBody>
      </p:sp>
      <p:pic>
        <p:nvPicPr>
          <p:cNvPr id="6" name="Picture 7" descr="Diagram, schematic&#10;&#10;Description automatically generated">
            <a:extLst>
              <a:ext uri="{FF2B5EF4-FFF2-40B4-BE49-F238E27FC236}">
                <a16:creationId xmlns:a16="http://schemas.microsoft.com/office/drawing/2014/main" id="{C8FA361C-F506-69E2-6E0E-5AEC8059F2CE}"/>
              </a:ext>
            </a:extLst>
          </p:cNvPr>
          <p:cNvPicPr>
            <a:picLocks noChangeAspect="1"/>
          </p:cNvPicPr>
          <p:nvPr/>
        </p:nvPicPr>
        <p:blipFill>
          <a:blip r:embed="rId2"/>
          <a:stretch>
            <a:fillRect/>
          </a:stretch>
        </p:blipFill>
        <p:spPr>
          <a:xfrm>
            <a:off x="2480441" y="2283684"/>
            <a:ext cx="6914880" cy="3938440"/>
          </a:xfrm>
          <a:prstGeom prst="rect">
            <a:avLst/>
          </a:prstGeom>
        </p:spPr>
      </p:pic>
    </p:spTree>
    <p:extLst>
      <p:ext uri="{BB962C8B-B14F-4D97-AF65-F5344CB8AC3E}">
        <p14:creationId xmlns:p14="http://schemas.microsoft.com/office/powerpoint/2010/main" val="25512064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5F8F457B-724F-9E02-91FC-BE9944C599A0}"/>
              </a:ext>
            </a:extLst>
          </p:cNvPr>
          <p:cNvSpPr>
            <a:spLocks noGrp="1"/>
          </p:cNvSpPr>
          <p:nvPr>
            <p:ph type="title"/>
          </p:nvPr>
        </p:nvSpPr>
        <p:spPr/>
        <p:txBody>
          <a:bodyPr/>
          <a:lstStyle/>
          <a:p>
            <a:r>
              <a:rPr lang="en-US" noProof="0"/>
              <a:t>The research successes</a:t>
            </a:r>
          </a:p>
        </p:txBody>
      </p:sp>
      <p:sp>
        <p:nvSpPr>
          <p:cNvPr id="2" name="Tijdelijke aanduiding voor dianummer 1">
            <a:extLst>
              <a:ext uri="{FF2B5EF4-FFF2-40B4-BE49-F238E27FC236}">
                <a16:creationId xmlns:a16="http://schemas.microsoft.com/office/drawing/2014/main" id="{79EC95BC-1AA7-223B-7EC7-DEE6AAC8B849}"/>
              </a:ext>
            </a:extLst>
          </p:cNvPr>
          <p:cNvSpPr>
            <a:spLocks noGrp="1"/>
          </p:cNvSpPr>
          <p:nvPr>
            <p:ph type="sldNum" sz="quarter" idx="12"/>
          </p:nvPr>
        </p:nvSpPr>
        <p:spPr/>
        <p:txBody>
          <a:bodyPr/>
          <a:lstStyle/>
          <a:p>
            <a:fld id="{0A297500-7527-634B-90F4-69D0994C32B4}" type="slidenum">
              <a:rPr lang="en-US" noProof="0" smtClean="0"/>
              <a:t>55</a:t>
            </a:fld>
            <a:endParaRPr lang="en-US" noProof="0"/>
          </a:p>
        </p:txBody>
      </p:sp>
      <p:pic>
        <p:nvPicPr>
          <p:cNvPr id="4" name="Picture 2">
            <a:extLst>
              <a:ext uri="{FF2B5EF4-FFF2-40B4-BE49-F238E27FC236}">
                <a16:creationId xmlns:a16="http://schemas.microsoft.com/office/drawing/2014/main" id="{689FB821-0EA2-441A-F5D3-AE7F2D62E5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1037" y="1053175"/>
            <a:ext cx="1482326" cy="43597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KU Leuven Logo | Student life, University logo, Leuven">
            <a:extLst>
              <a:ext uri="{FF2B5EF4-FFF2-40B4-BE49-F238E27FC236}">
                <a16:creationId xmlns:a16="http://schemas.microsoft.com/office/drawing/2014/main" id="{E2D5822D-92AE-06E2-7F3C-696975661C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95799" y="501975"/>
            <a:ext cx="1254064" cy="45285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Diagram, schematic&#10;&#10;Description automatically generated">
            <a:extLst>
              <a:ext uri="{FF2B5EF4-FFF2-40B4-BE49-F238E27FC236}">
                <a16:creationId xmlns:a16="http://schemas.microsoft.com/office/drawing/2014/main" id="{5921C413-275B-79F1-D7B3-59227C6D683C}"/>
              </a:ext>
            </a:extLst>
          </p:cNvPr>
          <p:cNvPicPr>
            <a:picLocks noChangeAspect="1"/>
          </p:cNvPicPr>
          <p:nvPr/>
        </p:nvPicPr>
        <p:blipFill>
          <a:blip r:embed="rId4"/>
          <a:stretch>
            <a:fillRect/>
          </a:stretch>
        </p:blipFill>
        <p:spPr>
          <a:xfrm>
            <a:off x="6225134" y="3655252"/>
            <a:ext cx="5706811" cy="3250372"/>
          </a:xfrm>
          <a:prstGeom prst="rect">
            <a:avLst/>
          </a:prstGeom>
        </p:spPr>
      </p:pic>
      <p:sp>
        <p:nvSpPr>
          <p:cNvPr id="9" name="Content Placeholder 2">
            <a:extLst>
              <a:ext uri="{FF2B5EF4-FFF2-40B4-BE49-F238E27FC236}">
                <a16:creationId xmlns:a16="http://schemas.microsoft.com/office/drawing/2014/main" id="{E61EE134-C973-E1A7-0D93-FB9B7F4FC38F}"/>
              </a:ext>
            </a:extLst>
          </p:cNvPr>
          <p:cNvSpPr txBox="1">
            <a:spLocks/>
          </p:cNvSpPr>
          <p:nvPr/>
        </p:nvSpPr>
        <p:spPr>
          <a:xfrm>
            <a:off x="323258" y="1605280"/>
            <a:ext cx="6077542" cy="4641290"/>
          </a:xfrm>
          <a:prstGeom prst="rect">
            <a:avLst/>
          </a:prstGeom>
        </p:spPr>
        <p:txBody>
          <a:bodyPr vert="horz" lIns="0" tIns="0" rIns="0" bIns="0" rtlCol="0" anchor="t">
            <a:normAutofit fontScale="85000" lnSpcReduction="10000"/>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400" b="0" i="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buFont typeface="Wingdings" panose="05000000000000000000" pitchFamily="2" charset="2"/>
              <a:buChar char="ü"/>
            </a:pPr>
            <a:r>
              <a:rPr lang="en-US" noProof="0"/>
              <a:t> </a:t>
            </a:r>
            <a:r>
              <a:rPr lang="en-US" sz="2000" noProof="0"/>
              <a:t>Precious metal-free catalysts:</a:t>
            </a:r>
          </a:p>
          <a:p>
            <a:pPr lvl="1">
              <a:lnSpc>
                <a:spcPct val="120000"/>
              </a:lnSpc>
              <a:buFont typeface="Wingdings" panose="05000000000000000000" pitchFamily="2" charset="2"/>
              <a:buChar char="ü"/>
            </a:pPr>
            <a:r>
              <a:rPr lang="en-US" sz="1800" noProof="0"/>
              <a:t>Performance ~ State-of-the-art Ru-catalyst</a:t>
            </a:r>
            <a:br>
              <a:rPr lang="en-US" sz="1800" noProof="0"/>
            </a:br>
            <a:r>
              <a:rPr lang="en-US" sz="1800" noProof="0"/>
              <a:t>NH</a:t>
            </a:r>
            <a:r>
              <a:rPr lang="en-US" sz="1800" baseline="-25000" noProof="0"/>
              <a:t>3</a:t>
            </a:r>
            <a:r>
              <a:rPr lang="en-US" sz="1800" noProof="0"/>
              <a:t> conversion &gt; 90% at 500°C</a:t>
            </a:r>
            <a:endParaRPr lang="en-US" sz="1800" noProof="0">
              <a:cs typeface="Calibri"/>
            </a:endParaRPr>
          </a:p>
          <a:p>
            <a:pPr lvl="1">
              <a:lnSpc>
                <a:spcPct val="120000"/>
              </a:lnSpc>
              <a:buFont typeface="Wingdings" panose="05000000000000000000" pitchFamily="2" charset="2"/>
              <a:buChar char="ü"/>
            </a:pPr>
            <a:r>
              <a:rPr lang="en-US" sz="1800" noProof="0">
                <a:cs typeface="Calibri"/>
              </a:rPr>
              <a:t>Stable over &gt; 50 h</a:t>
            </a:r>
          </a:p>
          <a:p>
            <a:pPr marL="457200" lvl="1" indent="0">
              <a:lnSpc>
                <a:spcPct val="120000"/>
              </a:lnSpc>
              <a:buNone/>
            </a:pPr>
            <a:endParaRPr lang="en-US" sz="1800" noProof="0">
              <a:ea typeface="Calibri"/>
              <a:cs typeface="Calibri"/>
            </a:endParaRPr>
          </a:p>
          <a:p>
            <a:pPr>
              <a:lnSpc>
                <a:spcPct val="120000"/>
              </a:lnSpc>
              <a:buFont typeface="Wingdings" panose="05000000000000000000" pitchFamily="2" charset="2"/>
              <a:buChar char="ü"/>
            </a:pPr>
            <a:r>
              <a:rPr lang="en-US" sz="2000" noProof="0">
                <a:ea typeface="+mn-lt"/>
                <a:cs typeface="+mn-lt"/>
              </a:rPr>
              <a:t>Novel warm plasma reactors for NH</a:t>
            </a:r>
            <a:r>
              <a:rPr lang="en-US" sz="2000" baseline="-25000" noProof="0">
                <a:ea typeface="+mn-lt"/>
                <a:cs typeface="+mn-lt"/>
              </a:rPr>
              <a:t>3</a:t>
            </a:r>
            <a:r>
              <a:rPr lang="en-US" sz="2000" noProof="0">
                <a:ea typeface="+mn-lt"/>
                <a:cs typeface="+mn-lt"/>
              </a:rPr>
              <a:t> cracking:</a:t>
            </a:r>
          </a:p>
          <a:p>
            <a:pPr lvl="1">
              <a:lnSpc>
                <a:spcPct val="120000"/>
              </a:lnSpc>
              <a:buFont typeface="Wingdings" panose="05000000000000000000" pitchFamily="2" charset="2"/>
              <a:buChar char="ü"/>
            </a:pPr>
            <a:r>
              <a:rPr lang="en-US" sz="1800" noProof="0">
                <a:ea typeface="+mn-lt"/>
                <a:cs typeface="+mn-lt"/>
              </a:rPr>
              <a:t>Performance &gt; literature plasma reactors</a:t>
            </a:r>
            <a:br>
              <a:rPr lang="en-US" sz="1800" noProof="0">
                <a:ea typeface="+mn-lt"/>
                <a:cs typeface="+mn-lt"/>
              </a:rPr>
            </a:br>
            <a:r>
              <a:rPr lang="en-US" sz="1800" noProof="0">
                <a:ea typeface="+mn-lt"/>
                <a:cs typeface="+mn-lt"/>
              </a:rPr>
              <a:t>Energy cost of 120 kJ.mol</a:t>
            </a:r>
            <a:r>
              <a:rPr lang="en-US" sz="1800" baseline="30000" noProof="0">
                <a:ea typeface="+mn-lt"/>
                <a:cs typeface="+mn-lt"/>
              </a:rPr>
              <a:t>-1</a:t>
            </a:r>
            <a:r>
              <a:rPr lang="en-US" sz="1800" noProof="0">
                <a:ea typeface="+mn-lt"/>
                <a:cs typeface="+mn-lt"/>
              </a:rPr>
              <a:t> (for 100% NH</a:t>
            </a:r>
            <a:r>
              <a:rPr lang="en-US" sz="1800" baseline="-25000" noProof="0">
                <a:ea typeface="+mn-lt"/>
                <a:cs typeface="+mn-lt"/>
              </a:rPr>
              <a:t>3</a:t>
            </a:r>
            <a:r>
              <a:rPr lang="en-US" sz="1800" noProof="0">
                <a:ea typeface="+mn-lt"/>
                <a:cs typeface="+mn-lt"/>
              </a:rPr>
              <a:t> feed)</a:t>
            </a:r>
            <a:endParaRPr lang="en-US" sz="1800" noProof="0">
              <a:cs typeface="Calibri"/>
            </a:endParaRPr>
          </a:p>
          <a:p>
            <a:pPr>
              <a:lnSpc>
                <a:spcPct val="120000"/>
              </a:lnSpc>
              <a:buFont typeface="Wingdings" panose="05000000000000000000" pitchFamily="2" charset="2"/>
              <a:buChar char="ü"/>
            </a:pPr>
            <a:r>
              <a:rPr lang="en-US" sz="2000" noProof="0">
                <a:solidFill>
                  <a:srgbClr val="000000"/>
                </a:solidFill>
                <a:latin typeface="Calibri"/>
                <a:ea typeface="Calibri"/>
                <a:cs typeface="Calibri"/>
              </a:rPr>
              <a:t>Developed </a:t>
            </a:r>
            <a:r>
              <a:rPr lang="en-US" sz="2000" noProof="0">
                <a:solidFill>
                  <a:srgbClr val="000000"/>
                </a:solidFill>
                <a:latin typeface="Calibri"/>
                <a:ea typeface="+mn-lt"/>
                <a:cs typeface="+mn-lt"/>
              </a:rPr>
              <a:t>state-of-the-art plasma model with plans for improved reactor design</a:t>
            </a:r>
          </a:p>
          <a:p>
            <a:pPr marL="457200" lvl="1" indent="0">
              <a:lnSpc>
                <a:spcPct val="120000"/>
              </a:lnSpc>
              <a:buNone/>
            </a:pPr>
            <a:endParaRPr lang="en-US" noProof="0">
              <a:cs typeface="Calibri"/>
            </a:endParaRPr>
          </a:p>
          <a:p>
            <a:pPr>
              <a:lnSpc>
                <a:spcPct val="120000"/>
              </a:lnSpc>
              <a:buFont typeface="Wingdings" panose="05000000000000000000" pitchFamily="2" charset="2"/>
              <a:buChar char="ü"/>
            </a:pPr>
            <a:r>
              <a:rPr lang="en-US" sz="2100" noProof="0">
                <a:cs typeface="Calibri"/>
              </a:rPr>
              <a:t>Zeolite-based H</a:t>
            </a:r>
            <a:r>
              <a:rPr lang="en-US" sz="2100" baseline="-25000" noProof="0">
                <a:cs typeface="Calibri"/>
              </a:rPr>
              <a:t>2</a:t>
            </a:r>
            <a:r>
              <a:rPr lang="en-US" sz="2100" noProof="0">
                <a:cs typeface="Calibri"/>
              </a:rPr>
              <a:t> purification </a:t>
            </a:r>
          </a:p>
          <a:p>
            <a:pPr lvl="1">
              <a:lnSpc>
                <a:spcPct val="120000"/>
              </a:lnSpc>
              <a:buFont typeface="Wingdings" panose="05000000000000000000" pitchFamily="2" charset="2"/>
              <a:buChar char="ü"/>
            </a:pPr>
            <a:r>
              <a:rPr lang="en-US" sz="1800" noProof="0">
                <a:cs typeface="Calibri"/>
              </a:rPr>
              <a:t>by simulating moving bed </a:t>
            </a:r>
          </a:p>
          <a:p>
            <a:pPr lvl="1">
              <a:lnSpc>
                <a:spcPct val="120000"/>
              </a:lnSpc>
              <a:buFont typeface="Wingdings" panose="05000000000000000000" pitchFamily="2" charset="2"/>
              <a:buChar char="ü"/>
            </a:pPr>
            <a:r>
              <a:rPr lang="en-US" sz="1800" noProof="0">
                <a:cs typeface="Calibri"/>
              </a:rPr>
              <a:t>With recirculation of NH</a:t>
            </a:r>
            <a:r>
              <a:rPr lang="en-US" sz="1800" baseline="-25000" noProof="0">
                <a:cs typeface="Calibri"/>
              </a:rPr>
              <a:t>3</a:t>
            </a:r>
            <a:endParaRPr lang="en-US" sz="1800" noProof="0">
              <a:ea typeface="Calibri"/>
              <a:cs typeface="Calibri"/>
            </a:endParaRPr>
          </a:p>
          <a:p>
            <a:pPr>
              <a:lnSpc>
                <a:spcPct val="120000"/>
              </a:lnSpc>
              <a:buFont typeface="Wingdings" panose="05000000000000000000" pitchFamily="2" charset="2"/>
              <a:buChar char="ü"/>
            </a:pPr>
            <a:endParaRPr lang="en-US" noProof="0">
              <a:cs typeface="Calibri"/>
            </a:endParaRPr>
          </a:p>
          <a:p>
            <a:pPr>
              <a:lnSpc>
                <a:spcPct val="120000"/>
              </a:lnSpc>
              <a:buFont typeface="Wingdings" panose="05000000000000000000" pitchFamily="2" charset="2"/>
              <a:buChar char="ü"/>
            </a:pPr>
            <a:endParaRPr lang="en-US" noProof="0">
              <a:cs typeface="Calibri"/>
            </a:endParaRPr>
          </a:p>
          <a:p>
            <a:pPr marL="0" indent="0">
              <a:lnSpc>
                <a:spcPct val="120000"/>
              </a:lnSpc>
              <a:buNone/>
            </a:pPr>
            <a:endParaRPr lang="en-US" noProof="0"/>
          </a:p>
        </p:txBody>
      </p:sp>
      <p:sp>
        <p:nvSpPr>
          <p:cNvPr id="11" name="Content Placeholder 2">
            <a:extLst>
              <a:ext uri="{FF2B5EF4-FFF2-40B4-BE49-F238E27FC236}">
                <a16:creationId xmlns:a16="http://schemas.microsoft.com/office/drawing/2014/main" id="{AAB4F9E4-7E40-6F26-8EA3-E6792452AB51}"/>
              </a:ext>
            </a:extLst>
          </p:cNvPr>
          <p:cNvSpPr txBox="1">
            <a:spLocks/>
          </p:cNvSpPr>
          <p:nvPr/>
        </p:nvSpPr>
        <p:spPr>
          <a:xfrm>
            <a:off x="6351541" y="1605280"/>
            <a:ext cx="5580404" cy="2145680"/>
          </a:xfrm>
          <a:prstGeom prst="rect">
            <a:avLst/>
          </a:prstGeom>
        </p:spPr>
        <p:txBody>
          <a:bodyPr vert="horz" lIns="0" tIns="0" rIns="0" bIns="0" rtlCol="0" anchor="t">
            <a:norm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400" b="0" i="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buFont typeface="Wingdings" panose="05000000000000000000" pitchFamily="2" charset="2"/>
              <a:buChar char="ü"/>
            </a:pPr>
            <a:r>
              <a:rPr lang="en-US" noProof="0"/>
              <a:t> </a:t>
            </a:r>
            <a:r>
              <a:rPr lang="en-US" sz="1900" noProof="0"/>
              <a:t>Competitive net energy consumption </a:t>
            </a:r>
            <a:br>
              <a:rPr lang="en-US" sz="1900" noProof="0"/>
            </a:br>
            <a:r>
              <a:rPr lang="en-US" sz="1900" noProof="0"/>
              <a:t> due to smart heat integration</a:t>
            </a:r>
          </a:p>
          <a:p>
            <a:pPr>
              <a:lnSpc>
                <a:spcPct val="120000"/>
              </a:lnSpc>
              <a:buFont typeface="Wingdings" panose="05000000000000000000" pitchFamily="2" charset="2"/>
              <a:buChar char="ü"/>
            </a:pPr>
            <a:r>
              <a:rPr lang="en-US" sz="1900" noProof="0"/>
              <a:t> Low material &amp; installation cost</a:t>
            </a:r>
          </a:p>
          <a:p>
            <a:pPr>
              <a:lnSpc>
                <a:spcPct val="120000"/>
              </a:lnSpc>
              <a:buFont typeface="Wingdings" panose="05000000000000000000" pitchFamily="2" charset="2"/>
              <a:buChar char="ü"/>
            </a:pPr>
            <a:r>
              <a:rPr lang="en-US" sz="1900" noProof="0"/>
              <a:t> Compatible with renewable energy</a:t>
            </a:r>
          </a:p>
        </p:txBody>
      </p:sp>
    </p:spTree>
    <p:extLst>
      <p:ext uri="{BB962C8B-B14F-4D97-AF65-F5344CB8AC3E}">
        <p14:creationId xmlns:p14="http://schemas.microsoft.com/office/powerpoint/2010/main" val="22265133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5F8F457B-724F-9E02-91FC-BE9944C599A0}"/>
              </a:ext>
            </a:extLst>
          </p:cNvPr>
          <p:cNvSpPr>
            <a:spLocks noGrp="1"/>
          </p:cNvSpPr>
          <p:nvPr>
            <p:ph type="title"/>
          </p:nvPr>
        </p:nvSpPr>
        <p:spPr>
          <a:xfrm>
            <a:off x="273283" y="241648"/>
            <a:ext cx="10201470" cy="878956"/>
          </a:xfrm>
        </p:spPr>
        <p:txBody>
          <a:bodyPr/>
          <a:lstStyle/>
          <a:p>
            <a:r>
              <a:rPr lang="en-US" noProof="0"/>
              <a:t>One approach of HyPACT NH</a:t>
            </a:r>
            <a:r>
              <a:rPr lang="en-US" baseline="-25000" noProof="0"/>
              <a:t>3</a:t>
            </a:r>
            <a:r>
              <a:rPr lang="en-US" noProof="0"/>
              <a:t> cracking technology use</a:t>
            </a:r>
          </a:p>
        </p:txBody>
      </p:sp>
      <p:sp>
        <p:nvSpPr>
          <p:cNvPr id="2" name="Tijdelijke aanduiding voor dianummer 1">
            <a:extLst>
              <a:ext uri="{FF2B5EF4-FFF2-40B4-BE49-F238E27FC236}">
                <a16:creationId xmlns:a16="http://schemas.microsoft.com/office/drawing/2014/main" id="{79EC95BC-1AA7-223B-7EC7-DEE6AAC8B849}"/>
              </a:ext>
            </a:extLst>
          </p:cNvPr>
          <p:cNvSpPr>
            <a:spLocks noGrp="1"/>
          </p:cNvSpPr>
          <p:nvPr>
            <p:ph type="sldNum" sz="quarter" idx="12"/>
          </p:nvPr>
        </p:nvSpPr>
        <p:spPr/>
        <p:txBody>
          <a:bodyPr/>
          <a:lstStyle/>
          <a:p>
            <a:fld id="{0A297500-7527-634B-90F4-69D0994C32B4}" type="slidenum">
              <a:rPr lang="en-US" noProof="0" smtClean="0"/>
              <a:t>56</a:t>
            </a:fld>
            <a:endParaRPr lang="en-US" noProof="0"/>
          </a:p>
        </p:txBody>
      </p:sp>
      <p:pic>
        <p:nvPicPr>
          <p:cNvPr id="4" name="Picture 2">
            <a:extLst>
              <a:ext uri="{FF2B5EF4-FFF2-40B4-BE49-F238E27FC236}">
                <a16:creationId xmlns:a16="http://schemas.microsoft.com/office/drawing/2014/main" id="{689FB821-0EA2-441A-F5D3-AE7F2D62E5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1037" y="1053175"/>
            <a:ext cx="1482326" cy="43597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KU Leuven Logo | Student life, University logo, Leuven">
            <a:extLst>
              <a:ext uri="{FF2B5EF4-FFF2-40B4-BE49-F238E27FC236}">
                <a16:creationId xmlns:a16="http://schemas.microsoft.com/office/drawing/2014/main" id="{E2D5822D-92AE-06E2-7F3C-696975661C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95799" y="501975"/>
            <a:ext cx="1254064" cy="452857"/>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a:extLst>
              <a:ext uri="{FF2B5EF4-FFF2-40B4-BE49-F238E27FC236}">
                <a16:creationId xmlns:a16="http://schemas.microsoft.com/office/drawing/2014/main" id="{E61EE134-C973-E1A7-0D93-FB9B7F4FC38F}"/>
              </a:ext>
            </a:extLst>
          </p:cNvPr>
          <p:cNvSpPr txBox="1">
            <a:spLocks/>
          </p:cNvSpPr>
          <p:nvPr/>
        </p:nvSpPr>
        <p:spPr>
          <a:xfrm>
            <a:off x="3544935" y="2053878"/>
            <a:ext cx="5244502" cy="3834572"/>
          </a:xfrm>
          <a:prstGeom prst="rect">
            <a:avLst/>
          </a:prstGeom>
          <a:solidFill>
            <a:schemeClr val="accent3">
              <a:lumMod val="20000"/>
              <a:lumOff val="80000"/>
            </a:schemeClr>
          </a:solidFill>
        </p:spPr>
        <p:txBody>
          <a:bodyPr vert="horz" lIns="0" tIns="0" rIns="0" bIns="0" rtlCol="0">
            <a:norm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400" b="0" i="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noProof="0"/>
          </a:p>
        </p:txBody>
      </p:sp>
      <p:sp>
        <p:nvSpPr>
          <p:cNvPr id="10" name="TextBox 9">
            <a:extLst>
              <a:ext uri="{FF2B5EF4-FFF2-40B4-BE49-F238E27FC236}">
                <a16:creationId xmlns:a16="http://schemas.microsoft.com/office/drawing/2014/main" id="{E6D995D2-670A-A1DD-4615-4EB994C2DF06}"/>
              </a:ext>
            </a:extLst>
          </p:cNvPr>
          <p:cNvSpPr txBox="1"/>
          <p:nvPr/>
        </p:nvSpPr>
        <p:spPr>
          <a:xfrm>
            <a:off x="3544935" y="2232226"/>
            <a:ext cx="5244502" cy="3477875"/>
          </a:xfrm>
          <a:prstGeom prst="rect">
            <a:avLst/>
          </a:prstGeom>
          <a:noFill/>
        </p:spPr>
        <p:txBody>
          <a:bodyPr wrap="square" lIns="91440" tIns="45720" rIns="91440" bIns="45720" rtlCol="0" anchor="t">
            <a:spAutoFit/>
          </a:bodyPr>
          <a:lstStyle/>
          <a:p>
            <a:pPr algn="ctr"/>
            <a:r>
              <a:rPr lang="en-US" sz="2000" noProof="0"/>
              <a:t>Large-scale Haber-Bosch NH</a:t>
            </a:r>
            <a:r>
              <a:rPr lang="en-US" sz="2000" baseline="-25000" noProof="0"/>
              <a:t>3</a:t>
            </a:r>
            <a:r>
              <a:rPr lang="en-US" sz="2000" noProof="0"/>
              <a:t> synthesis</a:t>
            </a:r>
          </a:p>
          <a:p>
            <a:pPr algn="ctr"/>
            <a:r>
              <a:rPr lang="en-US" sz="2000" noProof="0"/>
              <a:t>(Pure NH</a:t>
            </a:r>
            <a:r>
              <a:rPr lang="en-US" sz="2000" baseline="-25000" noProof="0"/>
              <a:t>3</a:t>
            </a:r>
            <a:r>
              <a:rPr lang="en-US" sz="2000" noProof="0"/>
              <a:t> @-33°C)</a:t>
            </a:r>
          </a:p>
          <a:p>
            <a:pPr algn="ctr"/>
            <a:endParaRPr lang="en-US" sz="2000" noProof="0"/>
          </a:p>
          <a:p>
            <a:pPr algn="ctr"/>
            <a:r>
              <a:rPr lang="en-US" sz="2000" noProof="0"/>
              <a:t>Transported in vessels via ship</a:t>
            </a:r>
          </a:p>
          <a:p>
            <a:pPr algn="ctr"/>
            <a:endParaRPr lang="en-US" sz="2000" noProof="0"/>
          </a:p>
          <a:p>
            <a:pPr algn="ctr"/>
            <a:r>
              <a:rPr lang="en-US" sz="2000" noProof="0"/>
              <a:t>At harbors:</a:t>
            </a:r>
          </a:p>
          <a:p>
            <a:pPr algn="ctr"/>
            <a:r>
              <a:rPr lang="en-US" sz="2000" noProof="0"/>
              <a:t>Large-scale cracking of NH</a:t>
            </a:r>
            <a:r>
              <a:rPr lang="en-US" sz="2000" baseline="-25000" noProof="0"/>
              <a:t>3</a:t>
            </a:r>
            <a:endParaRPr lang="en-US" sz="2000" noProof="0"/>
          </a:p>
          <a:p>
            <a:pPr algn="ctr"/>
            <a:endParaRPr lang="en-US" sz="2000" noProof="0"/>
          </a:p>
          <a:p>
            <a:pPr algn="ctr"/>
            <a:r>
              <a:rPr lang="en-US" sz="2000" noProof="0"/>
              <a:t>Hydrogen product</a:t>
            </a:r>
          </a:p>
          <a:p>
            <a:pPr algn="ctr"/>
            <a:endParaRPr lang="en-US" sz="2000" noProof="0"/>
          </a:p>
          <a:p>
            <a:pPr algn="ctr"/>
            <a:r>
              <a:rPr lang="en-US" sz="2000" noProof="0"/>
              <a:t>Transported via pipelines / trucks / …</a:t>
            </a:r>
          </a:p>
        </p:txBody>
      </p:sp>
      <p:sp>
        <p:nvSpPr>
          <p:cNvPr id="12" name="Content Placeholder 2">
            <a:extLst>
              <a:ext uri="{FF2B5EF4-FFF2-40B4-BE49-F238E27FC236}">
                <a16:creationId xmlns:a16="http://schemas.microsoft.com/office/drawing/2014/main" id="{517C4471-CE33-56CF-86BC-5DE890062CDB}"/>
              </a:ext>
            </a:extLst>
          </p:cNvPr>
          <p:cNvSpPr txBox="1">
            <a:spLocks/>
          </p:cNvSpPr>
          <p:nvPr/>
        </p:nvSpPr>
        <p:spPr>
          <a:xfrm>
            <a:off x="3544935" y="1495388"/>
            <a:ext cx="5244502" cy="493752"/>
          </a:xfrm>
          <a:prstGeom prst="rect">
            <a:avLst/>
          </a:prstGeom>
          <a:solidFill>
            <a:schemeClr val="accent3"/>
          </a:solidFill>
        </p:spPr>
        <p:txBody>
          <a:bodyPr vert="horz" lIns="0" tIns="0" rIns="0" bIns="0" rtlCol="0">
            <a:norm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400" b="0" i="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noProof="0"/>
          </a:p>
        </p:txBody>
      </p:sp>
      <p:sp>
        <p:nvSpPr>
          <p:cNvPr id="13" name="TextBox 12">
            <a:extLst>
              <a:ext uri="{FF2B5EF4-FFF2-40B4-BE49-F238E27FC236}">
                <a16:creationId xmlns:a16="http://schemas.microsoft.com/office/drawing/2014/main" id="{3356AC53-9D0A-97F2-04CA-8865B302B4C9}"/>
              </a:ext>
            </a:extLst>
          </p:cNvPr>
          <p:cNvSpPr txBox="1"/>
          <p:nvPr/>
        </p:nvSpPr>
        <p:spPr>
          <a:xfrm>
            <a:off x="3544935" y="1495388"/>
            <a:ext cx="5244502" cy="461665"/>
          </a:xfrm>
          <a:prstGeom prst="rect">
            <a:avLst/>
          </a:prstGeom>
          <a:noFill/>
        </p:spPr>
        <p:txBody>
          <a:bodyPr wrap="square" rtlCol="0">
            <a:spAutoFit/>
          </a:bodyPr>
          <a:lstStyle/>
          <a:p>
            <a:pPr algn="ctr"/>
            <a:r>
              <a:rPr lang="en-US" sz="2400" b="1" noProof="0"/>
              <a:t>Large-scale </a:t>
            </a:r>
            <a:r>
              <a:rPr lang="en-US" sz="2400" b="1" noProof="0" err="1"/>
              <a:t>HyPACT</a:t>
            </a:r>
            <a:r>
              <a:rPr lang="en-US" sz="2400" b="1" noProof="0"/>
              <a:t> technology use</a:t>
            </a:r>
          </a:p>
        </p:txBody>
      </p:sp>
      <p:sp>
        <p:nvSpPr>
          <p:cNvPr id="16" name="Arrow: Down 15">
            <a:extLst>
              <a:ext uri="{FF2B5EF4-FFF2-40B4-BE49-F238E27FC236}">
                <a16:creationId xmlns:a16="http://schemas.microsoft.com/office/drawing/2014/main" id="{09EEEE30-1B65-8431-A362-7945F3B8ECFC}"/>
              </a:ext>
            </a:extLst>
          </p:cNvPr>
          <p:cNvSpPr/>
          <p:nvPr/>
        </p:nvSpPr>
        <p:spPr>
          <a:xfrm>
            <a:off x="6129385" y="2996853"/>
            <a:ext cx="158750" cy="165100"/>
          </a:xfrm>
          <a:prstGeom prst="downArrow">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Arrow: Down 16">
            <a:extLst>
              <a:ext uri="{FF2B5EF4-FFF2-40B4-BE49-F238E27FC236}">
                <a16:creationId xmlns:a16="http://schemas.microsoft.com/office/drawing/2014/main" id="{671C8EE5-7CBD-30A8-DA41-54786776ECC3}"/>
              </a:ext>
            </a:extLst>
          </p:cNvPr>
          <p:cNvSpPr/>
          <p:nvPr/>
        </p:nvSpPr>
        <p:spPr>
          <a:xfrm>
            <a:off x="6123184" y="3593753"/>
            <a:ext cx="158750" cy="165100"/>
          </a:xfrm>
          <a:prstGeom prst="downArrow">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8" name="Arrow: Down 17">
            <a:extLst>
              <a:ext uri="{FF2B5EF4-FFF2-40B4-BE49-F238E27FC236}">
                <a16:creationId xmlns:a16="http://schemas.microsoft.com/office/drawing/2014/main" id="{DAD44123-939A-9ED2-F2FD-E1F545D3419C}"/>
              </a:ext>
            </a:extLst>
          </p:cNvPr>
          <p:cNvSpPr/>
          <p:nvPr/>
        </p:nvSpPr>
        <p:spPr>
          <a:xfrm>
            <a:off x="6123184" y="4486827"/>
            <a:ext cx="158750" cy="165100"/>
          </a:xfrm>
          <a:prstGeom prst="downArrow">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9" name="Arrow: Down 18">
            <a:extLst>
              <a:ext uri="{FF2B5EF4-FFF2-40B4-BE49-F238E27FC236}">
                <a16:creationId xmlns:a16="http://schemas.microsoft.com/office/drawing/2014/main" id="{F629B89A-EACC-253E-E69B-A31C6EB475F5}"/>
              </a:ext>
            </a:extLst>
          </p:cNvPr>
          <p:cNvSpPr/>
          <p:nvPr/>
        </p:nvSpPr>
        <p:spPr>
          <a:xfrm>
            <a:off x="6123184" y="5146018"/>
            <a:ext cx="158750" cy="165100"/>
          </a:xfrm>
          <a:prstGeom prst="downArrow">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777432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ndertitel 1">
            <a:extLst>
              <a:ext uri="{FF2B5EF4-FFF2-40B4-BE49-F238E27FC236}">
                <a16:creationId xmlns:a16="http://schemas.microsoft.com/office/drawing/2014/main" id="{7305744F-35E1-AD4D-9530-08924AA473B0}"/>
              </a:ext>
            </a:extLst>
          </p:cNvPr>
          <p:cNvSpPr>
            <a:spLocks noGrp="1"/>
          </p:cNvSpPr>
          <p:nvPr>
            <p:ph type="subTitle" idx="1"/>
          </p:nvPr>
        </p:nvSpPr>
        <p:spPr/>
        <p:txBody>
          <a:bodyPr/>
          <a:lstStyle/>
          <a:p>
            <a:r>
              <a:rPr lang="en-US" noProof="0"/>
              <a:t>Stijn </a:t>
            </a:r>
            <a:r>
              <a:rPr lang="en-US" noProof="0" err="1"/>
              <a:t>Meel</a:t>
            </a:r>
            <a:endParaRPr lang="en-US" noProof="0"/>
          </a:p>
        </p:txBody>
      </p:sp>
      <p:sp>
        <p:nvSpPr>
          <p:cNvPr id="3" name="Tijdelijke aanduiding voor tekst 2">
            <a:extLst>
              <a:ext uri="{FF2B5EF4-FFF2-40B4-BE49-F238E27FC236}">
                <a16:creationId xmlns:a16="http://schemas.microsoft.com/office/drawing/2014/main" id="{1E80B091-FEEC-804A-960C-220E2AC03F63}"/>
              </a:ext>
            </a:extLst>
          </p:cNvPr>
          <p:cNvSpPr>
            <a:spLocks noGrp="1"/>
          </p:cNvSpPr>
          <p:nvPr>
            <p:ph type="body" sz="quarter" idx="10"/>
          </p:nvPr>
        </p:nvSpPr>
        <p:spPr/>
        <p:txBody>
          <a:bodyPr/>
          <a:lstStyle/>
          <a:p>
            <a:r>
              <a:rPr lang="en-US" noProof="0"/>
              <a:t>Stijn.Meel@waterstofnet.eu</a:t>
            </a:r>
          </a:p>
          <a:p>
            <a:endParaRPr lang="en-US" noProof="0"/>
          </a:p>
        </p:txBody>
      </p:sp>
    </p:spTree>
    <p:extLst>
      <p:ext uri="{BB962C8B-B14F-4D97-AF65-F5344CB8AC3E}">
        <p14:creationId xmlns:p14="http://schemas.microsoft.com/office/powerpoint/2010/main" val="28684406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5B9C7EB-1399-FE1A-C0CD-9EDE5796EB79}"/>
              </a:ext>
            </a:extLst>
          </p:cNvPr>
          <p:cNvSpPr/>
          <p:nvPr/>
        </p:nvSpPr>
        <p:spPr>
          <a:xfrm>
            <a:off x="641809" y="3669642"/>
            <a:ext cx="5118289" cy="28232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el 1">
            <a:extLst>
              <a:ext uri="{FF2B5EF4-FFF2-40B4-BE49-F238E27FC236}">
                <a16:creationId xmlns:a16="http://schemas.microsoft.com/office/drawing/2014/main" id="{0E0DE29A-9F60-4DDD-88A3-0DBC8A3F4808}"/>
              </a:ext>
            </a:extLst>
          </p:cNvPr>
          <p:cNvSpPr>
            <a:spLocks noGrp="1"/>
          </p:cNvSpPr>
          <p:nvPr>
            <p:ph type="title"/>
          </p:nvPr>
        </p:nvSpPr>
        <p:spPr/>
        <p:txBody>
          <a:bodyPr/>
          <a:lstStyle/>
          <a:p>
            <a:r>
              <a:rPr lang="en-US" noProof="0"/>
              <a:t>Project boundary conditions &amp; aims</a:t>
            </a:r>
          </a:p>
        </p:txBody>
      </p:sp>
      <p:sp>
        <p:nvSpPr>
          <p:cNvPr id="3" name="Tijdelijke aanduiding voor inhoud 2">
            <a:extLst>
              <a:ext uri="{FF2B5EF4-FFF2-40B4-BE49-F238E27FC236}">
                <a16:creationId xmlns:a16="http://schemas.microsoft.com/office/drawing/2014/main" id="{476380D4-AD20-443C-B861-CA27A57F8F2C}"/>
              </a:ext>
            </a:extLst>
          </p:cNvPr>
          <p:cNvSpPr>
            <a:spLocks noGrp="1"/>
          </p:cNvSpPr>
          <p:nvPr>
            <p:ph idx="1"/>
          </p:nvPr>
        </p:nvSpPr>
        <p:spPr>
          <a:xfrm>
            <a:off x="659363" y="1396392"/>
            <a:ext cx="5212702" cy="4211217"/>
          </a:xfrm>
        </p:spPr>
        <p:txBody>
          <a:bodyPr>
            <a:normAutofit/>
          </a:bodyPr>
          <a:lstStyle/>
          <a:p>
            <a:pPr marL="0" indent="0" algn="ctr">
              <a:lnSpc>
                <a:spcPct val="150000"/>
              </a:lnSpc>
              <a:buNone/>
            </a:pPr>
            <a:r>
              <a:rPr lang="en-US" sz="2700" b="1" noProof="0">
                <a:solidFill>
                  <a:schemeClr val="accent1"/>
                </a:solidFill>
              </a:rPr>
              <a:t>Boundary conditions</a:t>
            </a:r>
          </a:p>
          <a:p>
            <a:pPr>
              <a:lnSpc>
                <a:spcPct val="100000"/>
              </a:lnSpc>
              <a:buFont typeface="Wingdings" panose="05000000000000000000" pitchFamily="2" charset="2"/>
              <a:buChar char="ü"/>
            </a:pPr>
            <a:r>
              <a:rPr lang="en-US" sz="2500" noProof="0"/>
              <a:t> Input:     </a:t>
            </a:r>
            <a:r>
              <a:rPr lang="en-US" sz="1100" noProof="0"/>
              <a:t> </a:t>
            </a:r>
            <a:r>
              <a:rPr lang="en-US" sz="2500" noProof="0"/>
              <a:t>Liquid NH</a:t>
            </a:r>
            <a:r>
              <a:rPr lang="en-US" sz="2500" baseline="-25000" noProof="0"/>
              <a:t>3</a:t>
            </a:r>
            <a:r>
              <a:rPr lang="en-US" sz="2500" noProof="0"/>
              <a:t> at 1 bar</a:t>
            </a:r>
          </a:p>
          <a:p>
            <a:pPr>
              <a:lnSpc>
                <a:spcPct val="100000"/>
              </a:lnSpc>
              <a:buFont typeface="Wingdings" panose="05000000000000000000" pitchFamily="2" charset="2"/>
              <a:buChar char="ü"/>
            </a:pPr>
            <a:r>
              <a:rPr lang="en-US" sz="2500" noProof="0"/>
              <a:t> Output:  H</a:t>
            </a:r>
            <a:r>
              <a:rPr lang="en-US" sz="2500" baseline="-25000" noProof="0"/>
              <a:t>2</a:t>
            </a:r>
            <a:r>
              <a:rPr lang="en-US" sz="2500" noProof="0"/>
              <a:t> product at 50 bar</a:t>
            </a:r>
          </a:p>
          <a:p>
            <a:pPr marL="0" indent="0">
              <a:lnSpc>
                <a:spcPct val="150000"/>
              </a:lnSpc>
              <a:buNone/>
            </a:pPr>
            <a:endParaRPr lang="en-US" sz="2700" noProof="0"/>
          </a:p>
        </p:txBody>
      </p:sp>
      <p:pic>
        <p:nvPicPr>
          <p:cNvPr id="5" name="Picture 7" descr="Diagram, schematic&#10;&#10;Description automatically generated">
            <a:extLst>
              <a:ext uri="{FF2B5EF4-FFF2-40B4-BE49-F238E27FC236}">
                <a16:creationId xmlns:a16="http://schemas.microsoft.com/office/drawing/2014/main" id="{3FFD8FE2-A557-C288-CB65-7B4AD6D2A3AD}"/>
              </a:ext>
            </a:extLst>
          </p:cNvPr>
          <p:cNvPicPr>
            <a:picLocks noChangeAspect="1"/>
          </p:cNvPicPr>
          <p:nvPr/>
        </p:nvPicPr>
        <p:blipFill>
          <a:blip r:embed="rId2"/>
          <a:stretch>
            <a:fillRect/>
          </a:stretch>
        </p:blipFill>
        <p:spPr>
          <a:xfrm>
            <a:off x="641809" y="3577701"/>
            <a:ext cx="5118289" cy="2915173"/>
          </a:xfrm>
          <a:prstGeom prst="rect">
            <a:avLst/>
          </a:prstGeom>
        </p:spPr>
      </p:pic>
      <p:pic>
        <p:nvPicPr>
          <p:cNvPr id="6" name="Picture 2">
            <a:extLst>
              <a:ext uri="{FF2B5EF4-FFF2-40B4-BE49-F238E27FC236}">
                <a16:creationId xmlns:a16="http://schemas.microsoft.com/office/drawing/2014/main" id="{E18D08AF-728E-003A-145E-069B39A35E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1037" y="1053175"/>
            <a:ext cx="1482326" cy="43597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KU Leuven Logo | Student life, University logo, Leuven">
            <a:extLst>
              <a:ext uri="{FF2B5EF4-FFF2-40B4-BE49-F238E27FC236}">
                <a16:creationId xmlns:a16="http://schemas.microsoft.com/office/drawing/2014/main" id="{FB07EC19-0ED5-AC8D-30DD-D4FAA4F44A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95799" y="501975"/>
            <a:ext cx="1254064" cy="452857"/>
          </a:xfrm>
          <a:prstGeom prst="rect">
            <a:avLst/>
          </a:prstGeom>
          <a:noFill/>
          <a:extLst>
            <a:ext uri="{909E8E84-426E-40DD-AFC4-6F175D3DCCD1}">
              <a14:hiddenFill xmlns:a14="http://schemas.microsoft.com/office/drawing/2010/main">
                <a:solidFill>
                  <a:srgbClr val="FFFFFF"/>
                </a:solidFill>
              </a14:hiddenFill>
            </a:ext>
          </a:extLst>
        </p:spPr>
      </p:pic>
      <p:sp>
        <p:nvSpPr>
          <p:cNvPr id="9" name="Tijdelijke aanduiding voor inhoud 2">
            <a:extLst>
              <a:ext uri="{FF2B5EF4-FFF2-40B4-BE49-F238E27FC236}">
                <a16:creationId xmlns:a16="http://schemas.microsoft.com/office/drawing/2014/main" id="{3E795882-3347-2CB5-59B3-E41C2F9C2A35}"/>
              </a:ext>
            </a:extLst>
          </p:cNvPr>
          <p:cNvSpPr txBox="1">
            <a:spLocks/>
          </p:cNvSpPr>
          <p:nvPr/>
        </p:nvSpPr>
        <p:spPr>
          <a:xfrm>
            <a:off x="6183086" y="1380931"/>
            <a:ext cx="5212702" cy="4211217"/>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400" b="0" i="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Font typeface="Arial" panose="020B0604020202020204" pitchFamily="34" charset="0"/>
              <a:buNone/>
            </a:pPr>
            <a:r>
              <a:rPr lang="en-US" sz="2700" b="1" noProof="0">
                <a:solidFill>
                  <a:schemeClr val="accent1"/>
                </a:solidFill>
              </a:rPr>
              <a:t>Aims</a:t>
            </a:r>
          </a:p>
          <a:p>
            <a:pPr>
              <a:lnSpc>
                <a:spcPct val="100000"/>
              </a:lnSpc>
              <a:buFont typeface="Wingdings" panose="05000000000000000000" pitchFamily="2" charset="2"/>
              <a:buChar char="ü"/>
            </a:pPr>
            <a:r>
              <a:rPr lang="en-US" sz="2500" noProof="0"/>
              <a:t> Non-noble abundant metal catalyst</a:t>
            </a:r>
          </a:p>
          <a:p>
            <a:pPr>
              <a:lnSpc>
                <a:spcPct val="100000"/>
              </a:lnSpc>
              <a:buFont typeface="Wingdings" panose="05000000000000000000" pitchFamily="2" charset="2"/>
              <a:buChar char="ü"/>
            </a:pPr>
            <a:r>
              <a:rPr lang="en-US" sz="2500" noProof="0"/>
              <a:t> NH</a:t>
            </a:r>
            <a:r>
              <a:rPr lang="en-US" sz="2500" baseline="-25000" noProof="0"/>
              <a:t>3</a:t>
            </a:r>
            <a:r>
              <a:rPr lang="en-US" sz="2500" noProof="0"/>
              <a:t> in H</a:t>
            </a:r>
            <a:r>
              <a:rPr lang="en-US" sz="2500" baseline="-25000" noProof="0"/>
              <a:t>2</a:t>
            </a:r>
            <a:r>
              <a:rPr lang="en-US" sz="2500" noProof="0"/>
              <a:t> product gas &lt; 100 ppb</a:t>
            </a:r>
          </a:p>
          <a:p>
            <a:pPr>
              <a:lnSpc>
                <a:spcPct val="100000"/>
              </a:lnSpc>
              <a:buFont typeface="Wingdings" panose="05000000000000000000" pitchFamily="2" charset="2"/>
              <a:buChar char="ü"/>
            </a:pPr>
            <a:r>
              <a:rPr lang="en-US" sz="2500" noProof="0"/>
              <a:t> Target energy cost ≤ 75 kJ.mol</a:t>
            </a:r>
            <a:r>
              <a:rPr lang="en-US" sz="2500" baseline="-25000" noProof="0"/>
              <a:t>NH3</a:t>
            </a:r>
            <a:r>
              <a:rPr lang="en-US" sz="2500" baseline="30000" noProof="0"/>
              <a:t>-1</a:t>
            </a:r>
            <a:endParaRPr lang="en-US" sz="2500" noProof="0"/>
          </a:p>
          <a:p>
            <a:pPr marL="0" indent="0">
              <a:lnSpc>
                <a:spcPct val="100000"/>
              </a:lnSpc>
              <a:buNone/>
            </a:pPr>
            <a:r>
              <a:rPr lang="en-US" sz="2500" noProof="0"/>
              <a:t>	(x0.09)		 ≤ 6.94 kWh.kg</a:t>
            </a:r>
            <a:r>
              <a:rPr lang="en-US" sz="2500" baseline="-25000" noProof="0"/>
              <a:t>H2</a:t>
            </a:r>
            <a:r>
              <a:rPr lang="en-US" sz="2500" baseline="30000" noProof="0"/>
              <a:t>-1</a:t>
            </a:r>
            <a:endParaRPr lang="en-US" sz="2500" noProof="0"/>
          </a:p>
          <a:p>
            <a:pPr>
              <a:lnSpc>
                <a:spcPct val="100000"/>
              </a:lnSpc>
              <a:buFont typeface="Wingdings" panose="05000000000000000000" pitchFamily="2" charset="2"/>
              <a:buChar char="ü"/>
            </a:pPr>
            <a:r>
              <a:rPr lang="en-US" sz="2500" noProof="0"/>
              <a:t> NH</a:t>
            </a:r>
            <a:r>
              <a:rPr lang="en-US" sz="2500" baseline="-25000" noProof="0"/>
              <a:t>3</a:t>
            </a:r>
            <a:r>
              <a:rPr lang="en-US" sz="2500" noProof="0"/>
              <a:t> Conversion ≥ 98%</a:t>
            </a:r>
          </a:p>
        </p:txBody>
      </p:sp>
      <p:sp>
        <p:nvSpPr>
          <p:cNvPr id="10" name="Tijdelijke aanduiding voor dianummer 9">
            <a:extLst>
              <a:ext uri="{FF2B5EF4-FFF2-40B4-BE49-F238E27FC236}">
                <a16:creationId xmlns:a16="http://schemas.microsoft.com/office/drawing/2014/main" id="{5911FA41-A8CF-1D92-FB2D-26745A20224C}"/>
              </a:ext>
            </a:extLst>
          </p:cNvPr>
          <p:cNvSpPr>
            <a:spLocks noGrp="1"/>
          </p:cNvSpPr>
          <p:nvPr>
            <p:ph type="sldNum" sz="quarter" idx="12"/>
          </p:nvPr>
        </p:nvSpPr>
        <p:spPr/>
        <p:txBody>
          <a:bodyPr/>
          <a:lstStyle/>
          <a:p>
            <a:fld id="{A9625A8E-A576-3748-A5DB-DA72D343A5B4}" type="slidenum">
              <a:rPr lang="en-US" noProof="0" smtClean="0"/>
              <a:pPr/>
              <a:t>6</a:t>
            </a:fld>
            <a:endParaRPr lang="en-US" noProof="0"/>
          </a:p>
        </p:txBody>
      </p:sp>
    </p:spTree>
    <p:extLst>
      <p:ext uri="{BB962C8B-B14F-4D97-AF65-F5344CB8AC3E}">
        <p14:creationId xmlns:p14="http://schemas.microsoft.com/office/powerpoint/2010/main" val="13858336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0DE29A-9F60-4DDD-88A3-0DBC8A3F4808}"/>
              </a:ext>
            </a:extLst>
          </p:cNvPr>
          <p:cNvSpPr>
            <a:spLocks noGrp="1"/>
          </p:cNvSpPr>
          <p:nvPr>
            <p:ph type="title"/>
          </p:nvPr>
        </p:nvSpPr>
        <p:spPr/>
        <p:txBody>
          <a:bodyPr/>
          <a:lstStyle/>
          <a:p>
            <a:r>
              <a:rPr lang="en-US" noProof="0"/>
              <a:t>Smart heat integration of </a:t>
            </a:r>
            <a:r>
              <a:rPr lang="en-US" noProof="0" err="1"/>
              <a:t>HyPACT</a:t>
            </a:r>
            <a:endParaRPr lang="en-US" noProof="0"/>
          </a:p>
        </p:txBody>
      </p:sp>
      <p:pic>
        <p:nvPicPr>
          <p:cNvPr id="6" name="Picture 2">
            <a:extLst>
              <a:ext uri="{FF2B5EF4-FFF2-40B4-BE49-F238E27FC236}">
                <a16:creationId xmlns:a16="http://schemas.microsoft.com/office/drawing/2014/main" id="{E18D08AF-728E-003A-145E-069B39A35E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1037" y="1053175"/>
            <a:ext cx="1482326" cy="43597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KU Leuven Logo | Student life, University logo, Leuven">
            <a:extLst>
              <a:ext uri="{FF2B5EF4-FFF2-40B4-BE49-F238E27FC236}">
                <a16:creationId xmlns:a16="http://schemas.microsoft.com/office/drawing/2014/main" id="{FB07EC19-0ED5-AC8D-30DD-D4FAA4F44A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95799" y="501975"/>
            <a:ext cx="1254064" cy="452857"/>
          </a:xfrm>
          <a:prstGeom prst="rect">
            <a:avLst/>
          </a:prstGeom>
          <a:noFill/>
          <a:extLst>
            <a:ext uri="{909E8E84-426E-40DD-AFC4-6F175D3DCCD1}">
              <a14:hiddenFill xmlns:a14="http://schemas.microsoft.com/office/drawing/2010/main">
                <a:solidFill>
                  <a:srgbClr val="FFFFFF"/>
                </a:solidFill>
              </a14:hiddenFill>
            </a:ext>
          </a:extLst>
        </p:spPr>
      </p:pic>
      <p:sp>
        <p:nvSpPr>
          <p:cNvPr id="10" name="Tijdelijke aanduiding voor dianummer 9">
            <a:extLst>
              <a:ext uri="{FF2B5EF4-FFF2-40B4-BE49-F238E27FC236}">
                <a16:creationId xmlns:a16="http://schemas.microsoft.com/office/drawing/2014/main" id="{5911FA41-A8CF-1D92-FB2D-26745A20224C}"/>
              </a:ext>
            </a:extLst>
          </p:cNvPr>
          <p:cNvSpPr>
            <a:spLocks noGrp="1"/>
          </p:cNvSpPr>
          <p:nvPr>
            <p:ph type="sldNum" sz="quarter" idx="12"/>
          </p:nvPr>
        </p:nvSpPr>
        <p:spPr/>
        <p:txBody>
          <a:bodyPr/>
          <a:lstStyle/>
          <a:p>
            <a:fld id="{A9625A8E-A576-3748-A5DB-DA72D343A5B4}" type="slidenum">
              <a:rPr lang="en-US" noProof="0" smtClean="0"/>
              <a:pPr/>
              <a:t>7</a:t>
            </a:fld>
            <a:endParaRPr lang="en-US" noProof="0"/>
          </a:p>
        </p:txBody>
      </p:sp>
      <p:sp>
        <p:nvSpPr>
          <p:cNvPr id="14" name="TextBox 13">
            <a:extLst>
              <a:ext uri="{FF2B5EF4-FFF2-40B4-BE49-F238E27FC236}">
                <a16:creationId xmlns:a16="http://schemas.microsoft.com/office/drawing/2014/main" id="{58F92017-09D9-4322-5FE9-14D1E5B9B642}"/>
              </a:ext>
            </a:extLst>
          </p:cNvPr>
          <p:cNvSpPr txBox="1"/>
          <p:nvPr/>
        </p:nvSpPr>
        <p:spPr>
          <a:xfrm>
            <a:off x="2628560" y="5076977"/>
            <a:ext cx="1665394" cy="369332"/>
          </a:xfrm>
          <a:prstGeom prst="rect">
            <a:avLst/>
          </a:prstGeom>
          <a:solidFill>
            <a:schemeClr val="accent6">
              <a:lumMod val="75000"/>
            </a:schemeClr>
          </a:solidFill>
          <a:ln w="28575">
            <a:solidFill>
              <a:schemeClr val="accent6">
                <a:lumMod val="75000"/>
              </a:schemeClr>
            </a:solidFill>
          </a:ln>
        </p:spPr>
        <p:txBody>
          <a:bodyPr wrap="square" rtlCol="0">
            <a:spAutoFit/>
          </a:bodyPr>
          <a:lstStyle/>
          <a:p>
            <a:pPr algn="ctr"/>
            <a:r>
              <a:rPr lang="en-US" noProof="0">
                <a:solidFill>
                  <a:schemeClr val="bg1"/>
                </a:solidFill>
              </a:rPr>
              <a:t>Plasma heat</a:t>
            </a:r>
          </a:p>
        </p:txBody>
      </p:sp>
      <p:sp>
        <p:nvSpPr>
          <p:cNvPr id="15" name="TextBox 14">
            <a:extLst>
              <a:ext uri="{FF2B5EF4-FFF2-40B4-BE49-F238E27FC236}">
                <a16:creationId xmlns:a16="http://schemas.microsoft.com/office/drawing/2014/main" id="{091CB658-99D9-3551-E3DC-0ED1032A3E5B}"/>
              </a:ext>
            </a:extLst>
          </p:cNvPr>
          <p:cNvSpPr txBox="1"/>
          <p:nvPr/>
        </p:nvSpPr>
        <p:spPr>
          <a:xfrm>
            <a:off x="289499" y="2565670"/>
            <a:ext cx="1178573" cy="646331"/>
          </a:xfrm>
          <a:prstGeom prst="rect">
            <a:avLst/>
          </a:prstGeom>
          <a:pattFill prst="wdDnDiag">
            <a:fgClr>
              <a:srgbClr val="F8C9B2"/>
            </a:fgClr>
            <a:bgClr>
              <a:schemeClr val="bg1"/>
            </a:bgClr>
          </a:pattFill>
          <a:ln w="28575">
            <a:solidFill>
              <a:srgbClr val="F8C9B2"/>
            </a:solidFill>
          </a:ln>
        </p:spPr>
        <p:txBody>
          <a:bodyPr wrap="square" rtlCol="0">
            <a:spAutoFit/>
          </a:bodyPr>
          <a:lstStyle/>
          <a:p>
            <a:pPr algn="ctr"/>
            <a:r>
              <a:rPr lang="en-US" noProof="0"/>
              <a:t>Heating reactor</a:t>
            </a:r>
          </a:p>
        </p:txBody>
      </p:sp>
      <p:sp>
        <p:nvSpPr>
          <p:cNvPr id="16" name="TextBox 15">
            <a:extLst>
              <a:ext uri="{FF2B5EF4-FFF2-40B4-BE49-F238E27FC236}">
                <a16:creationId xmlns:a16="http://schemas.microsoft.com/office/drawing/2014/main" id="{5AB15476-377D-07EC-B446-4664BDC39397}"/>
              </a:ext>
            </a:extLst>
          </p:cNvPr>
          <p:cNvSpPr txBox="1"/>
          <p:nvPr/>
        </p:nvSpPr>
        <p:spPr>
          <a:xfrm>
            <a:off x="8684184" y="4000525"/>
            <a:ext cx="1964678" cy="369332"/>
          </a:xfrm>
          <a:prstGeom prst="rect">
            <a:avLst/>
          </a:prstGeom>
          <a:solidFill>
            <a:srgbClr val="EE793E"/>
          </a:solidFill>
          <a:ln w="28575">
            <a:solidFill>
              <a:srgbClr val="EE793E"/>
            </a:solidFill>
          </a:ln>
        </p:spPr>
        <p:txBody>
          <a:bodyPr wrap="square" rtlCol="0">
            <a:spAutoFit/>
          </a:bodyPr>
          <a:lstStyle/>
          <a:p>
            <a:pPr algn="ctr"/>
            <a:r>
              <a:rPr lang="en-US" noProof="0"/>
              <a:t>Compression</a:t>
            </a:r>
          </a:p>
        </p:txBody>
      </p:sp>
      <p:sp>
        <p:nvSpPr>
          <p:cNvPr id="17" name="TextBox 16">
            <a:extLst>
              <a:ext uri="{FF2B5EF4-FFF2-40B4-BE49-F238E27FC236}">
                <a16:creationId xmlns:a16="http://schemas.microsoft.com/office/drawing/2014/main" id="{FA7FAC63-F70A-C59F-18C9-70A26BBE49A7}"/>
              </a:ext>
            </a:extLst>
          </p:cNvPr>
          <p:cNvSpPr txBox="1"/>
          <p:nvPr/>
        </p:nvSpPr>
        <p:spPr>
          <a:xfrm>
            <a:off x="9202873" y="1580834"/>
            <a:ext cx="1862054" cy="369332"/>
          </a:xfrm>
          <a:prstGeom prst="rect">
            <a:avLst/>
          </a:prstGeom>
          <a:solidFill>
            <a:srgbClr val="EE793E"/>
          </a:solidFill>
          <a:ln>
            <a:solidFill>
              <a:srgbClr val="EE793E"/>
            </a:solidFill>
          </a:ln>
        </p:spPr>
        <p:txBody>
          <a:bodyPr wrap="square" rtlCol="0">
            <a:spAutoFit/>
          </a:bodyPr>
          <a:lstStyle/>
          <a:p>
            <a:pPr algn="ctr"/>
            <a:r>
              <a:rPr lang="en-US" b="1" noProof="0"/>
              <a:t>Energy need</a:t>
            </a:r>
          </a:p>
        </p:txBody>
      </p:sp>
      <p:sp>
        <p:nvSpPr>
          <p:cNvPr id="18" name="TextBox 17">
            <a:extLst>
              <a:ext uri="{FF2B5EF4-FFF2-40B4-BE49-F238E27FC236}">
                <a16:creationId xmlns:a16="http://schemas.microsoft.com/office/drawing/2014/main" id="{0CFBB201-D4A8-B38E-18FE-92FA4A471354}"/>
              </a:ext>
            </a:extLst>
          </p:cNvPr>
          <p:cNvSpPr txBox="1"/>
          <p:nvPr/>
        </p:nvSpPr>
        <p:spPr>
          <a:xfrm>
            <a:off x="2628560" y="4646698"/>
            <a:ext cx="1665394" cy="369332"/>
          </a:xfrm>
          <a:prstGeom prst="rect">
            <a:avLst/>
          </a:prstGeom>
          <a:solidFill>
            <a:srgbClr val="EE793E"/>
          </a:solidFill>
          <a:ln w="28575">
            <a:solidFill>
              <a:srgbClr val="EE793E"/>
            </a:solidFill>
          </a:ln>
        </p:spPr>
        <p:txBody>
          <a:bodyPr wrap="square" rtlCol="0">
            <a:spAutoFit/>
          </a:bodyPr>
          <a:lstStyle/>
          <a:p>
            <a:pPr algn="ctr"/>
            <a:r>
              <a:rPr lang="en-US" noProof="0"/>
              <a:t>Plasma cracking</a:t>
            </a:r>
          </a:p>
        </p:txBody>
      </p:sp>
      <p:sp>
        <p:nvSpPr>
          <p:cNvPr id="19" name="TextBox 18">
            <a:extLst>
              <a:ext uri="{FF2B5EF4-FFF2-40B4-BE49-F238E27FC236}">
                <a16:creationId xmlns:a16="http://schemas.microsoft.com/office/drawing/2014/main" id="{0B1409F1-85DF-0FE3-2B00-4951EB2120C7}"/>
              </a:ext>
            </a:extLst>
          </p:cNvPr>
          <p:cNvSpPr txBox="1"/>
          <p:nvPr/>
        </p:nvSpPr>
        <p:spPr>
          <a:xfrm>
            <a:off x="9200046" y="2048706"/>
            <a:ext cx="1862054" cy="369332"/>
          </a:xfrm>
          <a:prstGeom prst="rect">
            <a:avLst/>
          </a:prstGeom>
          <a:pattFill prst="wdDnDiag">
            <a:fgClr>
              <a:srgbClr val="F8C9B2"/>
            </a:fgClr>
            <a:bgClr>
              <a:schemeClr val="bg1"/>
            </a:bgClr>
          </a:pattFill>
          <a:ln w="28575">
            <a:solidFill>
              <a:srgbClr val="F8C9B2"/>
            </a:solidFill>
          </a:ln>
        </p:spPr>
        <p:txBody>
          <a:bodyPr wrap="square" rtlCol="0">
            <a:spAutoFit/>
          </a:bodyPr>
          <a:lstStyle/>
          <a:p>
            <a:pPr algn="ctr"/>
            <a:r>
              <a:rPr lang="en-US" noProof="0"/>
              <a:t>Heat recovery</a:t>
            </a:r>
          </a:p>
        </p:txBody>
      </p:sp>
      <p:sp>
        <p:nvSpPr>
          <p:cNvPr id="20" name="TextBox 19">
            <a:extLst>
              <a:ext uri="{FF2B5EF4-FFF2-40B4-BE49-F238E27FC236}">
                <a16:creationId xmlns:a16="http://schemas.microsoft.com/office/drawing/2014/main" id="{B921CFC3-9D63-F529-7E78-DFEA2EA89DEC}"/>
              </a:ext>
            </a:extLst>
          </p:cNvPr>
          <p:cNvSpPr txBox="1"/>
          <p:nvPr/>
        </p:nvSpPr>
        <p:spPr>
          <a:xfrm>
            <a:off x="2461611" y="5768332"/>
            <a:ext cx="3177259" cy="707886"/>
          </a:xfrm>
          <a:prstGeom prst="rect">
            <a:avLst/>
          </a:prstGeom>
          <a:solidFill>
            <a:schemeClr val="bg1"/>
          </a:solidFill>
        </p:spPr>
        <p:txBody>
          <a:bodyPr wrap="square" rtlCol="0">
            <a:spAutoFit/>
          </a:bodyPr>
          <a:lstStyle/>
          <a:p>
            <a:pPr marL="342900" indent="-342900">
              <a:buFont typeface="Arial" panose="020B0604020202020204" pitchFamily="34" charset="0"/>
              <a:buChar char="•"/>
            </a:pPr>
            <a:r>
              <a:rPr lang="en-US" sz="2000" noProof="0">
                <a:latin typeface="Calibri" panose="020F0502020204030204"/>
              </a:rPr>
              <a:t>Heat from plasma </a:t>
            </a:r>
          </a:p>
          <a:p>
            <a:pPr marL="342900" indent="-342900">
              <a:buFont typeface="Arial" panose="020B0604020202020204" pitchFamily="34" charset="0"/>
              <a:buChar char="•"/>
            </a:pPr>
            <a:r>
              <a:rPr lang="en-US" sz="2000" noProof="0">
                <a:latin typeface="Calibri" panose="020F0502020204030204"/>
              </a:rPr>
              <a:t>Heat from compression</a:t>
            </a:r>
            <a:endParaRPr lang="en-US" sz="2000" noProof="0"/>
          </a:p>
        </p:txBody>
      </p:sp>
      <p:cxnSp>
        <p:nvCxnSpPr>
          <p:cNvPr id="21" name="Straight Arrow Connector 20">
            <a:extLst>
              <a:ext uri="{FF2B5EF4-FFF2-40B4-BE49-F238E27FC236}">
                <a16:creationId xmlns:a16="http://schemas.microsoft.com/office/drawing/2014/main" id="{8E6DA808-BC63-1620-DC82-DDDE21B9373B}"/>
              </a:ext>
            </a:extLst>
          </p:cNvPr>
          <p:cNvCxnSpPr/>
          <p:nvPr/>
        </p:nvCxnSpPr>
        <p:spPr>
          <a:xfrm>
            <a:off x="5695654" y="6224798"/>
            <a:ext cx="597309" cy="14000"/>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4F2CC26E-95E9-EFFE-F8D4-9095356308E2}"/>
              </a:ext>
            </a:extLst>
          </p:cNvPr>
          <p:cNvSpPr txBox="1"/>
          <p:nvPr/>
        </p:nvSpPr>
        <p:spPr>
          <a:xfrm>
            <a:off x="6553131" y="5460556"/>
            <a:ext cx="3577942" cy="1323439"/>
          </a:xfrm>
          <a:prstGeom prst="rect">
            <a:avLst/>
          </a:prstGeom>
          <a:solidFill>
            <a:schemeClr val="bg1"/>
          </a:solidFill>
        </p:spPr>
        <p:txBody>
          <a:bodyPr wrap="square" rtlCol="0">
            <a:spAutoFit/>
          </a:bodyPr>
          <a:lstStyle/>
          <a:p>
            <a:pPr marL="342900" indent="-342900">
              <a:buFont typeface="Arial" panose="020B0604020202020204" pitchFamily="34" charset="0"/>
              <a:buChar char="•"/>
            </a:pPr>
            <a:r>
              <a:rPr lang="en-US" sz="2000" noProof="0"/>
              <a:t>Evaporation of feed</a:t>
            </a:r>
          </a:p>
          <a:p>
            <a:pPr marL="342900" indent="-342900">
              <a:buFont typeface="Arial" panose="020B0604020202020204" pitchFamily="34" charset="0"/>
              <a:buChar char="•"/>
            </a:pPr>
            <a:r>
              <a:rPr lang="en-US" sz="2000" noProof="0"/>
              <a:t>Heating of feed</a:t>
            </a:r>
          </a:p>
          <a:p>
            <a:pPr marL="342900" indent="-342900">
              <a:buFont typeface="Arial" panose="020B0604020202020204" pitchFamily="34" charset="0"/>
              <a:buChar char="•"/>
            </a:pPr>
            <a:r>
              <a:rPr lang="en-US" sz="2000" noProof="0"/>
              <a:t>Heating catalytic reactor</a:t>
            </a:r>
          </a:p>
          <a:p>
            <a:pPr marL="342900" indent="-342900">
              <a:buFont typeface="Arial" panose="020B0604020202020204" pitchFamily="34" charset="0"/>
              <a:buChar char="•"/>
            </a:pPr>
            <a:r>
              <a:rPr lang="en-US" sz="2000" noProof="0"/>
              <a:t>Regeneration of adsorbent</a:t>
            </a:r>
          </a:p>
        </p:txBody>
      </p:sp>
      <p:pic>
        <p:nvPicPr>
          <p:cNvPr id="23" name="Picture 22" descr="A screenshot of a computer&#10;&#10;Description automatically generated">
            <a:extLst>
              <a:ext uri="{FF2B5EF4-FFF2-40B4-BE49-F238E27FC236}">
                <a16:creationId xmlns:a16="http://schemas.microsoft.com/office/drawing/2014/main" id="{25D8ED24-161B-62EC-5DEB-52BB20925F35}"/>
              </a:ext>
            </a:extLst>
          </p:cNvPr>
          <p:cNvPicPr>
            <a:picLocks noChangeAspect="1"/>
          </p:cNvPicPr>
          <p:nvPr/>
        </p:nvPicPr>
        <p:blipFill rotWithShape="1">
          <a:blip r:embed="rId4">
            <a:extLst>
              <a:ext uri="{28A0092B-C50C-407E-A947-70E740481C1C}">
                <a14:useLocalDpi xmlns:a14="http://schemas.microsoft.com/office/drawing/2010/main" val="0"/>
              </a:ext>
            </a:extLst>
          </a:blip>
          <a:srcRect b="19530"/>
          <a:stretch/>
        </p:blipFill>
        <p:spPr>
          <a:xfrm>
            <a:off x="1188816" y="1498355"/>
            <a:ext cx="7734375" cy="3479992"/>
          </a:xfrm>
          <a:prstGeom prst="rect">
            <a:avLst/>
          </a:prstGeom>
        </p:spPr>
      </p:pic>
      <p:sp>
        <p:nvSpPr>
          <p:cNvPr id="24" name="TextBox 23">
            <a:extLst>
              <a:ext uri="{FF2B5EF4-FFF2-40B4-BE49-F238E27FC236}">
                <a16:creationId xmlns:a16="http://schemas.microsoft.com/office/drawing/2014/main" id="{C1057AEB-800C-FC07-B4DF-44391D0C51CA}"/>
              </a:ext>
            </a:extLst>
          </p:cNvPr>
          <p:cNvSpPr txBox="1"/>
          <p:nvPr/>
        </p:nvSpPr>
        <p:spPr>
          <a:xfrm>
            <a:off x="8702320" y="4441685"/>
            <a:ext cx="1964678" cy="369332"/>
          </a:xfrm>
          <a:prstGeom prst="rect">
            <a:avLst/>
          </a:prstGeom>
          <a:solidFill>
            <a:schemeClr val="accent6">
              <a:lumMod val="75000"/>
            </a:schemeClr>
          </a:solidFill>
          <a:ln w="28575">
            <a:solidFill>
              <a:schemeClr val="accent6">
                <a:lumMod val="75000"/>
              </a:schemeClr>
            </a:solidFill>
          </a:ln>
        </p:spPr>
        <p:txBody>
          <a:bodyPr wrap="square" rtlCol="0">
            <a:spAutoFit/>
          </a:bodyPr>
          <a:lstStyle/>
          <a:p>
            <a:pPr algn="ctr"/>
            <a:r>
              <a:rPr lang="en-US" noProof="0">
                <a:solidFill>
                  <a:schemeClr val="bg1"/>
                </a:solidFill>
              </a:rPr>
              <a:t>Compression heat</a:t>
            </a:r>
          </a:p>
        </p:txBody>
      </p:sp>
      <p:sp>
        <p:nvSpPr>
          <p:cNvPr id="25" name="TextBox 24">
            <a:extLst>
              <a:ext uri="{FF2B5EF4-FFF2-40B4-BE49-F238E27FC236}">
                <a16:creationId xmlns:a16="http://schemas.microsoft.com/office/drawing/2014/main" id="{ABAADA45-DEEE-2B4F-9A35-8F9E081BB7A0}"/>
              </a:ext>
            </a:extLst>
          </p:cNvPr>
          <p:cNvSpPr txBox="1"/>
          <p:nvPr/>
        </p:nvSpPr>
        <p:spPr>
          <a:xfrm>
            <a:off x="3709278" y="1317606"/>
            <a:ext cx="2693453" cy="369332"/>
          </a:xfrm>
          <a:prstGeom prst="rect">
            <a:avLst/>
          </a:prstGeom>
          <a:pattFill prst="wdDnDiag">
            <a:fgClr>
              <a:srgbClr val="F8C9B2"/>
            </a:fgClr>
            <a:bgClr>
              <a:schemeClr val="bg1"/>
            </a:bgClr>
          </a:pattFill>
          <a:ln w="28575">
            <a:solidFill>
              <a:srgbClr val="F8C9B2"/>
            </a:solidFill>
          </a:ln>
        </p:spPr>
        <p:txBody>
          <a:bodyPr wrap="square" rtlCol="0">
            <a:spAutoFit/>
          </a:bodyPr>
          <a:lstStyle/>
          <a:p>
            <a:pPr algn="ctr"/>
            <a:r>
              <a:rPr lang="en-US" noProof="0"/>
              <a:t>Heating &amp; Evaporation</a:t>
            </a:r>
          </a:p>
        </p:txBody>
      </p:sp>
      <p:sp>
        <p:nvSpPr>
          <p:cNvPr id="13" name="TextBox 12">
            <a:extLst>
              <a:ext uri="{FF2B5EF4-FFF2-40B4-BE49-F238E27FC236}">
                <a16:creationId xmlns:a16="http://schemas.microsoft.com/office/drawing/2014/main" id="{E10DB4BC-F605-4E2E-7D47-304D62CE0F50}"/>
              </a:ext>
            </a:extLst>
          </p:cNvPr>
          <p:cNvSpPr txBox="1"/>
          <p:nvPr/>
        </p:nvSpPr>
        <p:spPr>
          <a:xfrm>
            <a:off x="6096000" y="4915872"/>
            <a:ext cx="4198124" cy="584775"/>
          </a:xfrm>
          <a:prstGeom prst="rect">
            <a:avLst/>
          </a:prstGeom>
          <a:noFill/>
        </p:spPr>
        <p:txBody>
          <a:bodyPr wrap="square" rtlCol="0">
            <a:spAutoFit/>
          </a:bodyPr>
          <a:lstStyle/>
          <a:p>
            <a:r>
              <a:rPr lang="en-US" sz="1600" noProof="0"/>
              <a:t>* Purification has negligible energy cost</a:t>
            </a:r>
          </a:p>
          <a:p>
            <a:endParaRPr lang="en-US" sz="1600" noProof="0"/>
          </a:p>
        </p:txBody>
      </p:sp>
    </p:spTree>
    <p:extLst>
      <p:ext uri="{BB962C8B-B14F-4D97-AF65-F5344CB8AC3E}">
        <p14:creationId xmlns:p14="http://schemas.microsoft.com/office/powerpoint/2010/main" val="15773604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F42A230-DF6E-DBF4-C362-81478054AC1D}"/>
              </a:ext>
            </a:extLst>
          </p:cNvPr>
          <p:cNvSpPr>
            <a:spLocks noGrp="1"/>
          </p:cNvSpPr>
          <p:nvPr>
            <p:ph type="title"/>
          </p:nvPr>
        </p:nvSpPr>
        <p:spPr/>
        <p:txBody>
          <a:bodyPr/>
          <a:lstStyle/>
          <a:p>
            <a:r>
              <a:rPr lang="en-US" noProof="0"/>
              <a:t>Theoretical energy cost of </a:t>
            </a:r>
            <a:r>
              <a:rPr lang="en-US" noProof="0" err="1"/>
              <a:t>HyPACT</a:t>
            </a:r>
            <a:endParaRPr lang="en-US" noProof="0"/>
          </a:p>
        </p:txBody>
      </p:sp>
      <p:grpSp>
        <p:nvGrpSpPr>
          <p:cNvPr id="6" name="Group 5">
            <a:extLst>
              <a:ext uri="{FF2B5EF4-FFF2-40B4-BE49-F238E27FC236}">
                <a16:creationId xmlns:a16="http://schemas.microsoft.com/office/drawing/2014/main" id="{672079A7-3D1F-812C-CDED-E3BCA8C1FFB6}"/>
              </a:ext>
            </a:extLst>
          </p:cNvPr>
          <p:cNvGrpSpPr/>
          <p:nvPr/>
        </p:nvGrpSpPr>
        <p:grpSpPr>
          <a:xfrm>
            <a:off x="1423348" y="1752350"/>
            <a:ext cx="9829620" cy="4038600"/>
            <a:chOff x="3526951" y="2389993"/>
            <a:chExt cx="7286607" cy="3154034"/>
          </a:xfrm>
        </p:grpSpPr>
        <p:graphicFrame>
          <p:nvGraphicFramePr>
            <p:cNvPr id="7" name="Chart 6">
              <a:extLst>
                <a:ext uri="{FF2B5EF4-FFF2-40B4-BE49-F238E27FC236}">
                  <a16:creationId xmlns:a16="http://schemas.microsoft.com/office/drawing/2014/main" id="{BCC92214-87AD-3502-EBA8-EB404B4851C1}"/>
                </a:ext>
              </a:extLst>
            </p:cNvPr>
            <p:cNvGraphicFramePr>
              <a:graphicFrameLocks/>
            </p:cNvGraphicFramePr>
            <p:nvPr>
              <p:extLst>
                <p:ext uri="{D42A27DB-BD31-4B8C-83A1-F6EECF244321}">
                  <p14:modId xmlns:p14="http://schemas.microsoft.com/office/powerpoint/2010/main" val="79993077"/>
                </p:ext>
              </p:extLst>
            </p:nvPr>
          </p:nvGraphicFramePr>
          <p:xfrm>
            <a:off x="3526951" y="2389993"/>
            <a:ext cx="4301898" cy="3154034"/>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D4BC1CCD-0F45-866C-1D5C-5A3C62C085AF}"/>
                </a:ext>
              </a:extLst>
            </p:cNvPr>
            <p:cNvSpPr txBox="1"/>
            <p:nvPr/>
          </p:nvSpPr>
          <p:spPr>
            <a:xfrm>
              <a:off x="9784259" y="4189352"/>
              <a:ext cx="1029299" cy="240365"/>
            </a:xfrm>
            <a:prstGeom prst="rect">
              <a:avLst/>
            </a:prstGeom>
            <a:noFill/>
          </p:spPr>
          <p:txBody>
            <a:bodyPr wrap="none" rtlCol="0">
              <a:spAutoFit/>
            </a:bodyPr>
            <a:lstStyle/>
            <a:p>
              <a:r>
                <a:rPr lang="en-US" sz="1400" noProof="0">
                  <a:solidFill>
                    <a:schemeClr val="bg1"/>
                  </a:solidFill>
                </a:rPr>
                <a:t>Plasma reactor</a:t>
              </a:r>
            </a:p>
          </p:txBody>
        </p:sp>
        <p:sp>
          <p:nvSpPr>
            <p:cNvPr id="9" name="TextBox 8">
              <a:extLst>
                <a:ext uri="{FF2B5EF4-FFF2-40B4-BE49-F238E27FC236}">
                  <a16:creationId xmlns:a16="http://schemas.microsoft.com/office/drawing/2014/main" id="{21916251-0B24-65D9-2D25-C91A61C6095D}"/>
                </a:ext>
              </a:extLst>
            </p:cNvPr>
            <p:cNvSpPr txBox="1"/>
            <p:nvPr/>
          </p:nvSpPr>
          <p:spPr>
            <a:xfrm>
              <a:off x="9898874" y="3262891"/>
              <a:ext cx="859373" cy="240365"/>
            </a:xfrm>
            <a:prstGeom prst="rect">
              <a:avLst/>
            </a:prstGeom>
            <a:noFill/>
          </p:spPr>
          <p:txBody>
            <a:bodyPr wrap="none" rtlCol="0">
              <a:spAutoFit/>
            </a:bodyPr>
            <a:lstStyle/>
            <a:p>
              <a:r>
                <a:rPr lang="en-US" sz="1400" noProof="0">
                  <a:solidFill>
                    <a:schemeClr val="bg1"/>
                  </a:solidFill>
                </a:rPr>
                <a:t>Compressor</a:t>
              </a:r>
            </a:p>
          </p:txBody>
        </p:sp>
      </p:grpSp>
      <p:sp>
        <p:nvSpPr>
          <p:cNvPr id="10" name="TextBox 9">
            <a:extLst>
              <a:ext uri="{FF2B5EF4-FFF2-40B4-BE49-F238E27FC236}">
                <a16:creationId xmlns:a16="http://schemas.microsoft.com/office/drawing/2014/main" id="{F2E2A7E6-7376-A351-6041-A1E90A35A76A}"/>
              </a:ext>
            </a:extLst>
          </p:cNvPr>
          <p:cNvSpPr txBox="1"/>
          <p:nvPr/>
        </p:nvSpPr>
        <p:spPr>
          <a:xfrm>
            <a:off x="4234462" y="2670878"/>
            <a:ext cx="1310167" cy="369332"/>
          </a:xfrm>
          <a:prstGeom prst="rect">
            <a:avLst/>
          </a:prstGeom>
          <a:noFill/>
        </p:spPr>
        <p:txBody>
          <a:bodyPr wrap="none" rtlCol="0">
            <a:spAutoFit/>
          </a:bodyPr>
          <a:lstStyle/>
          <a:p>
            <a:r>
              <a:rPr lang="en-US" noProof="0">
                <a:solidFill>
                  <a:schemeClr val="bg1"/>
                </a:solidFill>
              </a:rPr>
              <a:t>Compressor</a:t>
            </a:r>
          </a:p>
        </p:txBody>
      </p:sp>
      <p:sp>
        <p:nvSpPr>
          <p:cNvPr id="11" name="TextBox 10">
            <a:extLst>
              <a:ext uri="{FF2B5EF4-FFF2-40B4-BE49-F238E27FC236}">
                <a16:creationId xmlns:a16="http://schemas.microsoft.com/office/drawing/2014/main" id="{B1ADD93A-9961-0336-826E-9EDEFBC52085}"/>
              </a:ext>
            </a:extLst>
          </p:cNvPr>
          <p:cNvSpPr txBox="1"/>
          <p:nvPr/>
        </p:nvSpPr>
        <p:spPr>
          <a:xfrm>
            <a:off x="4375468" y="3942038"/>
            <a:ext cx="851515" cy="369332"/>
          </a:xfrm>
          <a:prstGeom prst="rect">
            <a:avLst/>
          </a:prstGeom>
          <a:noFill/>
        </p:spPr>
        <p:txBody>
          <a:bodyPr wrap="none" rtlCol="0">
            <a:spAutoFit/>
          </a:bodyPr>
          <a:lstStyle/>
          <a:p>
            <a:r>
              <a:rPr lang="en-US" noProof="0">
                <a:solidFill>
                  <a:schemeClr val="bg1"/>
                </a:solidFill>
              </a:rPr>
              <a:t>Plasma</a:t>
            </a:r>
          </a:p>
        </p:txBody>
      </p:sp>
      <p:sp>
        <p:nvSpPr>
          <p:cNvPr id="12" name="TextBox 11">
            <a:extLst>
              <a:ext uri="{FF2B5EF4-FFF2-40B4-BE49-F238E27FC236}">
                <a16:creationId xmlns:a16="http://schemas.microsoft.com/office/drawing/2014/main" id="{A59BBB61-419D-AECF-0BD2-75FA63E1C7BE}"/>
              </a:ext>
            </a:extLst>
          </p:cNvPr>
          <p:cNvSpPr txBox="1"/>
          <p:nvPr/>
        </p:nvSpPr>
        <p:spPr>
          <a:xfrm>
            <a:off x="4375468" y="1664394"/>
            <a:ext cx="1028156" cy="369332"/>
          </a:xfrm>
          <a:prstGeom prst="rect">
            <a:avLst/>
          </a:prstGeom>
          <a:solidFill>
            <a:schemeClr val="bg1"/>
          </a:solidFill>
        </p:spPr>
        <p:txBody>
          <a:bodyPr wrap="square" rtlCol="0">
            <a:spAutoFit/>
          </a:bodyPr>
          <a:lstStyle/>
          <a:p>
            <a:r>
              <a:rPr lang="en-US" noProof="0"/>
              <a:t>5.5 bar</a:t>
            </a:r>
          </a:p>
        </p:txBody>
      </p:sp>
      <p:cxnSp>
        <p:nvCxnSpPr>
          <p:cNvPr id="13" name="Straight Arrow Connector 12">
            <a:extLst>
              <a:ext uri="{FF2B5EF4-FFF2-40B4-BE49-F238E27FC236}">
                <a16:creationId xmlns:a16="http://schemas.microsoft.com/office/drawing/2014/main" id="{92A32DCE-3B3B-B864-7BAB-CF3C86D24ED7}"/>
              </a:ext>
            </a:extLst>
          </p:cNvPr>
          <p:cNvCxnSpPr/>
          <p:nvPr/>
        </p:nvCxnSpPr>
        <p:spPr>
          <a:xfrm>
            <a:off x="4801225" y="2176024"/>
            <a:ext cx="0" cy="313509"/>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sp>
        <p:nvSpPr>
          <p:cNvPr id="14" name="Content Placeholder 1">
            <a:extLst>
              <a:ext uri="{FF2B5EF4-FFF2-40B4-BE49-F238E27FC236}">
                <a16:creationId xmlns:a16="http://schemas.microsoft.com/office/drawing/2014/main" id="{145014D6-7A95-C8BA-8987-C1E14562C39B}"/>
              </a:ext>
            </a:extLst>
          </p:cNvPr>
          <p:cNvSpPr>
            <a:spLocks noGrp="1"/>
          </p:cNvSpPr>
          <p:nvPr>
            <p:ph idx="1"/>
          </p:nvPr>
        </p:nvSpPr>
        <p:spPr>
          <a:xfrm>
            <a:off x="7808782" y="3416083"/>
            <a:ext cx="5631350" cy="2797618"/>
          </a:xfrm>
        </p:spPr>
        <p:txBody>
          <a:bodyPr>
            <a:normAutofit/>
          </a:bodyPr>
          <a:lstStyle/>
          <a:p>
            <a:pPr marL="0" indent="0">
              <a:buNone/>
            </a:pPr>
            <a:r>
              <a:rPr lang="en-US" sz="2200" noProof="0"/>
              <a:t>Optimum energy cost &amp; pressure</a:t>
            </a:r>
          </a:p>
          <a:p>
            <a:pPr marL="0" indent="0">
              <a:buNone/>
            </a:pPr>
            <a:r>
              <a:rPr lang="en-US" sz="2200" noProof="0"/>
              <a:t>        = </a:t>
            </a:r>
            <a:r>
              <a:rPr lang="en-US" sz="2200" b="1" noProof="0"/>
              <a:t>71 kJ.mol</a:t>
            </a:r>
            <a:r>
              <a:rPr lang="en-US" sz="2200" b="1" baseline="-25000" noProof="0"/>
              <a:t>NH3</a:t>
            </a:r>
            <a:r>
              <a:rPr lang="en-US" sz="2200" b="1" baseline="30000" noProof="0"/>
              <a:t>-1</a:t>
            </a:r>
            <a:r>
              <a:rPr lang="en-US" sz="2200" b="1" baseline="-25000" noProof="0"/>
              <a:t> </a:t>
            </a:r>
            <a:r>
              <a:rPr lang="en-US" sz="2200" b="1" noProof="0"/>
              <a:t> @ 5.5 bar</a:t>
            </a:r>
          </a:p>
          <a:p>
            <a:pPr marL="0" indent="0">
              <a:buNone/>
            </a:pPr>
            <a:endParaRPr lang="en-US" sz="2200" b="1" noProof="0"/>
          </a:p>
          <a:p>
            <a:pPr marL="0" indent="0">
              <a:buNone/>
            </a:pPr>
            <a:endParaRPr lang="en-US" sz="2200" b="1" noProof="0"/>
          </a:p>
        </p:txBody>
      </p:sp>
      <p:sp>
        <p:nvSpPr>
          <p:cNvPr id="15" name="TextBox 14">
            <a:extLst>
              <a:ext uri="{FF2B5EF4-FFF2-40B4-BE49-F238E27FC236}">
                <a16:creationId xmlns:a16="http://schemas.microsoft.com/office/drawing/2014/main" id="{C4AD1535-C9D4-813A-8D1E-24B2F9735E5F}"/>
              </a:ext>
            </a:extLst>
          </p:cNvPr>
          <p:cNvSpPr txBox="1"/>
          <p:nvPr/>
        </p:nvSpPr>
        <p:spPr>
          <a:xfrm>
            <a:off x="10624457" y="192833"/>
            <a:ext cx="1424474" cy="1306313"/>
          </a:xfrm>
          <a:prstGeom prst="rect">
            <a:avLst/>
          </a:prstGeom>
          <a:solidFill>
            <a:schemeClr val="bg1"/>
          </a:solidFill>
        </p:spPr>
        <p:txBody>
          <a:bodyPr wrap="square" rtlCol="0">
            <a:spAutoFit/>
          </a:bodyPr>
          <a:lstStyle/>
          <a:p>
            <a:endParaRPr lang="en-US" noProof="0"/>
          </a:p>
        </p:txBody>
      </p:sp>
      <p:pic>
        <p:nvPicPr>
          <p:cNvPr id="16" name="Picture 2" descr="KU Leuven Logo | Student life, University logo, Leuven">
            <a:extLst>
              <a:ext uri="{FF2B5EF4-FFF2-40B4-BE49-F238E27FC236}">
                <a16:creationId xmlns:a16="http://schemas.microsoft.com/office/drawing/2014/main" id="{C58E97F7-7CFA-C7BC-0DDD-2534902357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62228" y="223579"/>
            <a:ext cx="1619250" cy="5810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994EECD-C06F-0519-6AE8-6A5B70C11CD7}"/>
              </a:ext>
            </a:extLst>
          </p:cNvPr>
          <p:cNvSpPr txBox="1"/>
          <p:nvPr/>
        </p:nvSpPr>
        <p:spPr>
          <a:xfrm>
            <a:off x="609600" y="5803156"/>
            <a:ext cx="2836506" cy="307777"/>
          </a:xfrm>
          <a:prstGeom prst="rect">
            <a:avLst/>
          </a:prstGeom>
          <a:noFill/>
        </p:spPr>
        <p:txBody>
          <a:bodyPr wrap="square" rtlCol="0">
            <a:spAutoFit/>
          </a:bodyPr>
          <a:lstStyle/>
          <a:p>
            <a:r>
              <a:rPr lang="en-US" sz="1400" noProof="0"/>
              <a:t>Source: own computations</a:t>
            </a:r>
          </a:p>
        </p:txBody>
      </p:sp>
      <p:sp>
        <p:nvSpPr>
          <p:cNvPr id="3" name="Tijdelijke aanduiding voor dianummer 2">
            <a:extLst>
              <a:ext uri="{FF2B5EF4-FFF2-40B4-BE49-F238E27FC236}">
                <a16:creationId xmlns:a16="http://schemas.microsoft.com/office/drawing/2014/main" id="{D4F15896-14E7-3609-5907-A85C2C8843A0}"/>
              </a:ext>
            </a:extLst>
          </p:cNvPr>
          <p:cNvSpPr>
            <a:spLocks noGrp="1"/>
          </p:cNvSpPr>
          <p:nvPr>
            <p:ph type="sldNum" sz="quarter" idx="12"/>
          </p:nvPr>
        </p:nvSpPr>
        <p:spPr/>
        <p:txBody>
          <a:bodyPr/>
          <a:lstStyle/>
          <a:p>
            <a:fld id="{A9625A8E-A576-3748-A5DB-DA72D343A5B4}" type="slidenum">
              <a:rPr lang="en-US" noProof="0" smtClean="0"/>
              <a:pPr/>
              <a:t>8</a:t>
            </a:fld>
            <a:endParaRPr lang="en-US" noProof="0"/>
          </a:p>
        </p:txBody>
      </p:sp>
    </p:spTree>
    <p:extLst>
      <p:ext uri="{BB962C8B-B14F-4D97-AF65-F5344CB8AC3E}">
        <p14:creationId xmlns:p14="http://schemas.microsoft.com/office/powerpoint/2010/main" val="6540718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8AA643DD-748C-CAF0-A4FE-C63D4BEDAB53}"/>
              </a:ext>
            </a:extLst>
          </p:cNvPr>
          <p:cNvSpPr>
            <a:spLocks noGrp="1"/>
          </p:cNvSpPr>
          <p:nvPr>
            <p:ph type="subTitle" idx="1"/>
          </p:nvPr>
        </p:nvSpPr>
        <p:spPr>
          <a:xfrm>
            <a:off x="2722180" y="1783099"/>
            <a:ext cx="8768254" cy="3156763"/>
          </a:xfrm>
          <a:solidFill>
            <a:schemeClr val="bg1"/>
          </a:solidFill>
        </p:spPr>
        <p:txBody>
          <a:bodyPr>
            <a:normAutofit/>
          </a:bodyPr>
          <a:lstStyle/>
          <a:p>
            <a:pPr algn="just">
              <a:lnSpc>
                <a:spcPct val="100000"/>
              </a:lnSpc>
            </a:pPr>
            <a:r>
              <a:rPr lang="en-US" noProof="0"/>
              <a:t>1. Catalyst development for pre-plasma process (COK-KAT)</a:t>
            </a:r>
          </a:p>
          <a:p>
            <a:pPr algn="just">
              <a:lnSpc>
                <a:spcPct val="100000"/>
              </a:lnSpc>
            </a:pPr>
            <a:r>
              <a:rPr lang="en-US" noProof="0"/>
              <a:t>2. Plasma reactor (PLASMANT)</a:t>
            </a:r>
          </a:p>
          <a:p>
            <a:pPr algn="just">
              <a:lnSpc>
                <a:spcPct val="100000"/>
              </a:lnSpc>
            </a:pPr>
            <a:r>
              <a:rPr lang="en-US" noProof="0"/>
              <a:t>3. Thermal swing adsorption (</a:t>
            </a:r>
            <a:r>
              <a:rPr lang="en-US" noProof="0" err="1"/>
              <a:t>DuEl</a:t>
            </a:r>
            <a:r>
              <a:rPr lang="en-US" noProof="0"/>
              <a:t>)</a:t>
            </a:r>
          </a:p>
          <a:p>
            <a:pPr algn="just">
              <a:lnSpc>
                <a:spcPct val="100000"/>
              </a:lnSpc>
            </a:pPr>
            <a:r>
              <a:rPr lang="en-US" noProof="0"/>
              <a:t>4. Process simulations (COK-KAT)</a:t>
            </a:r>
          </a:p>
          <a:p>
            <a:pPr algn="just">
              <a:lnSpc>
                <a:spcPct val="100000"/>
              </a:lnSpc>
            </a:pPr>
            <a:r>
              <a:rPr lang="en-US" noProof="0"/>
              <a:t>5. Virtual lab scale demonstration (</a:t>
            </a:r>
            <a:r>
              <a:rPr lang="en-US" noProof="0" err="1"/>
              <a:t>DuEl</a:t>
            </a:r>
            <a:r>
              <a:rPr lang="en-US" noProof="0"/>
              <a:t>)</a:t>
            </a:r>
          </a:p>
          <a:p>
            <a:pPr algn="just">
              <a:lnSpc>
                <a:spcPct val="100000"/>
              </a:lnSpc>
            </a:pPr>
            <a:r>
              <a:rPr lang="en-US" noProof="0"/>
              <a:t>6. Benchmarking (</a:t>
            </a:r>
            <a:r>
              <a:rPr lang="en-US" noProof="0" err="1"/>
              <a:t>WaterstofNet</a:t>
            </a:r>
            <a:r>
              <a:rPr lang="en-US" noProof="0"/>
              <a:t>)</a:t>
            </a:r>
          </a:p>
        </p:txBody>
      </p:sp>
      <p:sp>
        <p:nvSpPr>
          <p:cNvPr id="5" name="Title 4">
            <a:extLst>
              <a:ext uri="{FF2B5EF4-FFF2-40B4-BE49-F238E27FC236}">
                <a16:creationId xmlns:a16="http://schemas.microsoft.com/office/drawing/2014/main" id="{DAE66BA6-F467-DAD8-7ED6-8FCEEFF4BCCF}"/>
              </a:ext>
            </a:extLst>
          </p:cNvPr>
          <p:cNvSpPr>
            <a:spLocks noGrp="1"/>
          </p:cNvSpPr>
          <p:nvPr>
            <p:ph type="title"/>
          </p:nvPr>
        </p:nvSpPr>
        <p:spPr>
          <a:xfrm>
            <a:off x="881299" y="427307"/>
            <a:ext cx="10429402" cy="1148344"/>
          </a:xfrm>
        </p:spPr>
        <p:txBody>
          <a:bodyPr/>
          <a:lstStyle/>
          <a:p>
            <a:r>
              <a:rPr lang="en-US" noProof="0"/>
              <a:t>Project progress second year </a:t>
            </a:r>
            <a:r>
              <a:rPr lang="en-US" noProof="0" err="1"/>
              <a:t>HyPACT</a:t>
            </a:r>
            <a:endParaRPr lang="en-US" noProof="0"/>
          </a:p>
        </p:txBody>
      </p:sp>
      <p:pic>
        <p:nvPicPr>
          <p:cNvPr id="2" name="Afbeelding 9" descr="KU Leuven Logo | Student life, University logo, Leuven">
            <a:extLst>
              <a:ext uri="{FF2B5EF4-FFF2-40B4-BE49-F238E27FC236}">
                <a16:creationId xmlns:a16="http://schemas.microsoft.com/office/drawing/2014/main" id="{2D79A3B6-923B-6B71-D425-D8079F76E9F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48660" y="6043559"/>
            <a:ext cx="1704550" cy="609600"/>
          </a:xfrm>
          <a:prstGeom prst="rect">
            <a:avLst/>
          </a:prstGeom>
          <a:noFill/>
          <a:ln>
            <a:noFill/>
          </a:ln>
        </p:spPr>
      </p:pic>
      <p:pic>
        <p:nvPicPr>
          <p:cNvPr id="3" name="Picture 2" descr="A picture containing text, clipart&#10;&#10;Description automatically generated">
            <a:extLst>
              <a:ext uri="{FF2B5EF4-FFF2-40B4-BE49-F238E27FC236}">
                <a16:creationId xmlns:a16="http://schemas.microsoft.com/office/drawing/2014/main" id="{F6615ABE-02F9-5C6A-0F30-310E158E47E3}"/>
              </a:ext>
            </a:extLst>
          </p:cNvPr>
          <p:cNvPicPr>
            <a:picLocks noChangeAspect="1"/>
          </p:cNvPicPr>
          <p:nvPr/>
        </p:nvPicPr>
        <p:blipFill>
          <a:blip r:embed="rId3"/>
          <a:stretch>
            <a:fillRect/>
          </a:stretch>
        </p:blipFill>
        <p:spPr>
          <a:xfrm>
            <a:off x="2048660" y="5313977"/>
            <a:ext cx="1837944" cy="542544"/>
          </a:xfrm>
          <a:prstGeom prst="rect">
            <a:avLst/>
          </a:prstGeom>
        </p:spPr>
      </p:pic>
    </p:spTree>
    <p:extLst>
      <p:ext uri="{BB962C8B-B14F-4D97-AF65-F5344CB8AC3E}">
        <p14:creationId xmlns:p14="http://schemas.microsoft.com/office/powerpoint/2010/main" val="2459512013"/>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KU Leuven">
  <a:themeElements>
    <a:clrScheme name="Custom 14">
      <a:dk1>
        <a:srgbClr val="2F4D5D"/>
      </a:dk1>
      <a:lt1>
        <a:srgbClr val="FFFFFF"/>
      </a:lt1>
      <a:dk2>
        <a:srgbClr val="1D8DB0"/>
      </a:dk2>
      <a:lt2>
        <a:srgbClr val="DCE7F0"/>
      </a:lt2>
      <a:accent1>
        <a:srgbClr val="1D8DB0"/>
      </a:accent1>
      <a:accent2>
        <a:srgbClr val="2F4D5D"/>
      </a:accent2>
      <a:accent3>
        <a:srgbClr val="52BDEC"/>
      </a:accent3>
      <a:accent4>
        <a:srgbClr val="466E87"/>
      </a:accent4>
      <a:accent5>
        <a:srgbClr val="E7B037"/>
      </a:accent5>
      <a:accent6>
        <a:srgbClr val="D4D842"/>
      </a:accent6>
      <a:hlink>
        <a:srgbClr val="466E87"/>
      </a:hlink>
      <a:folHlink>
        <a:srgbClr val="1D8DB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WaterstofNet 2020">
  <a:themeElements>
    <a:clrScheme name="WaterstofNet 2020">
      <a:dk1>
        <a:srgbClr val="000000"/>
      </a:dk1>
      <a:lt1>
        <a:srgbClr val="FFFFFF"/>
      </a:lt1>
      <a:dk2>
        <a:srgbClr val="322B80"/>
      </a:dk2>
      <a:lt2>
        <a:srgbClr val="EDF6FE"/>
      </a:lt2>
      <a:accent1>
        <a:srgbClr val="322B80"/>
      </a:accent1>
      <a:accent2>
        <a:srgbClr val="4570B3"/>
      </a:accent2>
      <a:accent3>
        <a:srgbClr val="8FBCA2"/>
      </a:accent3>
      <a:accent4>
        <a:srgbClr val="44ABD3"/>
      </a:accent4>
      <a:accent5>
        <a:srgbClr val="6C2A6C"/>
      </a:accent5>
      <a:accent6>
        <a:srgbClr val="4FA269"/>
      </a:accent6>
      <a:hlink>
        <a:srgbClr val="516CB1"/>
      </a:hlink>
      <a:folHlink>
        <a:srgbClr val="40BAC6"/>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1" id="{997027D6-618F-2B4B-B0A8-2445B8299273}" vid="{A1B68F4A-BECE-D041-B59D-65ADD5CAF387}"/>
    </a:ext>
  </a:extLst>
</a:theme>
</file>

<file path=ppt/theme/theme4.xml><?xml version="1.0" encoding="utf-8"?>
<a:theme xmlns:a="http://schemas.openxmlformats.org/drawingml/2006/main" name="KU Leuven">
  <a:themeElements>
    <a:clrScheme name="Custom 14">
      <a:dk1>
        <a:srgbClr val="2F4D5D"/>
      </a:dk1>
      <a:lt1>
        <a:srgbClr val="FFFFFF"/>
      </a:lt1>
      <a:dk2>
        <a:srgbClr val="1D8DB0"/>
      </a:dk2>
      <a:lt2>
        <a:srgbClr val="DCE7F0"/>
      </a:lt2>
      <a:accent1>
        <a:srgbClr val="1D8DB0"/>
      </a:accent1>
      <a:accent2>
        <a:srgbClr val="2F4D5D"/>
      </a:accent2>
      <a:accent3>
        <a:srgbClr val="52BDEC"/>
      </a:accent3>
      <a:accent4>
        <a:srgbClr val="466E87"/>
      </a:accent4>
      <a:accent5>
        <a:srgbClr val="E7B037"/>
      </a:accent5>
      <a:accent6>
        <a:srgbClr val="D4D842"/>
      </a:accent6>
      <a:hlink>
        <a:srgbClr val="466E87"/>
      </a:hlink>
      <a:folHlink>
        <a:srgbClr val="1D8DB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UAntwerpen-content">
  <a:themeElements>
    <a:clrScheme name="UA - WE">
      <a:dk1>
        <a:srgbClr val="002E65"/>
      </a:dk1>
      <a:lt1>
        <a:srgbClr val="FFFFFF"/>
      </a:lt1>
      <a:dk2>
        <a:srgbClr val="002E65"/>
      </a:dk2>
      <a:lt2>
        <a:srgbClr val="BBCCCC"/>
      </a:lt2>
      <a:accent1>
        <a:srgbClr val="002E65"/>
      </a:accent1>
      <a:accent2>
        <a:srgbClr val="006CA9"/>
      </a:accent2>
      <a:accent3>
        <a:srgbClr val="EA2C38"/>
      </a:accent3>
      <a:accent4>
        <a:srgbClr val="ADA500"/>
      </a:accent4>
      <a:accent5>
        <a:srgbClr val="AC242A"/>
      </a:accent5>
      <a:accent6>
        <a:srgbClr val="44B8F3"/>
      </a:accent6>
      <a:hlink>
        <a:srgbClr val="7575CB"/>
      </a:hlink>
      <a:folHlink>
        <a:srgbClr val="B1009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ln>
        <a:extLst>
          <a:ext uri="{91240B29-F687-4f45-9708-019B960494DF}">
            <a14:hiddenLine xmlns:a14="http://schemas.microsoft.com/office/drawing/2010/main" xmlns="" xmlns:p="http://schemas.openxmlformats.org/presentationml/2006/main" w="9525">
              <a:solidFill>
                <a:srgbClr val="000000"/>
              </a:solidFill>
              <a:miter lim="800000"/>
              <a:headEnd/>
              <a:tailEnd/>
            </a14:hiddenLine>
          </a:ext>
        </a:extLst>
      </a:spPr>
      <a:bodyPr lIns="180000" tIns="180000" rIns="180000" bIns="180000" rtlCol="0" anchor="ctr"/>
      <a:lstStyle>
        <a:defPPr marL="0" indent="0" algn="ctr">
          <a:spcAft>
            <a:spcPts val="450"/>
          </a:spcAft>
          <a:buFont typeface="Arial" charset="0"/>
          <a:buNone/>
          <a:defRPr sz="1800" b="1" dirty="0" err="1" smtClean="0">
            <a:solidFill>
              <a:schemeClr val="bg1"/>
            </a:solidFill>
            <a:latin typeface="+mn-lt"/>
            <a:ea typeface="Verdana Regular" charset="0"/>
            <a:cs typeface="Verdana Regular" charset="0"/>
            <a:sym typeface="Securitas Sans Light" charset="0"/>
          </a:defRPr>
        </a:defPPr>
      </a:lstStyle>
    </a:spDef>
    <a:lnDef>
      <a:spPr>
        <a:ln>
          <a:tailEnd type="arrow"/>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marL="0" indent="0" algn="l">
          <a:buFont typeface="Arial" panose="020B0604020202020204" pitchFamily="34" charset="0"/>
          <a:buNone/>
          <a:defRPr sz="2800" b="1" smtClean="0">
            <a:solidFill>
              <a:schemeClr val="tx1"/>
            </a:solidFill>
            <a:latin typeface="+mn-lt"/>
            <a:ea typeface="Verdana" panose="020B0604030504040204" pitchFamily="34" charset="0"/>
            <a:cs typeface="Verdana" panose="020B0604030504040204" pitchFamily="34" charset="0"/>
          </a:defRPr>
        </a:defPPr>
      </a:lstStyle>
    </a:txDef>
  </a:objectDefaults>
  <a:extraClrSchemeLst/>
  <a:extLst>
    <a:ext uri="{05A4C25C-085E-4340-85A3-A5531E510DB2}">
      <thm15:themeFamily xmlns:thm15="http://schemas.microsoft.com/office/thememl/2012/main" name="vdp_powerpoint" id="{FEF18948-FC9D-1340-AA00-430FBBA861E5}" vid="{591CA67A-998E-6049-B579-1B92244B0BFA}"/>
    </a:ext>
  </a:extLst>
</a:theme>
</file>

<file path=ppt/theme/theme6.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57ab405-52d8-47d4-9622-8b91138ed43e">
      <Terms xmlns="http://schemas.microsoft.com/office/infopath/2007/PartnerControls"/>
    </lcf76f155ced4ddcb4097134ff3c332f>
    <TaxCatchAll xmlns="3aea823f-9d91-46f7-9934-ea15d9724b9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3F024766535334E9861075D5353CA7F" ma:contentTypeVersion="10" ma:contentTypeDescription="Een nieuw document maken." ma:contentTypeScope="" ma:versionID="9996f7915fdeb3383b0257daed8357f8">
  <xsd:schema xmlns:xsd="http://www.w3.org/2001/XMLSchema" xmlns:xs="http://www.w3.org/2001/XMLSchema" xmlns:p="http://schemas.microsoft.com/office/2006/metadata/properties" xmlns:ns2="d57ab405-52d8-47d4-9622-8b91138ed43e" xmlns:ns3="3aea823f-9d91-46f7-9934-ea15d9724b95" targetNamespace="http://schemas.microsoft.com/office/2006/metadata/properties" ma:root="true" ma:fieldsID="5282b1b91b47b1557b16587cb0d13c40" ns2:_="" ns3:_="">
    <xsd:import namespace="d57ab405-52d8-47d4-9622-8b91138ed43e"/>
    <xsd:import namespace="3aea823f-9d91-46f7-9934-ea15d9724b95"/>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2:lcf76f155ced4ddcb4097134ff3c332f" minOccurs="0"/>
                <xsd:element ref="ns3:TaxCatchAll" minOccurs="0"/>
                <xsd:element ref="ns2:MediaServiceDateTaken"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57ab405-52d8-47d4-9622-8b91138ed43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lcf76f155ced4ddcb4097134ff3c332f" ma:index="13" nillable="true" ma:taxonomy="true" ma:internalName="lcf76f155ced4ddcb4097134ff3c332f" ma:taxonomyFieldName="MediaServiceImageTags" ma:displayName="Afbeeldingtags" ma:readOnly="false" ma:fieldId="{5cf76f15-5ced-4ddc-b409-7134ff3c332f}" ma:taxonomyMulti="true" ma:sspId="1dbc52c8-0947-44ea-b192-e5c1aa1e106e"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aea823f-9d91-46f7-9934-ea15d9724b95"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9d5ee0de-6e55-4eae-9b77-3c91f9e4628b}" ma:internalName="TaxCatchAll" ma:showField="CatchAllData" ma:web="3aea823f-9d91-46f7-9934-ea15d9724b9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15601FB-839A-4ECD-BB8F-2AADD679D841}">
  <ds:schemaRefs>
    <ds:schemaRef ds:uri="http://schemas.openxmlformats.org/package/2006/metadata/core-properties"/>
    <ds:schemaRef ds:uri="http://purl.org/dc/elements/1.1/"/>
    <ds:schemaRef ds:uri="d57ab405-52d8-47d4-9622-8b91138ed43e"/>
    <ds:schemaRef ds:uri="http://purl.org/dc/terms/"/>
    <ds:schemaRef ds:uri="http://schemas.microsoft.com/office/2006/metadata/properties"/>
    <ds:schemaRef ds:uri="http://schemas.microsoft.com/office/infopath/2007/PartnerControls"/>
    <ds:schemaRef ds:uri="3aea823f-9d91-46f7-9934-ea15d9724b95"/>
    <ds:schemaRef ds:uri="http://schemas.microsoft.com/office/2006/documentManagement/types"/>
    <ds:schemaRef ds:uri="http://www.w3.org/XML/1998/namespace"/>
    <ds:schemaRef ds:uri="http://purl.org/dc/dcmitype/"/>
  </ds:schemaRefs>
</ds:datastoreItem>
</file>

<file path=customXml/itemProps2.xml><?xml version="1.0" encoding="utf-8"?>
<ds:datastoreItem xmlns:ds="http://schemas.openxmlformats.org/officeDocument/2006/customXml" ds:itemID="{476E4277-BA97-4CD1-8F33-E79E60821603}">
  <ds:schemaRefs>
    <ds:schemaRef ds:uri="3aea823f-9d91-46f7-9934-ea15d9724b95"/>
    <ds:schemaRef ds:uri="d57ab405-52d8-47d4-9622-8b91138ed43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03B37D5-D349-4564-B7F8-8B59DD4F7CB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TotalTime>
  <Words>3703</Words>
  <Application>Microsoft Office PowerPoint</Application>
  <PresentationFormat>Breedbeeld</PresentationFormat>
  <Paragraphs>600</Paragraphs>
  <Slides>57</Slides>
  <Notes>15</Notes>
  <HiddenSlides>0</HiddenSlides>
  <MMClips>0</MMClips>
  <ScaleCrop>false</ScaleCrop>
  <HeadingPairs>
    <vt:vector size="6" baseType="variant">
      <vt:variant>
        <vt:lpstr>Gebruikte lettertypen</vt:lpstr>
      </vt:variant>
      <vt:variant>
        <vt:i4>11</vt:i4>
      </vt:variant>
      <vt:variant>
        <vt:lpstr>Thema</vt:lpstr>
      </vt:variant>
      <vt:variant>
        <vt:i4>5</vt:i4>
      </vt:variant>
      <vt:variant>
        <vt:lpstr>Diatitels</vt:lpstr>
      </vt:variant>
      <vt:variant>
        <vt:i4>57</vt:i4>
      </vt:variant>
    </vt:vector>
  </HeadingPairs>
  <TitlesOfParts>
    <vt:vector size="73" baseType="lpstr">
      <vt:lpstr>Aptos</vt:lpstr>
      <vt:lpstr>Aptos Display</vt:lpstr>
      <vt:lpstr>Arial</vt:lpstr>
      <vt:lpstr>Calibri</vt:lpstr>
      <vt:lpstr>Calibri Light</vt:lpstr>
      <vt:lpstr>Cambria Math</vt:lpstr>
      <vt:lpstr>ITC Officina Sans Std Book</vt:lpstr>
      <vt:lpstr>Symbol</vt:lpstr>
      <vt:lpstr>Trebuchet MS</vt:lpstr>
      <vt:lpstr>Verdana</vt:lpstr>
      <vt:lpstr>Wingdings</vt:lpstr>
      <vt:lpstr>Kantoorthema</vt:lpstr>
      <vt:lpstr>KU Leuven</vt:lpstr>
      <vt:lpstr>WaterstofNet 2020</vt:lpstr>
      <vt:lpstr>KU Leuven</vt:lpstr>
      <vt:lpstr>UAntwerpen-content</vt:lpstr>
      <vt:lpstr>PowerPoint-presentatie</vt:lpstr>
      <vt:lpstr>Alternative hydrogen carriers</vt:lpstr>
      <vt:lpstr>PowerPoint-presentatie</vt:lpstr>
      <vt:lpstr>Available hydrogen Carriers</vt:lpstr>
      <vt:lpstr>HyPACT project scheme</vt:lpstr>
      <vt:lpstr>Project boundary conditions &amp; aims</vt:lpstr>
      <vt:lpstr>Smart heat integration of HyPACT</vt:lpstr>
      <vt:lpstr>Theoretical energy cost of HyPACT</vt:lpstr>
      <vt:lpstr>Project progress second year HyPACT</vt:lpstr>
      <vt:lpstr>1. Catalyst development for pre-plasma process</vt:lpstr>
      <vt:lpstr>PowerPoint-presentatie</vt:lpstr>
      <vt:lpstr>PowerPoint-presentatie</vt:lpstr>
      <vt:lpstr>PowerPoint-presentatie</vt:lpstr>
      <vt:lpstr>PowerPoint-presentatie</vt:lpstr>
      <vt:lpstr>PowerPoint-presentatie</vt:lpstr>
      <vt:lpstr>Present perspective    Future perspectives</vt:lpstr>
      <vt:lpstr>2. Plasma reactor</vt:lpstr>
      <vt:lpstr>Plasma reactors for NH3 cracking</vt:lpstr>
      <vt:lpstr>New plasma reactor for NH3 cracking: P2P arc</vt:lpstr>
      <vt:lpstr>Comparison with state of the art</vt:lpstr>
      <vt:lpstr>Plasma reactors: P2P vs GAP conversion @ target EC</vt:lpstr>
      <vt:lpstr>Plasma modelling: efficient operating conditions</vt:lpstr>
      <vt:lpstr>Plasma modelling: P2P reactor</vt:lpstr>
      <vt:lpstr>Plasma modelling: model vs experiment</vt:lpstr>
      <vt:lpstr>3. Thermal swing adsorption</vt:lpstr>
      <vt:lpstr>Design of an adsorption-based purification step</vt:lpstr>
      <vt:lpstr>Material screening: Equilibrium &amp; dynamic loading (D3.2.1)</vt:lpstr>
      <vt:lpstr>TSA design from dynamic loading experiments</vt:lpstr>
      <vt:lpstr>Mechanical design of the TSA system</vt:lpstr>
      <vt:lpstr>Mechanical design of the TSA system (D3.3.1)</vt:lpstr>
      <vt:lpstr>4. Process simulation</vt:lpstr>
      <vt:lpstr>PowerPoint-presentatie</vt:lpstr>
      <vt:lpstr>PowerPoint-presentatie</vt:lpstr>
      <vt:lpstr>PowerPoint-presentatie</vt:lpstr>
      <vt:lpstr>PowerPoint-presentatie</vt:lpstr>
      <vt:lpstr>Theoretical vs experimental energy cost </vt:lpstr>
      <vt:lpstr>5. Virtual lab scale demonstration</vt:lpstr>
      <vt:lpstr>PowerPoint-presentatie</vt:lpstr>
      <vt:lpstr>PowerPoint-presentatie</vt:lpstr>
      <vt:lpstr>PowerPoint-presentatie</vt:lpstr>
      <vt:lpstr>PowerPoint-presentatie</vt:lpstr>
      <vt:lpstr>PowerPoint-presentatie</vt:lpstr>
      <vt:lpstr>PowerPoint-presentatie</vt:lpstr>
      <vt:lpstr>Testing heating and cooling cycles</vt:lpstr>
      <vt:lpstr>Testing flow and VICI valve activation-Step 1: Column 1 in adsorption and column 3 in regeneration mode. </vt:lpstr>
      <vt:lpstr>Testing flow and VICI valve activation-Step 3: Column 3 in adsorption and column 1 in regeneration mode. </vt:lpstr>
      <vt:lpstr>Leak detection and repair</vt:lpstr>
      <vt:lpstr>Benchmarking &amp; analysis NH3 downstream applications</vt:lpstr>
      <vt:lpstr>PowerPoint-presentatie</vt:lpstr>
      <vt:lpstr>Alternative cracking technologies</vt:lpstr>
      <vt:lpstr>Energy applications of ammonia: Maritime</vt:lpstr>
      <vt:lpstr>Energy applications of ammonia: Power generation</vt:lpstr>
      <vt:lpstr>Cracking technology demonstrations</vt:lpstr>
      <vt:lpstr>Future valorization of HyPACT project</vt:lpstr>
      <vt:lpstr>The research successes</vt:lpstr>
      <vt:lpstr>One approach of HyPACT NH3 cracking technology use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Stijn Meel</dc:creator>
  <cp:lastModifiedBy>Stijn Meel</cp:lastModifiedBy>
  <cp:revision>2</cp:revision>
  <dcterms:created xsi:type="dcterms:W3CDTF">2024-09-05T09:00:29Z</dcterms:created>
  <dcterms:modified xsi:type="dcterms:W3CDTF">2026-01-26T11:00:58Z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0x01010063F024766535334E9861075D5353CA7F</vt:lpwstr>
  </property>
  <property fmtid="{D5CDD505-2E9C-101B-9397-08002B2CF9AE}" pid="3" name="MediaServiceImageTags">
    <vt:lpwstr/>
  </property>
</Properties>
</file>